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sldIdLst>
    <p:sldId id="258" r:id="rId2"/>
    <p:sldId id="298" r:id="rId3"/>
    <p:sldId id="277" r:id="rId4"/>
    <p:sldId id="287" r:id="rId5"/>
    <p:sldId id="296" r:id="rId6"/>
    <p:sldId id="289" r:id="rId7"/>
    <p:sldId id="291" r:id="rId8"/>
    <p:sldId id="292" r:id="rId9"/>
    <p:sldId id="293" r:id="rId10"/>
    <p:sldId id="294" r:id="rId11"/>
    <p:sldId id="295" r:id="rId12"/>
    <p:sldId id="290" r:id="rId13"/>
    <p:sldId id="286" r:id="rId14"/>
    <p:sldId id="297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Střítecký" initials="JS" lastIdx="1" clrIdx="0">
    <p:extLst>
      <p:ext uri="{19B8F6BF-5375-455C-9EA6-DF929625EA0E}">
        <p15:presenceInfo xmlns:p15="http://schemas.microsoft.com/office/powerpoint/2012/main" userId="Jakub Stříteck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57" autoAdjust="0"/>
  </p:normalViewPr>
  <p:slideViewPr>
    <p:cSldViewPr snapToGrid="0" showGuides="1">
      <p:cViewPr varScale="1">
        <p:scale>
          <a:sx n="116" d="100"/>
          <a:sy n="116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93F8DA-6CE7-4E20-B423-53A3DDEABAAD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9E6FD9B-97FB-4A91-B13F-7A311EFFFD8D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24495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F8DA-6CE7-4E20-B423-53A3DDEABAAD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FD9B-97FB-4A91-B13F-7A311EFFF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49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F8DA-6CE7-4E20-B423-53A3DDEABAAD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FD9B-97FB-4A91-B13F-7A311EFFF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08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F8DA-6CE7-4E20-B423-53A3DDEABAAD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FD9B-97FB-4A91-B13F-7A311EFFF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24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93F8DA-6CE7-4E20-B423-53A3DDEABAAD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E6FD9B-97FB-4A91-B13F-7A311EFFFD8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1338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F8DA-6CE7-4E20-B423-53A3DDEABAAD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FD9B-97FB-4A91-B13F-7A311EFFF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81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F8DA-6CE7-4E20-B423-53A3DDEABAAD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FD9B-97FB-4A91-B13F-7A311EFFF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20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F8DA-6CE7-4E20-B423-53A3DDEABAAD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FD9B-97FB-4A91-B13F-7A311EFFF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83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F8DA-6CE7-4E20-B423-53A3DDEABAAD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6FD9B-97FB-4A91-B13F-7A311EFFFD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31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93F8DA-6CE7-4E20-B423-53A3DDEABAAD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E6FD9B-97FB-4A91-B13F-7A311EFFFD8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705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93F8DA-6CE7-4E20-B423-53A3DDEABAAD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E6FD9B-97FB-4A91-B13F-7A311EFFFD8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3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393F8DA-6CE7-4E20-B423-53A3DDEABAAD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9E6FD9B-97FB-4A91-B13F-7A311EFFFD8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243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/>
          </p:nvPr>
        </p:nvSpPr>
        <p:spPr>
          <a:xfrm>
            <a:off x="1302592" y="1149908"/>
            <a:ext cx="9601200" cy="2526847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4000" b="1" dirty="0"/>
              <a:t>POMŮŽE NÁM PAMĚŤ IMPLANTOVANÉHO PM/ICD PŘI LÉČBĚ SRDEČNÍHO SELHÁNÍ?</a:t>
            </a:r>
            <a:endParaRPr lang="cs-CZ" sz="4000" dirty="0"/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6096001" y="4057491"/>
            <a:ext cx="4568042" cy="1531901"/>
          </a:xfrm>
        </p:spPr>
        <p:txBody>
          <a:bodyPr>
            <a:noAutofit/>
          </a:bodyPr>
          <a:lstStyle/>
          <a:p>
            <a:pPr algn="r" eaLnBrk="1" hangingPunct="1"/>
            <a:r>
              <a:rPr lang="cs-CZ" altLang="cs-CZ" sz="2800" b="1" dirty="0">
                <a:solidFill>
                  <a:srgbClr val="990033"/>
                </a:solidFill>
              </a:rPr>
              <a:t>Jakub Střítecký</a:t>
            </a:r>
          </a:p>
        </p:txBody>
      </p:sp>
      <p:pic>
        <p:nvPicPr>
          <p:cNvPr id="335" name="Obrázek 334">
            <a:extLst>
              <a:ext uri="{FF2B5EF4-FFF2-40B4-BE49-F238E27FC236}">
                <a16:creationId xmlns:a16="http://schemas.microsoft.com/office/drawing/2014/main" id="{8DE8410D-F3EB-49AF-BA52-793C21F31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105" y="4823441"/>
            <a:ext cx="2633445" cy="684262"/>
          </a:xfrm>
          <a:prstGeom prst="rect">
            <a:avLst/>
          </a:prstGeom>
        </p:spPr>
      </p:pic>
      <p:pic>
        <p:nvPicPr>
          <p:cNvPr id="5" name="Obrázek 4" descr="FNHK.gif">
            <a:extLst>
              <a:ext uri="{FF2B5EF4-FFF2-40B4-BE49-F238E27FC236}">
                <a16:creationId xmlns:a16="http://schemas.microsoft.com/office/drawing/2014/main" id="{D2E77D2F-B1F6-466F-97AD-9B55F88748D2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104112" y="4823441"/>
            <a:ext cx="870422" cy="90000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grpSp>
        <p:nvGrpSpPr>
          <p:cNvPr id="6" name="Group 333">
            <a:extLst>
              <a:ext uri="{FF2B5EF4-FFF2-40B4-BE49-F238E27FC236}">
                <a16:creationId xmlns:a16="http://schemas.microsoft.com/office/drawing/2014/main" id="{A54140DC-16A8-49DB-8775-B7620D77F43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00" y="4818710"/>
            <a:ext cx="901764" cy="900000"/>
            <a:chOff x="836" y="120"/>
            <a:chExt cx="4088" cy="4080"/>
          </a:xfrm>
          <a:effectLst/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115DB61-3D6F-42BF-873F-C9157D9E9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126"/>
              <a:ext cx="4076" cy="4068"/>
            </a:xfrm>
            <a:custGeom>
              <a:avLst/>
              <a:gdLst>
                <a:gd name="T0" fmla="*/ 8984 w 16304"/>
                <a:gd name="T1" fmla="*/ 42 h 16274"/>
                <a:gd name="T2" fmla="*/ 10186 w 16304"/>
                <a:gd name="T3" fmla="*/ 258 h 16274"/>
                <a:gd name="T4" fmla="*/ 11320 w 16304"/>
                <a:gd name="T5" fmla="*/ 641 h 16274"/>
                <a:gd name="T6" fmla="*/ 12374 w 16304"/>
                <a:gd name="T7" fmla="*/ 1181 h 16274"/>
                <a:gd name="T8" fmla="*/ 13333 w 16304"/>
                <a:gd name="T9" fmla="*/ 1862 h 16274"/>
                <a:gd name="T10" fmla="*/ 14183 w 16304"/>
                <a:gd name="T11" fmla="*/ 2671 h 16274"/>
                <a:gd name="T12" fmla="*/ 14909 w 16304"/>
                <a:gd name="T13" fmla="*/ 3593 h 16274"/>
                <a:gd name="T14" fmla="*/ 15499 w 16304"/>
                <a:gd name="T15" fmla="*/ 4615 h 16274"/>
                <a:gd name="T16" fmla="*/ 15938 w 16304"/>
                <a:gd name="T17" fmla="*/ 5722 h 16274"/>
                <a:gd name="T18" fmla="*/ 16210 w 16304"/>
                <a:gd name="T19" fmla="*/ 6901 h 16274"/>
                <a:gd name="T20" fmla="*/ 16304 w 16304"/>
                <a:gd name="T21" fmla="*/ 8137 h 16274"/>
                <a:gd name="T22" fmla="*/ 16210 w 16304"/>
                <a:gd name="T23" fmla="*/ 9373 h 16274"/>
                <a:gd name="T24" fmla="*/ 15938 w 16304"/>
                <a:gd name="T25" fmla="*/ 10552 h 16274"/>
                <a:gd name="T26" fmla="*/ 15499 w 16304"/>
                <a:gd name="T27" fmla="*/ 11659 h 16274"/>
                <a:gd name="T28" fmla="*/ 14909 w 16304"/>
                <a:gd name="T29" fmla="*/ 12681 h 16274"/>
                <a:gd name="T30" fmla="*/ 14183 w 16304"/>
                <a:gd name="T31" fmla="*/ 13603 h 16274"/>
                <a:gd name="T32" fmla="*/ 13333 w 16304"/>
                <a:gd name="T33" fmla="*/ 14412 h 16274"/>
                <a:gd name="T34" fmla="*/ 12374 w 16304"/>
                <a:gd name="T35" fmla="*/ 15093 h 16274"/>
                <a:gd name="T36" fmla="*/ 11320 w 16304"/>
                <a:gd name="T37" fmla="*/ 15633 h 16274"/>
                <a:gd name="T38" fmla="*/ 10186 w 16304"/>
                <a:gd name="T39" fmla="*/ 16017 h 16274"/>
                <a:gd name="T40" fmla="*/ 8984 w 16304"/>
                <a:gd name="T41" fmla="*/ 16232 h 16274"/>
                <a:gd name="T42" fmla="*/ 7734 w 16304"/>
                <a:gd name="T43" fmla="*/ 16263 h 16274"/>
                <a:gd name="T44" fmla="*/ 6513 w 16304"/>
                <a:gd name="T45" fmla="*/ 16108 h 16274"/>
                <a:gd name="T46" fmla="*/ 5354 w 16304"/>
                <a:gd name="T47" fmla="*/ 15779 h 16274"/>
                <a:gd name="T48" fmla="*/ 4271 w 16304"/>
                <a:gd name="T49" fmla="*/ 15289 h 16274"/>
                <a:gd name="T50" fmla="*/ 3279 w 16304"/>
                <a:gd name="T51" fmla="*/ 14654 h 16274"/>
                <a:gd name="T52" fmla="*/ 2392 w 16304"/>
                <a:gd name="T53" fmla="*/ 13886 h 16274"/>
                <a:gd name="T54" fmla="*/ 1622 w 16304"/>
                <a:gd name="T55" fmla="*/ 13000 h 16274"/>
                <a:gd name="T56" fmla="*/ 986 w 16304"/>
                <a:gd name="T57" fmla="*/ 12010 h 16274"/>
                <a:gd name="T58" fmla="*/ 495 w 16304"/>
                <a:gd name="T59" fmla="*/ 10930 h 16274"/>
                <a:gd name="T60" fmla="*/ 165 w 16304"/>
                <a:gd name="T61" fmla="*/ 9773 h 16274"/>
                <a:gd name="T62" fmla="*/ 10 w 16304"/>
                <a:gd name="T63" fmla="*/ 8554 h 16274"/>
                <a:gd name="T64" fmla="*/ 41 w 16304"/>
                <a:gd name="T65" fmla="*/ 7307 h 16274"/>
                <a:gd name="T66" fmla="*/ 257 w 16304"/>
                <a:gd name="T67" fmla="*/ 6107 h 16274"/>
                <a:gd name="T68" fmla="*/ 641 w 16304"/>
                <a:gd name="T69" fmla="*/ 4975 h 16274"/>
                <a:gd name="T70" fmla="*/ 1182 w 16304"/>
                <a:gd name="T71" fmla="*/ 3923 h 16274"/>
                <a:gd name="T72" fmla="*/ 1865 w 16304"/>
                <a:gd name="T73" fmla="*/ 2967 h 16274"/>
                <a:gd name="T74" fmla="*/ 2675 w 16304"/>
                <a:gd name="T75" fmla="*/ 2118 h 16274"/>
                <a:gd name="T76" fmla="*/ 3599 w 16304"/>
                <a:gd name="T77" fmla="*/ 1393 h 16274"/>
                <a:gd name="T78" fmla="*/ 4623 w 16304"/>
                <a:gd name="T79" fmla="*/ 804 h 16274"/>
                <a:gd name="T80" fmla="*/ 5732 w 16304"/>
                <a:gd name="T81" fmla="*/ 367 h 16274"/>
                <a:gd name="T82" fmla="*/ 6913 w 16304"/>
                <a:gd name="T83" fmla="*/ 94 h 16274"/>
                <a:gd name="T84" fmla="*/ 8152 w 16304"/>
                <a:gd name="T85" fmla="*/ 0 h 16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04" h="16274">
                  <a:moveTo>
                    <a:pt x="8152" y="0"/>
                  </a:moveTo>
                  <a:lnTo>
                    <a:pt x="8570" y="11"/>
                  </a:lnTo>
                  <a:lnTo>
                    <a:pt x="8984" y="42"/>
                  </a:lnTo>
                  <a:lnTo>
                    <a:pt x="9391" y="94"/>
                  </a:lnTo>
                  <a:lnTo>
                    <a:pt x="9791" y="166"/>
                  </a:lnTo>
                  <a:lnTo>
                    <a:pt x="10186" y="258"/>
                  </a:lnTo>
                  <a:lnTo>
                    <a:pt x="10572" y="367"/>
                  </a:lnTo>
                  <a:lnTo>
                    <a:pt x="10950" y="495"/>
                  </a:lnTo>
                  <a:lnTo>
                    <a:pt x="11320" y="641"/>
                  </a:lnTo>
                  <a:lnTo>
                    <a:pt x="11681" y="804"/>
                  </a:lnTo>
                  <a:lnTo>
                    <a:pt x="12033" y="985"/>
                  </a:lnTo>
                  <a:lnTo>
                    <a:pt x="12374" y="1181"/>
                  </a:lnTo>
                  <a:lnTo>
                    <a:pt x="12705" y="1393"/>
                  </a:lnTo>
                  <a:lnTo>
                    <a:pt x="13025" y="1620"/>
                  </a:lnTo>
                  <a:lnTo>
                    <a:pt x="13333" y="1862"/>
                  </a:lnTo>
                  <a:lnTo>
                    <a:pt x="13629" y="2118"/>
                  </a:lnTo>
                  <a:lnTo>
                    <a:pt x="13912" y="2388"/>
                  </a:lnTo>
                  <a:lnTo>
                    <a:pt x="14183" y="2671"/>
                  </a:lnTo>
                  <a:lnTo>
                    <a:pt x="14439" y="2967"/>
                  </a:lnTo>
                  <a:lnTo>
                    <a:pt x="14682" y="3274"/>
                  </a:lnTo>
                  <a:lnTo>
                    <a:pt x="14909" y="3593"/>
                  </a:lnTo>
                  <a:lnTo>
                    <a:pt x="15122" y="3923"/>
                  </a:lnTo>
                  <a:lnTo>
                    <a:pt x="15318" y="4264"/>
                  </a:lnTo>
                  <a:lnTo>
                    <a:pt x="15499" y="4615"/>
                  </a:lnTo>
                  <a:lnTo>
                    <a:pt x="15663" y="4975"/>
                  </a:lnTo>
                  <a:lnTo>
                    <a:pt x="15809" y="5344"/>
                  </a:lnTo>
                  <a:lnTo>
                    <a:pt x="15938" y="5722"/>
                  </a:lnTo>
                  <a:lnTo>
                    <a:pt x="16047" y="6107"/>
                  </a:lnTo>
                  <a:lnTo>
                    <a:pt x="16139" y="6501"/>
                  </a:lnTo>
                  <a:lnTo>
                    <a:pt x="16210" y="6901"/>
                  </a:lnTo>
                  <a:lnTo>
                    <a:pt x="16263" y="7307"/>
                  </a:lnTo>
                  <a:lnTo>
                    <a:pt x="16294" y="7720"/>
                  </a:lnTo>
                  <a:lnTo>
                    <a:pt x="16304" y="8137"/>
                  </a:lnTo>
                  <a:lnTo>
                    <a:pt x="16294" y="8554"/>
                  </a:lnTo>
                  <a:lnTo>
                    <a:pt x="16263" y="8967"/>
                  </a:lnTo>
                  <a:lnTo>
                    <a:pt x="16210" y="9373"/>
                  </a:lnTo>
                  <a:lnTo>
                    <a:pt x="16139" y="9773"/>
                  </a:lnTo>
                  <a:lnTo>
                    <a:pt x="16047" y="10167"/>
                  </a:lnTo>
                  <a:lnTo>
                    <a:pt x="15938" y="10552"/>
                  </a:lnTo>
                  <a:lnTo>
                    <a:pt x="15809" y="10930"/>
                  </a:lnTo>
                  <a:lnTo>
                    <a:pt x="15663" y="11299"/>
                  </a:lnTo>
                  <a:lnTo>
                    <a:pt x="15499" y="11659"/>
                  </a:lnTo>
                  <a:lnTo>
                    <a:pt x="15318" y="12010"/>
                  </a:lnTo>
                  <a:lnTo>
                    <a:pt x="15122" y="12351"/>
                  </a:lnTo>
                  <a:lnTo>
                    <a:pt x="14909" y="12681"/>
                  </a:lnTo>
                  <a:lnTo>
                    <a:pt x="14682" y="13000"/>
                  </a:lnTo>
                  <a:lnTo>
                    <a:pt x="14439" y="13307"/>
                  </a:lnTo>
                  <a:lnTo>
                    <a:pt x="14183" y="13603"/>
                  </a:lnTo>
                  <a:lnTo>
                    <a:pt x="13912" y="13886"/>
                  </a:lnTo>
                  <a:lnTo>
                    <a:pt x="13629" y="14156"/>
                  </a:lnTo>
                  <a:lnTo>
                    <a:pt x="13333" y="14412"/>
                  </a:lnTo>
                  <a:lnTo>
                    <a:pt x="13025" y="14654"/>
                  </a:lnTo>
                  <a:lnTo>
                    <a:pt x="12705" y="14881"/>
                  </a:lnTo>
                  <a:lnTo>
                    <a:pt x="12374" y="15093"/>
                  </a:lnTo>
                  <a:lnTo>
                    <a:pt x="12033" y="15289"/>
                  </a:lnTo>
                  <a:lnTo>
                    <a:pt x="11681" y="15470"/>
                  </a:lnTo>
                  <a:lnTo>
                    <a:pt x="11320" y="15633"/>
                  </a:lnTo>
                  <a:lnTo>
                    <a:pt x="10950" y="15779"/>
                  </a:lnTo>
                  <a:lnTo>
                    <a:pt x="10572" y="15907"/>
                  </a:lnTo>
                  <a:lnTo>
                    <a:pt x="10186" y="16017"/>
                  </a:lnTo>
                  <a:lnTo>
                    <a:pt x="9791" y="16108"/>
                  </a:lnTo>
                  <a:lnTo>
                    <a:pt x="9391" y="16180"/>
                  </a:lnTo>
                  <a:lnTo>
                    <a:pt x="8984" y="16232"/>
                  </a:lnTo>
                  <a:lnTo>
                    <a:pt x="8570" y="16263"/>
                  </a:lnTo>
                  <a:lnTo>
                    <a:pt x="8152" y="16274"/>
                  </a:lnTo>
                  <a:lnTo>
                    <a:pt x="7734" y="16263"/>
                  </a:lnTo>
                  <a:lnTo>
                    <a:pt x="7320" y="16232"/>
                  </a:lnTo>
                  <a:lnTo>
                    <a:pt x="6913" y="16180"/>
                  </a:lnTo>
                  <a:lnTo>
                    <a:pt x="6513" y="16108"/>
                  </a:lnTo>
                  <a:lnTo>
                    <a:pt x="6118" y="16017"/>
                  </a:lnTo>
                  <a:lnTo>
                    <a:pt x="5732" y="15907"/>
                  </a:lnTo>
                  <a:lnTo>
                    <a:pt x="5354" y="15779"/>
                  </a:lnTo>
                  <a:lnTo>
                    <a:pt x="4984" y="15633"/>
                  </a:lnTo>
                  <a:lnTo>
                    <a:pt x="4623" y="15470"/>
                  </a:lnTo>
                  <a:lnTo>
                    <a:pt x="4271" y="15289"/>
                  </a:lnTo>
                  <a:lnTo>
                    <a:pt x="3930" y="15093"/>
                  </a:lnTo>
                  <a:lnTo>
                    <a:pt x="3599" y="14881"/>
                  </a:lnTo>
                  <a:lnTo>
                    <a:pt x="3279" y="14654"/>
                  </a:lnTo>
                  <a:lnTo>
                    <a:pt x="2971" y="14412"/>
                  </a:lnTo>
                  <a:lnTo>
                    <a:pt x="2675" y="14156"/>
                  </a:lnTo>
                  <a:lnTo>
                    <a:pt x="2392" y="13886"/>
                  </a:lnTo>
                  <a:lnTo>
                    <a:pt x="2121" y="13603"/>
                  </a:lnTo>
                  <a:lnTo>
                    <a:pt x="1865" y="13307"/>
                  </a:lnTo>
                  <a:lnTo>
                    <a:pt x="1622" y="13000"/>
                  </a:lnTo>
                  <a:lnTo>
                    <a:pt x="1395" y="12681"/>
                  </a:lnTo>
                  <a:lnTo>
                    <a:pt x="1182" y="12351"/>
                  </a:lnTo>
                  <a:lnTo>
                    <a:pt x="986" y="12010"/>
                  </a:lnTo>
                  <a:lnTo>
                    <a:pt x="805" y="11659"/>
                  </a:lnTo>
                  <a:lnTo>
                    <a:pt x="641" y="11299"/>
                  </a:lnTo>
                  <a:lnTo>
                    <a:pt x="495" y="10930"/>
                  </a:lnTo>
                  <a:lnTo>
                    <a:pt x="366" y="10552"/>
                  </a:lnTo>
                  <a:lnTo>
                    <a:pt x="257" y="10167"/>
                  </a:lnTo>
                  <a:lnTo>
                    <a:pt x="165" y="9773"/>
                  </a:lnTo>
                  <a:lnTo>
                    <a:pt x="94" y="9373"/>
                  </a:lnTo>
                  <a:lnTo>
                    <a:pt x="41" y="8967"/>
                  </a:lnTo>
                  <a:lnTo>
                    <a:pt x="10" y="8554"/>
                  </a:lnTo>
                  <a:lnTo>
                    <a:pt x="0" y="8137"/>
                  </a:lnTo>
                  <a:lnTo>
                    <a:pt x="10" y="7720"/>
                  </a:lnTo>
                  <a:lnTo>
                    <a:pt x="41" y="7307"/>
                  </a:lnTo>
                  <a:lnTo>
                    <a:pt x="94" y="6901"/>
                  </a:lnTo>
                  <a:lnTo>
                    <a:pt x="165" y="6501"/>
                  </a:lnTo>
                  <a:lnTo>
                    <a:pt x="257" y="6107"/>
                  </a:lnTo>
                  <a:lnTo>
                    <a:pt x="366" y="5722"/>
                  </a:lnTo>
                  <a:lnTo>
                    <a:pt x="495" y="5344"/>
                  </a:lnTo>
                  <a:lnTo>
                    <a:pt x="641" y="4975"/>
                  </a:lnTo>
                  <a:lnTo>
                    <a:pt x="805" y="4615"/>
                  </a:lnTo>
                  <a:lnTo>
                    <a:pt x="986" y="4264"/>
                  </a:lnTo>
                  <a:lnTo>
                    <a:pt x="1182" y="3923"/>
                  </a:lnTo>
                  <a:lnTo>
                    <a:pt x="1395" y="3593"/>
                  </a:lnTo>
                  <a:lnTo>
                    <a:pt x="1622" y="3274"/>
                  </a:lnTo>
                  <a:lnTo>
                    <a:pt x="1865" y="2967"/>
                  </a:lnTo>
                  <a:lnTo>
                    <a:pt x="2121" y="2671"/>
                  </a:lnTo>
                  <a:lnTo>
                    <a:pt x="2392" y="2388"/>
                  </a:lnTo>
                  <a:lnTo>
                    <a:pt x="2675" y="2118"/>
                  </a:lnTo>
                  <a:lnTo>
                    <a:pt x="2971" y="1862"/>
                  </a:lnTo>
                  <a:lnTo>
                    <a:pt x="3279" y="1620"/>
                  </a:lnTo>
                  <a:lnTo>
                    <a:pt x="3599" y="1393"/>
                  </a:lnTo>
                  <a:lnTo>
                    <a:pt x="3930" y="1181"/>
                  </a:lnTo>
                  <a:lnTo>
                    <a:pt x="4271" y="985"/>
                  </a:lnTo>
                  <a:lnTo>
                    <a:pt x="4623" y="804"/>
                  </a:lnTo>
                  <a:lnTo>
                    <a:pt x="4984" y="641"/>
                  </a:lnTo>
                  <a:lnTo>
                    <a:pt x="5354" y="495"/>
                  </a:lnTo>
                  <a:lnTo>
                    <a:pt x="5732" y="367"/>
                  </a:lnTo>
                  <a:lnTo>
                    <a:pt x="6118" y="258"/>
                  </a:lnTo>
                  <a:lnTo>
                    <a:pt x="6513" y="166"/>
                  </a:lnTo>
                  <a:lnTo>
                    <a:pt x="6913" y="94"/>
                  </a:lnTo>
                  <a:lnTo>
                    <a:pt x="7320" y="42"/>
                  </a:lnTo>
                  <a:lnTo>
                    <a:pt x="7734" y="11"/>
                  </a:lnTo>
                  <a:lnTo>
                    <a:pt x="8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AD00FC4-15E9-4FC8-9E5C-669F9855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20"/>
              <a:ext cx="2044" cy="2040"/>
            </a:xfrm>
            <a:custGeom>
              <a:avLst/>
              <a:gdLst>
                <a:gd name="T0" fmla="*/ 8170 w 8176"/>
                <a:gd name="T1" fmla="*/ 7846 h 8160"/>
                <a:gd name="T2" fmla="*/ 8133 w 8176"/>
                <a:gd name="T3" fmla="*/ 7328 h 8160"/>
                <a:gd name="T4" fmla="*/ 8066 w 8176"/>
                <a:gd name="T5" fmla="*/ 6820 h 8160"/>
                <a:gd name="T6" fmla="*/ 7965 w 8176"/>
                <a:gd name="T7" fmla="*/ 6321 h 8160"/>
                <a:gd name="T8" fmla="*/ 7837 w 8176"/>
                <a:gd name="T9" fmla="*/ 5834 h 8160"/>
                <a:gd name="T10" fmla="*/ 7678 w 8176"/>
                <a:gd name="T11" fmla="*/ 5359 h 8160"/>
                <a:gd name="T12" fmla="*/ 7492 w 8176"/>
                <a:gd name="T13" fmla="*/ 4898 h 8160"/>
                <a:gd name="T14" fmla="*/ 7279 w 8176"/>
                <a:gd name="T15" fmla="*/ 4450 h 8160"/>
                <a:gd name="T16" fmla="*/ 7041 w 8176"/>
                <a:gd name="T17" fmla="*/ 4019 h 8160"/>
                <a:gd name="T18" fmla="*/ 6777 w 8176"/>
                <a:gd name="T19" fmla="*/ 3603 h 8160"/>
                <a:gd name="T20" fmla="*/ 6489 w 8176"/>
                <a:gd name="T21" fmla="*/ 3205 h 8160"/>
                <a:gd name="T22" fmla="*/ 6178 w 8176"/>
                <a:gd name="T23" fmla="*/ 2825 h 8160"/>
                <a:gd name="T24" fmla="*/ 5846 w 8176"/>
                <a:gd name="T25" fmla="*/ 2464 h 8160"/>
                <a:gd name="T26" fmla="*/ 5492 w 8176"/>
                <a:gd name="T27" fmla="*/ 2125 h 8160"/>
                <a:gd name="T28" fmla="*/ 5119 w 8176"/>
                <a:gd name="T29" fmla="*/ 1805 h 8160"/>
                <a:gd name="T30" fmla="*/ 4728 w 8176"/>
                <a:gd name="T31" fmla="*/ 1509 h 8160"/>
                <a:gd name="T32" fmla="*/ 4318 w 8176"/>
                <a:gd name="T33" fmla="*/ 1236 h 8160"/>
                <a:gd name="T34" fmla="*/ 3892 w 8176"/>
                <a:gd name="T35" fmla="*/ 987 h 8160"/>
                <a:gd name="T36" fmla="*/ 3449 w 8176"/>
                <a:gd name="T37" fmla="*/ 764 h 8160"/>
                <a:gd name="T38" fmla="*/ 2992 w 8176"/>
                <a:gd name="T39" fmla="*/ 567 h 8160"/>
                <a:gd name="T40" fmla="*/ 2522 w 8176"/>
                <a:gd name="T41" fmla="*/ 399 h 8160"/>
                <a:gd name="T42" fmla="*/ 2039 w 8176"/>
                <a:gd name="T43" fmla="*/ 258 h 8160"/>
                <a:gd name="T44" fmla="*/ 1544 w 8176"/>
                <a:gd name="T45" fmla="*/ 147 h 8160"/>
                <a:gd name="T46" fmla="*/ 1038 w 8176"/>
                <a:gd name="T47" fmla="*/ 66 h 8160"/>
                <a:gd name="T48" fmla="*/ 523 w 8176"/>
                <a:gd name="T49" fmla="*/ 16 h 8160"/>
                <a:gd name="T50" fmla="*/ 0 w 8176"/>
                <a:gd name="T51" fmla="*/ 0 h 8160"/>
                <a:gd name="T52" fmla="*/ 417 w 8176"/>
                <a:gd name="T53" fmla="*/ 57 h 8160"/>
                <a:gd name="T54" fmla="*/ 931 w 8176"/>
                <a:gd name="T55" fmla="*/ 99 h 8160"/>
                <a:gd name="T56" fmla="*/ 1436 w 8176"/>
                <a:gd name="T57" fmla="*/ 173 h 8160"/>
                <a:gd name="T58" fmla="*/ 1931 w 8176"/>
                <a:gd name="T59" fmla="*/ 277 h 8160"/>
                <a:gd name="T60" fmla="*/ 2413 w 8176"/>
                <a:gd name="T61" fmla="*/ 412 h 8160"/>
                <a:gd name="T62" fmla="*/ 2883 w 8176"/>
                <a:gd name="T63" fmla="*/ 574 h 8160"/>
                <a:gd name="T64" fmla="*/ 3341 w 8176"/>
                <a:gd name="T65" fmla="*/ 765 h 8160"/>
                <a:gd name="T66" fmla="*/ 3783 w 8176"/>
                <a:gd name="T67" fmla="*/ 981 h 8160"/>
                <a:gd name="T68" fmla="*/ 4210 w 8176"/>
                <a:gd name="T69" fmla="*/ 1224 h 8160"/>
                <a:gd name="T70" fmla="*/ 4620 w 8176"/>
                <a:gd name="T71" fmla="*/ 1490 h 8160"/>
                <a:gd name="T72" fmla="*/ 5014 w 8176"/>
                <a:gd name="T73" fmla="*/ 1781 h 8160"/>
                <a:gd name="T74" fmla="*/ 5389 w 8176"/>
                <a:gd name="T75" fmla="*/ 2093 h 8160"/>
                <a:gd name="T76" fmla="*/ 5744 w 8176"/>
                <a:gd name="T77" fmla="*/ 2428 h 8160"/>
                <a:gd name="T78" fmla="*/ 6079 w 8176"/>
                <a:gd name="T79" fmla="*/ 2782 h 8160"/>
                <a:gd name="T80" fmla="*/ 6392 w 8176"/>
                <a:gd name="T81" fmla="*/ 3156 h 8160"/>
                <a:gd name="T82" fmla="*/ 6683 w 8176"/>
                <a:gd name="T83" fmla="*/ 3549 h 8160"/>
                <a:gd name="T84" fmla="*/ 6950 w 8176"/>
                <a:gd name="T85" fmla="*/ 3959 h 8160"/>
                <a:gd name="T86" fmla="*/ 7193 w 8176"/>
                <a:gd name="T87" fmla="*/ 4384 h 8160"/>
                <a:gd name="T88" fmla="*/ 7410 w 8176"/>
                <a:gd name="T89" fmla="*/ 4826 h 8160"/>
                <a:gd name="T90" fmla="*/ 7601 w 8176"/>
                <a:gd name="T91" fmla="*/ 5283 h 8160"/>
                <a:gd name="T92" fmla="*/ 7763 w 8176"/>
                <a:gd name="T93" fmla="*/ 5752 h 8160"/>
                <a:gd name="T94" fmla="*/ 7898 w 8176"/>
                <a:gd name="T95" fmla="*/ 6233 h 8160"/>
                <a:gd name="T96" fmla="*/ 8002 w 8176"/>
                <a:gd name="T97" fmla="*/ 6727 h 8160"/>
                <a:gd name="T98" fmla="*/ 8077 w 8176"/>
                <a:gd name="T99" fmla="*/ 7231 h 8160"/>
                <a:gd name="T100" fmla="*/ 8119 w 8176"/>
                <a:gd name="T101" fmla="*/ 7744 h 8160"/>
                <a:gd name="T102" fmla="*/ 8130 w 8176"/>
                <a:gd name="T103" fmla="*/ 8160 h 8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76" h="8160">
                  <a:moveTo>
                    <a:pt x="8176" y="8160"/>
                  </a:moveTo>
                  <a:lnTo>
                    <a:pt x="8176" y="8160"/>
                  </a:lnTo>
                  <a:lnTo>
                    <a:pt x="8175" y="8055"/>
                  </a:lnTo>
                  <a:lnTo>
                    <a:pt x="8173" y="7950"/>
                  </a:lnTo>
                  <a:lnTo>
                    <a:pt x="8170" y="7846"/>
                  </a:lnTo>
                  <a:lnTo>
                    <a:pt x="8165" y="7741"/>
                  </a:lnTo>
                  <a:lnTo>
                    <a:pt x="8160" y="7638"/>
                  </a:lnTo>
                  <a:lnTo>
                    <a:pt x="8152" y="7534"/>
                  </a:lnTo>
                  <a:lnTo>
                    <a:pt x="8143" y="7431"/>
                  </a:lnTo>
                  <a:lnTo>
                    <a:pt x="8133" y="7328"/>
                  </a:lnTo>
                  <a:lnTo>
                    <a:pt x="8123" y="7226"/>
                  </a:lnTo>
                  <a:lnTo>
                    <a:pt x="8110" y="7124"/>
                  </a:lnTo>
                  <a:lnTo>
                    <a:pt x="8096" y="7022"/>
                  </a:lnTo>
                  <a:lnTo>
                    <a:pt x="8082" y="6921"/>
                  </a:lnTo>
                  <a:lnTo>
                    <a:pt x="8066" y="6820"/>
                  </a:lnTo>
                  <a:lnTo>
                    <a:pt x="8048" y="6719"/>
                  </a:lnTo>
                  <a:lnTo>
                    <a:pt x="8029" y="6619"/>
                  </a:lnTo>
                  <a:lnTo>
                    <a:pt x="8009" y="6519"/>
                  </a:lnTo>
                  <a:lnTo>
                    <a:pt x="7988" y="6420"/>
                  </a:lnTo>
                  <a:lnTo>
                    <a:pt x="7965" y="6321"/>
                  </a:lnTo>
                  <a:lnTo>
                    <a:pt x="7942" y="6223"/>
                  </a:lnTo>
                  <a:lnTo>
                    <a:pt x="7917" y="6125"/>
                  </a:lnTo>
                  <a:lnTo>
                    <a:pt x="7892" y="6027"/>
                  </a:lnTo>
                  <a:lnTo>
                    <a:pt x="7865" y="5930"/>
                  </a:lnTo>
                  <a:lnTo>
                    <a:pt x="7837" y="5834"/>
                  </a:lnTo>
                  <a:lnTo>
                    <a:pt x="7807" y="5739"/>
                  </a:lnTo>
                  <a:lnTo>
                    <a:pt x="7776" y="5643"/>
                  </a:lnTo>
                  <a:lnTo>
                    <a:pt x="7745" y="5548"/>
                  </a:lnTo>
                  <a:lnTo>
                    <a:pt x="7712" y="5453"/>
                  </a:lnTo>
                  <a:lnTo>
                    <a:pt x="7678" y="5359"/>
                  </a:lnTo>
                  <a:lnTo>
                    <a:pt x="7644" y="5266"/>
                  </a:lnTo>
                  <a:lnTo>
                    <a:pt x="7608" y="5173"/>
                  </a:lnTo>
                  <a:lnTo>
                    <a:pt x="7570" y="5081"/>
                  </a:lnTo>
                  <a:lnTo>
                    <a:pt x="7532" y="4989"/>
                  </a:lnTo>
                  <a:lnTo>
                    <a:pt x="7492" y="4898"/>
                  </a:lnTo>
                  <a:lnTo>
                    <a:pt x="7451" y="4807"/>
                  </a:lnTo>
                  <a:lnTo>
                    <a:pt x="7411" y="4718"/>
                  </a:lnTo>
                  <a:lnTo>
                    <a:pt x="7368" y="4628"/>
                  </a:lnTo>
                  <a:lnTo>
                    <a:pt x="7324" y="4539"/>
                  </a:lnTo>
                  <a:lnTo>
                    <a:pt x="7279" y="4450"/>
                  </a:lnTo>
                  <a:lnTo>
                    <a:pt x="7234" y="4363"/>
                  </a:lnTo>
                  <a:lnTo>
                    <a:pt x="7187" y="4276"/>
                  </a:lnTo>
                  <a:lnTo>
                    <a:pt x="7139" y="4189"/>
                  </a:lnTo>
                  <a:lnTo>
                    <a:pt x="7090" y="4103"/>
                  </a:lnTo>
                  <a:lnTo>
                    <a:pt x="7041" y="4019"/>
                  </a:lnTo>
                  <a:lnTo>
                    <a:pt x="6989" y="3934"/>
                  </a:lnTo>
                  <a:lnTo>
                    <a:pt x="6937" y="3851"/>
                  </a:lnTo>
                  <a:lnTo>
                    <a:pt x="6885" y="3767"/>
                  </a:lnTo>
                  <a:lnTo>
                    <a:pt x="6831" y="3685"/>
                  </a:lnTo>
                  <a:lnTo>
                    <a:pt x="6777" y="3603"/>
                  </a:lnTo>
                  <a:lnTo>
                    <a:pt x="6721" y="3522"/>
                  </a:lnTo>
                  <a:lnTo>
                    <a:pt x="6664" y="3441"/>
                  </a:lnTo>
                  <a:lnTo>
                    <a:pt x="6606" y="3362"/>
                  </a:lnTo>
                  <a:lnTo>
                    <a:pt x="6548" y="3283"/>
                  </a:lnTo>
                  <a:lnTo>
                    <a:pt x="6489" y="3205"/>
                  </a:lnTo>
                  <a:lnTo>
                    <a:pt x="6428" y="3127"/>
                  </a:lnTo>
                  <a:lnTo>
                    <a:pt x="6367" y="3051"/>
                  </a:lnTo>
                  <a:lnTo>
                    <a:pt x="6305" y="2974"/>
                  </a:lnTo>
                  <a:lnTo>
                    <a:pt x="6242" y="2900"/>
                  </a:lnTo>
                  <a:lnTo>
                    <a:pt x="6178" y="2825"/>
                  </a:lnTo>
                  <a:lnTo>
                    <a:pt x="6114" y="2751"/>
                  </a:lnTo>
                  <a:lnTo>
                    <a:pt x="6047" y="2679"/>
                  </a:lnTo>
                  <a:lnTo>
                    <a:pt x="5981" y="2606"/>
                  </a:lnTo>
                  <a:lnTo>
                    <a:pt x="5914" y="2535"/>
                  </a:lnTo>
                  <a:lnTo>
                    <a:pt x="5846" y="2464"/>
                  </a:lnTo>
                  <a:lnTo>
                    <a:pt x="5776" y="2395"/>
                  </a:lnTo>
                  <a:lnTo>
                    <a:pt x="5707" y="2326"/>
                  </a:lnTo>
                  <a:lnTo>
                    <a:pt x="5636" y="2257"/>
                  </a:lnTo>
                  <a:lnTo>
                    <a:pt x="5565" y="2191"/>
                  </a:lnTo>
                  <a:lnTo>
                    <a:pt x="5492" y="2125"/>
                  </a:lnTo>
                  <a:lnTo>
                    <a:pt x="5420" y="2058"/>
                  </a:lnTo>
                  <a:lnTo>
                    <a:pt x="5345" y="1994"/>
                  </a:lnTo>
                  <a:lnTo>
                    <a:pt x="5270" y="1930"/>
                  </a:lnTo>
                  <a:lnTo>
                    <a:pt x="5196" y="1868"/>
                  </a:lnTo>
                  <a:lnTo>
                    <a:pt x="5119" y="1805"/>
                  </a:lnTo>
                  <a:lnTo>
                    <a:pt x="5043" y="1744"/>
                  </a:lnTo>
                  <a:lnTo>
                    <a:pt x="4965" y="1684"/>
                  </a:lnTo>
                  <a:lnTo>
                    <a:pt x="4886" y="1625"/>
                  </a:lnTo>
                  <a:lnTo>
                    <a:pt x="4807" y="1567"/>
                  </a:lnTo>
                  <a:lnTo>
                    <a:pt x="4728" y="1509"/>
                  </a:lnTo>
                  <a:lnTo>
                    <a:pt x="4647" y="1452"/>
                  </a:lnTo>
                  <a:lnTo>
                    <a:pt x="4566" y="1396"/>
                  </a:lnTo>
                  <a:lnTo>
                    <a:pt x="4484" y="1342"/>
                  </a:lnTo>
                  <a:lnTo>
                    <a:pt x="4402" y="1288"/>
                  </a:lnTo>
                  <a:lnTo>
                    <a:pt x="4318" y="1236"/>
                  </a:lnTo>
                  <a:lnTo>
                    <a:pt x="4234" y="1184"/>
                  </a:lnTo>
                  <a:lnTo>
                    <a:pt x="4149" y="1133"/>
                  </a:lnTo>
                  <a:lnTo>
                    <a:pt x="4064" y="1084"/>
                  </a:lnTo>
                  <a:lnTo>
                    <a:pt x="3979" y="1035"/>
                  </a:lnTo>
                  <a:lnTo>
                    <a:pt x="3892" y="987"/>
                  </a:lnTo>
                  <a:lnTo>
                    <a:pt x="3805" y="940"/>
                  </a:lnTo>
                  <a:lnTo>
                    <a:pt x="3717" y="896"/>
                  </a:lnTo>
                  <a:lnTo>
                    <a:pt x="3628" y="851"/>
                  </a:lnTo>
                  <a:lnTo>
                    <a:pt x="3539" y="807"/>
                  </a:lnTo>
                  <a:lnTo>
                    <a:pt x="3449" y="764"/>
                  </a:lnTo>
                  <a:lnTo>
                    <a:pt x="3359" y="723"/>
                  </a:lnTo>
                  <a:lnTo>
                    <a:pt x="3268" y="682"/>
                  </a:lnTo>
                  <a:lnTo>
                    <a:pt x="3177" y="643"/>
                  </a:lnTo>
                  <a:lnTo>
                    <a:pt x="3085" y="605"/>
                  </a:lnTo>
                  <a:lnTo>
                    <a:pt x="2992" y="567"/>
                  </a:lnTo>
                  <a:lnTo>
                    <a:pt x="2899" y="531"/>
                  </a:lnTo>
                  <a:lnTo>
                    <a:pt x="2806" y="497"/>
                  </a:lnTo>
                  <a:lnTo>
                    <a:pt x="2712" y="463"/>
                  </a:lnTo>
                  <a:lnTo>
                    <a:pt x="2617" y="430"/>
                  </a:lnTo>
                  <a:lnTo>
                    <a:pt x="2522" y="399"/>
                  </a:lnTo>
                  <a:lnTo>
                    <a:pt x="2426" y="368"/>
                  </a:lnTo>
                  <a:lnTo>
                    <a:pt x="2330" y="339"/>
                  </a:lnTo>
                  <a:lnTo>
                    <a:pt x="2234" y="310"/>
                  </a:lnTo>
                  <a:lnTo>
                    <a:pt x="2137" y="284"/>
                  </a:lnTo>
                  <a:lnTo>
                    <a:pt x="2039" y="258"/>
                  </a:lnTo>
                  <a:lnTo>
                    <a:pt x="1941" y="234"/>
                  </a:lnTo>
                  <a:lnTo>
                    <a:pt x="1843" y="210"/>
                  </a:lnTo>
                  <a:lnTo>
                    <a:pt x="1744" y="188"/>
                  </a:lnTo>
                  <a:lnTo>
                    <a:pt x="1644" y="166"/>
                  </a:lnTo>
                  <a:lnTo>
                    <a:pt x="1544" y="147"/>
                  </a:lnTo>
                  <a:lnTo>
                    <a:pt x="1444" y="128"/>
                  </a:lnTo>
                  <a:lnTo>
                    <a:pt x="1343" y="110"/>
                  </a:lnTo>
                  <a:lnTo>
                    <a:pt x="1242" y="94"/>
                  </a:lnTo>
                  <a:lnTo>
                    <a:pt x="1141" y="80"/>
                  </a:lnTo>
                  <a:lnTo>
                    <a:pt x="1038" y="66"/>
                  </a:lnTo>
                  <a:lnTo>
                    <a:pt x="936" y="53"/>
                  </a:lnTo>
                  <a:lnTo>
                    <a:pt x="834" y="43"/>
                  </a:lnTo>
                  <a:lnTo>
                    <a:pt x="731" y="33"/>
                  </a:lnTo>
                  <a:lnTo>
                    <a:pt x="628" y="23"/>
                  </a:lnTo>
                  <a:lnTo>
                    <a:pt x="523" y="16"/>
                  </a:lnTo>
                  <a:lnTo>
                    <a:pt x="420" y="11"/>
                  </a:lnTo>
                  <a:lnTo>
                    <a:pt x="315" y="6"/>
                  </a:lnTo>
                  <a:lnTo>
                    <a:pt x="211" y="3"/>
                  </a:lnTo>
                  <a:lnTo>
                    <a:pt x="105" y="1"/>
                  </a:lnTo>
                  <a:lnTo>
                    <a:pt x="0" y="0"/>
                  </a:lnTo>
                  <a:lnTo>
                    <a:pt x="0" y="46"/>
                  </a:lnTo>
                  <a:lnTo>
                    <a:pt x="105" y="47"/>
                  </a:lnTo>
                  <a:lnTo>
                    <a:pt x="210" y="49"/>
                  </a:lnTo>
                  <a:lnTo>
                    <a:pt x="314" y="52"/>
                  </a:lnTo>
                  <a:lnTo>
                    <a:pt x="417" y="57"/>
                  </a:lnTo>
                  <a:lnTo>
                    <a:pt x="521" y="62"/>
                  </a:lnTo>
                  <a:lnTo>
                    <a:pt x="624" y="70"/>
                  </a:lnTo>
                  <a:lnTo>
                    <a:pt x="727" y="79"/>
                  </a:lnTo>
                  <a:lnTo>
                    <a:pt x="829" y="88"/>
                  </a:lnTo>
                  <a:lnTo>
                    <a:pt x="931" y="99"/>
                  </a:lnTo>
                  <a:lnTo>
                    <a:pt x="1033" y="111"/>
                  </a:lnTo>
                  <a:lnTo>
                    <a:pt x="1134" y="125"/>
                  </a:lnTo>
                  <a:lnTo>
                    <a:pt x="1236" y="140"/>
                  </a:lnTo>
                  <a:lnTo>
                    <a:pt x="1336" y="156"/>
                  </a:lnTo>
                  <a:lnTo>
                    <a:pt x="1436" y="173"/>
                  </a:lnTo>
                  <a:lnTo>
                    <a:pt x="1536" y="192"/>
                  </a:lnTo>
                  <a:lnTo>
                    <a:pt x="1635" y="211"/>
                  </a:lnTo>
                  <a:lnTo>
                    <a:pt x="1733" y="233"/>
                  </a:lnTo>
                  <a:lnTo>
                    <a:pt x="1832" y="255"/>
                  </a:lnTo>
                  <a:lnTo>
                    <a:pt x="1931" y="277"/>
                  </a:lnTo>
                  <a:lnTo>
                    <a:pt x="2028" y="302"/>
                  </a:lnTo>
                  <a:lnTo>
                    <a:pt x="2125" y="328"/>
                  </a:lnTo>
                  <a:lnTo>
                    <a:pt x="2221" y="355"/>
                  </a:lnTo>
                  <a:lnTo>
                    <a:pt x="2317" y="383"/>
                  </a:lnTo>
                  <a:lnTo>
                    <a:pt x="2413" y="412"/>
                  </a:lnTo>
                  <a:lnTo>
                    <a:pt x="2508" y="443"/>
                  </a:lnTo>
                  <a:lnTo>
                    <a:pt x="2603" y="473"/>
                  </a:lnTo>
                  <a:lnTo>
                    <a:pt x="2697" y="506"/>
                  </a:lnTo>
                  <a:lnTo>
                    <a:pt x="2790" y="540"/>
                  </a:lnTo>
                  <a:lnTo>
                    <a:pt x="2883" y="574"/>
                  </a:lnTo>
                  <a:lnTo>
                    <a:pt x="2976" y="611"/>
                  </a:lnTo>
                  <a:lnTo>
                    <a:pt x="3068" y="648"/>
                  </a:lnTo>
                  <a:lnTo>
                    <a:pt x="3159" y="685"/>
                  </a:lnTo>
                  <a:lnTo>
                    <a:pt x="3250" y="724"/>
                  </a:lnTo>
                  <a:lnTo>
                    <a:pt x="3341" y="765"/>
                  </a:lnTo>
                  <a:lnTo>
                    <a:pt x="3430" y="806"/>
                  </a:lnTo>
                  <a:lnTo>
                    <a:pt x="3519" y="849"/>
                  </a:lnTo>
                  <a:lnTo>
                    <a:pt x="3608" y="891"/>
                  </a:lnTo>
                  <a:lnTo>
                    <a:pt x="3696" y="936"/>
                  </a:lnTo>
                  <a:lnTo>
                    <a:pt x="3783" y="981"/>
                  </a:lnTo>
                  <a:lnTo>
                    <a:pt x="3869" y="1028"/>
                  </a:lnTo>
                  <a:lnTo>
                    <a:pt x="3956" y="1075"/>
                  </a:lnTo>
                  <a:lnTo>
                    <a:pt x="4041" y="1124"/>
                  </a:lnTo>
                  <a:lnTo>
                    <a:pt x="4126" y="1173"/>
                  </a:lnTo>
                  <a:lnTo>
                    <a:pt x="4210" y="1224"/>
                  </a:lnTo>
                  <a:lnTo>
                    <a:pt x="4293" y="1275"/>
                  </a:lnTo>
                  <a:lnTo>
                    <a:pt x="4376" y="1327"/>
                  </a:lnTo>
                  <a:lnTo>
                    <a:pt x="4459" y="1381"/>
                  </a:lnTo>
                  <a:lnTo>
                    <a:pt x="4540" y="1435"/>
                  </a:lnTo>
                  <a:lnTo>
                    <a:pt x="4620" y="1490"/>
                  </a:lnTo>
                  <a:lnTo>
                    <a:pt x="4701" y="1546"/>
                  </a:lnTo>
                  <a:lnTo>
                    <a:pt x="4780" y="1603"/>
                  </a:lnTo>
                  <a:lnTo>
                    <a:pt x="4859" y="1662"/>
                  </a:lnTo>
                  <a:lnTo>
                    <a:pt x="4937" y="1721"/>
                  </a:lnTo>
                  <a:lnTo>
                    <a:pt x="5014" y="1781"/>
                  </a:lnTo>
                  <a:lnTo>
                    <a:pt x="5091" y="1841"/>
                  </a:lnTo>
                  <a:lnTo>
                    <a:pt x="5166" y="1903"/>
                  </a:lnTo>
                  <a:lnTo>
                    <a:pt x="5241" y="1966"/>
                  </a:lnTo>
                  <a:lnTo>
                    <a:pt x="5315" y="2029"/>
                  </a:lnTo>
                  <a:lnTo>
                    <a:pt x="5389" y="2093"/>
                  </a:lnTo>
                  <a:lnTo>
                    <a:pt x="5462" y="2158"/>
                  </a:lnTo>
                  <a:lnTo>
                    <a:pt x="5533" y="2225"/>
                  </a:lnTo>
                  <a:lnTo>
                    <a:pt x="5605" y="2291"/>
                  </a:lnTo>
                  <a:lnTo>
                    <a:pt x="5674" y="2359"/>
                  </a:lnTo>
                  <a:lnTo>
                    <a:pt x="5744" y="2428"/>
                  </a:lnTo>
                  <a:lnTo>
                    <a:pt x="5812" y="2497"/>
                  </a:lnTo>
                  <a:lnTo>
                    <a:pt x="5881" y="2566"/>
                  </a:lnTo>
                  <a:lnTo>
                    <a:pt x="5947" y="2638"/>
                  </a:lnTo>
                  <a:lnTo>
                    <a:pt x="6013" y="2709"/>
                  </a:lnTo>
                  <a:lnTo>
                    <a:pt x="6079" y="2782"/>
                  </a:lnTo>
                  <a:lnTo>
                    <a:pt x="6143" y="2855"/>
                  </a:lnTo>
                  <a:lnTo>
                    <a:pt x="6207" y="2929"/>
                  </a:lnTo>
                  <a:lnTo>
                    <a:pt x="6269" y="3004"/>
                  </a:lnTo>
                  <a:lnTo>
                    <a:pt x="6331" y="3079"/>
                  </a:lnTo>
                  <a:lnTo>
                    <a:pt x="6392" y="3156"/>
                  </a:lnTo>
                  <a:lnTo>
                    <a:pt x="6452" y="3232"/>
                  </a:lnTo>
                  <a:lnTo>
                    <a:pt x="6511" y="3311"/>
                  </a:lnTo>
                  <a:lnTo>
                    <a:pt x="6569" y="3389"/>
                  </a:lnTo>
                  <a:lnTo>
                    <a:pt x="6627" y="3468"/>
                  </a:lnTo>
                  <a:lnTo>
                    <a:pt x="6683" y="3549"/>
                  </a:lnTo>
                  <a:lnTo>
                    <a:pt x="6738" y="3629"/>
                  </a:lnTo>
                  <a:lnTo>
                    <a:pt x="6792" y="3710"/>
                  </a:lnTo>
                  <a:lnTo>
                    <a:pt x="6846" y="3792"/>
                  </a:lnTo>
                  <a:lnTo>
                    <a:pt x="6899" y="3875"/>
                  </a:lnTo>
                  <a:lnTo>
                    <a:pt x="6950" y="3959"/>
                  </a:lnTo>
                  <a:lnTo>
                    <a:pt x="7001" y="4042"/>
                  </a:lnTo>
                  <a:lnTo>
                    <a:pt x="7050" y="4127"/>
                  </a:lnTo>
                  <a:lnTo>
                    <a:pt x="7099" y="4212"/>
                  </a:lnTo>
                  <a:lnTo>
                    <a:pt x="7146" y="4298"/>
                  </a:lnTo>
                  <a:lnTo>
                    <a:pt x="7193" y="4384"/>
                  </a:lnTo>
                  <a:lnTo>
                    <a:pt x="7238" y="4472"/>
                  </a:lnTo>
                  <a:lnTo>
                    <a:pt x="7283" y="4559"/>
                  </a:lnTo>
                  <a:lnTo>
                    <a:pt x="7326" y="4648"/>
                  </a:lnTo>
                  <a:lnTo>
                    <a:pt x="7369" y="4737"/>
                  </a:lnTo>
                  <a:lnTo>
                    <a:pt x="7410" y="4826"/>
                  </a:lnTo>
                  <a:lnTo>
                    <a:pt x="7450" y="4916"/>
                  </a:lnTo>
                  <a:lnTo>
                    <a:pt x="7489" y="5007"/>
                  </a:lnTo>
                  <a:lnTo>
                    <a:pt x="7527" y="5098"/>
                  </a:lnTo>
                  <a:lnTo>
                    <a:pt x="7564" y="5190"/>
                  </a:lnTo>
                  <a:lnTo>
                    <a:pt x="7601" y="5283"/>
                  </a:lnTo>
                  <a:lnTo>
                    <a:pt x="7635" y="5375"/>
                  </a:lnTo>
                  <a:lnTo>
                    <a:pt x="7669" y="5468"/>
                  </a:lnTo>
                  <a:lnTo>
                    <a:pt x="7702" y="5562"/>
                  </a:lnTo>
                  <a:lnTo>
                    <a:pt x="7732" y="5657"/>
                  </a:lnTo>
                  <a:lnTo>
                    <a:pt x="7763" y="5752"/>
                  </a:lnTo>
                  <a:lnTo>
                    <a:pt x="7793" y="5848"/>
                  </a:lnTo>
                  <a:lnTo>
                    <a:pt x="7820" y="5944"/>
                  </a:lnTo>
                  <a:lnTo>
                    <a:pt x="7847" y="6039"/>
                  </a:lnTo>
                  <a:lnTo>
                    <a:pt x="7873" y="6136"/>
                  </a:lnTo>
                  <a:lnTo>
                    <a:pt x="7898" y="6233"/>
                  </a:lnTo>
                  <a:lnTo>
                    <a:pt x="7921" y="6331"/>
                  </a:lnTo>
                  <a:lnTo>
                    <a:pt x="7943" y="6430"/>
                  </a:lnTo>
                  <a:lnTo>
                    <a:pt x="7964" y="6528"/>
                  </a:lnTo>
                  <a:lnTo>
                    <a:pt x="7984" y="6627"/>
                  </a:lnTo>
                  <a:lnTo>
                    <a:pt x="8002" y="6727"/>
                  </a:lnTo>
                  <a:lnTo>
                    <a:pt x="8020" y="6827"/>
                  </a:lnTo>
                  <a:lnTo>
                    <a:pt x="8036" y="6927"/>
                  </a:lnTo>
                  <a:lnTo>
                    <a:pt x="8050" y="7028"/>
                  </a:lnTo>
                  <a:lnTo>
                    <a:pt x="8065" y="7129"/>
                  </a:lnTo>
                  <a:lnTo>
                    <a:pt x="8077" y="7231"/>
                  </a:lnTo>
                  <a:lnTo>
                    <a:pt x="8088" y="7333"/>
                  </a:lnTo>
                  <a:lnTo>
                    <a:pt x="8097" y="7435"/>
                  </a:lnTo>
                  <a:lnTo>
                    <a:pt x="8105" y="7537"/>
                  </a:lnTo>
                  <a:lnTo>
                    <a:pt x="8114" y="7640"/>
                  </a:lnTo>
                  <a:lnTo>
                    <a:pt x="8119" y="7744"/>
                  </a:lnTo>
                  <a:lnTo>
                    <a:pt x="8124" y="7847"/>
                  </a:lnTo>
                  <a:lnTo>
                    <a:pt x="8127" y="7951"/>
                  </a:lnTo>
                  <a:lnTo>
                    <a:pt x="8129" y="8055"/>
                  </a:lnTo>
                  <a:lnTo>
                    <a:pt x="8130" y="8160"/>
                  </a:lnTo>
                  <a:lnTo>
                    <a:pt x="8130" y="8160"/>
                  </a:lnTo>
                  <a:lnTo>
                    <a:pt x="8176" y="8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621BDEA-6C9C-4117-A07C-FB20C283D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160"/>
              <a:ext cx="2044" cy="2040"/>
            </a:xfrm>
            <a:custGeom>
              <a:avLst/>
              <a:gdLst>
                <a:gd name="T0" fmla="*/ 315 w 8176"/>
                <a:gd name="T1" fmla="*/ 8154 h 8160"/>
                <a:gd name="T2" fmla="*/ 834 w 8176"/>
                <a:gd name="T3" fmla="*/ 8118 h 8160"/>
                <a:gd name="T4" fmla="*/ 1343 w 8176"/>
                <a:gd name="T5" fmla="*/ 8050 h 8160"/>
                <a:gd name="T6" fmla="*/ 1843 w 8176"/>
                <a:gd name="T7" fmla="*/ 7951 h 8160"/>
                <a:gd name="T8" fmla="*/ 2330 w 8176"/>
                <a:gd name="T9" fmla="*/ 7821 h 8160"/>
                <a:gd name="T10" fmla="*/ 2806 w 8176"/>
                <a:gd name="T11" fmla="*/ 7663 h 8160"/>
                <a:gd name="T12" fmla="*/ 3268 w 8176"/>
                <a:gd name="T13" fmla="*/ 7478 h 8160"/>
                <a:gd name="T14" fmla="*/ 3717 w 8176"/>
                <a:gd name="T15" fmla="*/ 7265 h 8160"/>
                <a:gd name="T16" fmla="*/ 4149 w 8176"/>
                <a:gd name="T17" fmla="*/ 7027 h 8160"/>
                <a:gd name="T18" fmla="*/ 4566 w 8176"/>
                <a:gd name="T19" fmla="*/ 6764 h 8160"/>
                <a:gd name="T20" fmla="*/ 4965 w 8176"/>
                <a:gd name="T21" fmla="*/ 6476 h 8160"/>
                <a:gd name="T22" fmla="*/ 5345 w 8176"/>
                <a:gd name="T23" fmla="*/ 6166 h 8160"/>
                <a:gd name="T24" fmla="*/ 5707 w 8176"/>
                <a:gd name="T25" fmla="*/ 5834 h 8160"/>
                <a:gd name="T26" fmla="*/ 6047 w 8176"/>
                <a:gd name="T27" fmla="*/ 5481 h 8160"/>
                <a:gd name="T28" fmla="*/ 6367 w 8176"/>
                <a:gd name="T29" fmla="*/ 5109 h 8160"/>
                <a:gd name="T30" fmla="*/ 6664 w 8176"/>
                <a:gd name="T31" fmla="*/ 4719 h 8160"/>
                <a:gd name="T32" fmla="*/ 6937 w 8176"/>
                <a:gd name="T33" fmla="*/ 4310 h 8160"/>
                <a:gd name="T34" fmla="*/ 7187 w 8176"/>
                <a:gd name="T35" fmla="*/ 3884 h 8160"/>
                <a:gd name="T36" fmla="*/ 7411 w 8176"/>
                <a:gd name="T37" fmla="*/ 3443 h 8160"/>
                <a:gd name="T38" fmla="*/ 7608 w 8176"/>
                <a:gd name="T39" fmla="*/ 2987 h 8160"/>
                <a:gd name="T40" fmla="*/ 7776 w 8176"/>
                <a:gd name="T41" fmla="*/ 2517 h 8160"/>
                <a:gd name="T42" fmla="*/ 7917 w 8176"/>
                <a:gd name="T43" fmla="*/ 2035 h 8160"/>
                <a:gd name="T44" fmla="*/ 8029 w 8176"/>
                <a:gd name="T45" fmla="*/ 1541 h 8160"/>
                <a:gd name="T46" fmla="*/ 8110 w 8176"/>
                <a:gd name="T47" fmla="*/ 1036 h 8160"/>
                <a:gd name="T48" fmla="*/ 8160 w 8176"/>
                <a:gd name="T49" fmla="*/ 522 h 8160"/>
                <a:gd name="T50" fmla="*/ 8176 w 8176"/>
                <a:gd name="T51" fmla="*/ 0 h 8160"/>
                <a:gd name="T52" fmla="*/ 8119 w 8176"/>
                <a:gd name="T53" fmla="*/ 416 h 8160"/>
                <a:gd name="T54" fmla="*/ 8077 w 8176"/>
                <a:gd name="T55" fmla="*/ 929 h 8160"/>
                <a:gd name="T56" fmla="*/ 8002 w 8176"/>
                <a:gd name="T57" fmla="*/ 1433 h 8160"/>
                <a:gd name="T58" fmla="*/ 7898 w 8176"/>
                <a:gd name="T59" fmla="*/ 1927 h 8160"/>
                <a:gd name="T60" fmla="*/ 7763 w 8176"/>
                <a:gd name="T61" fmla="*/ 2408 h 8160"/>
                <a:gd name="T62" fmla="*/ 7601 w 8176"/>
                <a:gd name="T63" fmla="*/ 2877 h 8160"/>
                <a:gd name="T64" fmla="*/ 7410 w 8176"/>
                <a:gd name="T65" fmla="*/ 3334 h 8160"/>
                <a:gd name="T66" fmla="*/ 7193 w 8176"/>
                <a:gd name="T67" fmla="*/ 3776 h 8160"/>
                <a:gd name="T68" fmla="*/ 6950 w 8176"/>
                <a:gd name="T69" fmla="*/ 4201 h 8160"/>
                <a:gd name="T70" fmla="*/ 6683 w 8176"/>
                <a:gd name="T71" fmla="*/ 4611 h 8160"/>
                <a:gd name="T72" fmla="*/ 6392 w 8176"/>
                <a:gd name="T73" fmla="*/ 5004 h 8160"/>
                <a:gd name="T74" fmla="*/ 6079 w 8176"/>
                <a:gd name="T75" fmla="*/ 5378 h 8160"/>
                <a:gd name="T76" fmla="*/ 5744 w 8176"/>
                <a:gd name="T77" fmla="*/ 5732 h 8160"/>
                <a:gd name="T78" fmla="*/ 5389 w 8176"/>
                <a:gd name="T79" fmla="*/ 6067 h 8160"/>
                <a:gd name="T80" fmla="*/ 5014 w 8176"/>
                <a:gd name="T81" fmla="*/ 6379 h 8160"/>
                <a:gd name="T82" fmla="*/ 4620 w 8176"/>
                <a:gd name="T83" fmla="*/ 6670 h 8160"/>
                <a:gd name="T84" fmla="*/ 4210 w 8176"/>
                <a:gd name="T85" fmla="*/ 6936 h 8160"/>
                <a:gd name="T86" fmla="*/ 3783 w 8176"/>
                <a:gd name="T87" fmla="*/ 7179 h 8160"/>
                <a:gd name="T88" fmla="*/ 3341 w 8176"/>
                <a:gd name="T89" fmla="*/ 7395 h 8160"/>
                <a:gd name="T90" fmla="*/ 2883 w 8176"/>
                <a:gd name="T91" fmla="*/ 7586 h 8160"/>
                <a:gd name="T92" fmla="*/ 2413 w 8176"/>
                <a:gd name="T93" fmla="*/ 7748 h 8160"/>
                <a:gd name="T94" fmla="*/ 1931 w 8176"/>
                <a:gd name="T95" fmla="*/ 7883 h 8160"/>
                <a:gd name="T96" fmla="*/ 1436 w 8176"/>
                <a:gd name="T97" fmla="*/ 7987 h 8160"/>
                <a:gd name="T98" fmla="*/ 931 w 8176"/>
                <a:gd name="T99" fmla="*/ 8061 h 8160"/>
                <a:gd name="T100" fmla="*/ 417 w 8176"/>
                <a:gd name="T101" fmla="*/ 8103 h 8160"/>
                <a:gd name="T102" fmla="*/ 0 w 8176"/>
                <a:gd name="T103" fmla="*/ 8114 h 8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76" h="8160">
                  <a:moveTo>
                    <a:pt x="0" y="8160"/>
                  </a:moveTo>
                  <a:lnTo>
                    <a:pt x="0" y="8160"/>
                  </a:lnTo>
                  <a:lnTo>
                    <a:pt x="105" y="8159"/>
                  </a:lnTo>
                  <a:lnTo>
                    <a:pt x="211" y="8157"/>
                  </a:lnTo>
                  <a:lnTo>
                    <a:pt x="315" y="8154"/>
                  </a:lnTo>
                  <a:lnTo>
                    <a:pt x="420" y="8150"/>
                  </a:lnTo>
                  <a:lnTo>
                    <a:pt x="523" y="8144"/>
                  </a:lnTo>
                  <a:lnTo>
                    <a:pt x="628" y="8137"/>
                  </a:lnTo>
                  <a:lnTo>
                    <a:pt x="731" y="8127"/>
                  </a:lnTo>
                  <a:lnTo>
                    <a:pt x="834" y="8118"/>
                  </a:lnTo>
                  <a:lnTo>
                    <a:pt x="936" y="8107"/>
                  </a:lnTo>
                  <a:lnTo>
                    <a:pt x="1038" y="8094"/>
                  </a:lnTo>
                  <a:lnTo>
                    <a:pt x="1141" y="8080"/>
                  </a:lnTo>
                  <a:lnTo>
                    <a:pt x="1242" y="8066"/>
                  </a:lnTo>
                  <a:lnTo>
                    <a:pt x="1343" y="8050"/>
                  </a:lnTo>
                  <a:lnTo>
                    <a:pt x="1444" y="8033"/>
                  </a:lnTo>
                  <a:lnTo>
                    <a:pt x="1544" y="8013"/>
                  </a:lnTo>
                  <a:lnTo>
                    <a:pt x="1644" y="7994"/>
                  </a:lnTo>
                  <a:lnTo>
                    <a:pt x="1744" y="7972"/>
                  </a:lnTo>
                  <a:lnTo>
                    <a:pt x="1843" y="7951"/>
                  </a:lnTo>
                  <a:lnTo>
                    <a:pt x="1941" y="7927"/>
                  </a:lnTo>
                  <a:lnTo>
                    <a:pt x="2039" y="7902"/>
                  </a:lnTo>
                  <a:lnTo>
                    <a:pt x="2137" y="7876"/>
                  </a:lnTo>
                  <a:lnTo>
                    <a:pt x="2234" y="7850"/>
                  </a:lnTo>
                  <a:lnTo>
                    <a:pt x="2330" y="7821"/>
                  </a:lnTo>
                  <a:lnTo>
                    <a:pt x="2426" y="7792"/>
                  </a:lnTo>
                  <a:lnTo>
                    <a:pt x="2522" y="7761"/>
                  </a:lnTo>
                  <a:lnTo>
                    <a:pt x="2617" y="7730"/>
                  </a:lnTo>
                  <a:lnTo>
                    <a:pt x="2712" y="7697"/>
                  </a:lnTo>
                  <a:lnTo>
                    <a:pt x="2806" y="7663"/>
                  </a:lnTo>
                  <a:lnTo>
                    <a:pt x="2899" y="7629"/>
                  </a:lnTo>
                  <a:lnTo>
                    <a:pt x="2992" y="7593"/>
                  </a:lnTo>
                  <a:lnTo>
                    <a:pt x="3085" y="7555"/>
                  </a:lnTo>
                  <a:lnTo>
                    <a:pt x="3177" y="7517"/>
                  </a:lnTo>
                  <a:lnTo>
                    <a:pt x="3268" y="7478"/>
                  </a:lnTo>
                  <a:lnTo>
                    <a:pt x="3359" y="7437"/>
                  </a:lnTo>
                  <a:lnTo>
                    <a:pt x="3449" y="7396"/>
                  </a:lnTo>
                  <a:lnTo>
                    <a:pt x="3539" y="7353"/>
                  </a:lnTo>
                  <a:lnTo>
                    <a:pt x="3628" y="7309"/>
                  </a:lnTo>
                  <a:lnTo>
                    <a:pt x="3717" y="7265"/>
                  </a:lnTo>
                  <a:lnTo>
                    <a:pt x="3805" y="7220"/>
                  </a:lnTo>
                  <a:lnTo>
                    <a:pt x="3892" y="7173"/>
                  </a:lnTo>
                  <a:lnTo>
                    <a:pt x="3979" y="7125"/>
                  </a:lnTo>
                  <a:lnTo>
                    <a:pt x="4064" y="7076"/>
                  </a:lnTo>
                  <a:lnTo>
                    <a:pt x="4149" y="7027"/>
                  </a:lnTo>
                  <a:lnTo>
                    <a:pt x="4234" y="6976"/>
                  </a:lnTo>
                  <a:lnTo>
                    <a:pt x="4318" y="6924"/>
                  </a:lnTo>
                  <a:lnTo>
                    <a:pt x="4402" y="6872"/>
                  </a:lnTo>
                  <a:lnTo>
                    <a:pt x="4484" y="6818"/>
                  </a:lnTo>
                  <a:lnTo>
                    <a:pt x="4566" y="6764"/>
                  </a:lnTo>
                  <a:lnTo>
                    <a:pt x="4647" y="6708"/>
                  </a:lnTo>
                  <a:lnTo>
                    <a:pt x="4728" y="6651"/>
                  </a:lnTo>
                  <a:lnTo>
                    <a:pt x="4807" y="6593"/>
                  </a:lnTo>
                  <a:lnTo>
                    <a:pt x="4886" y="6535"/>
                  </a:lnTo>
                  <a:lnTo>
                    <a:pt x="4965" y="6476"/>
                  </a:lnTo>
                  <a:lnTo>
                    <a:pt x="5043" y="6416"/>
                  </a:lnTo>
                  <a:lnTo>
                    <a:pt x="5119" y="6355"/>
                  </a:lnTo>
                  <a:lnTo>
                    <a:pt x="5196" y="6292"/>
                  </a:lnTo>
                  <a:lnTo>
                    <a:pt x="5270" y="6230"/>
                  </a:lnTo>
                  <a:lnTo>
                    <a:pt x="5345" y="6166"/>
                  </a:lnTo>
                  <a:lnTo>
                    <a:pt x="5420" y="6102"/>
                  </a:lnTo>
                  <a:lnTo>
                    <a:pt x="5492" y="6036"/>
                  </a:lnTo>
                  <a:lnTo>
                    <a:pt x="5565" y="5969"/>
                  </a:lnTo>
                  <a:lnTo>
                    <a:pt x="5636" y="5903"/>
                  </a:lnTo>
                  <a:lnTo>
                    <a:pt x="5707" y="5834"/>
                  </a:lnTo>
                  <a:lnTo>
                    <a:pt x="5776" y="5765"/>
                  </a:lnTo>
                  <a:lnTo>
                    <a:pt x="5846" y="5696"/>
                  </a:lnTo>
                  <a:lnTo>
                    <a:pt x="5914" y="5625"/>
                  </a:lnTo>
                  <a:lnTo>
                    <a:pt x="5981" y="5554"/>
                  </a:lnTo>
                  <a:lnTo>
                    <a:pt x="6047" y="5481"/>
                  </a:lnTo>
                  <a:lnTo>
                    <a:pt x="6114" y="5409"/>
                  </a:lnTo>
                  <a:lnTo>
                    <a:pt x="6178" y="5336"/>
                  </a:lnTo>
                  <a:lnTo>
                    <a:pt x="6242" y="5261"/>
                  </a:lnTo>
                  <a:lnTo>
                    <a:pt x="6305" y="5186"/>
                  </a:lnTo>
                  <a:lnTo>
                    <a:pt x="6367" y="5109"/>
                  </a:lnTo>
                  <a:lnTo>
                    <a:pt x="6428" y="5033"/>
                  </a:lnTo>
                  <a:lnTo>
                    <a:pt x="6489" y="4955"/>
                  </a:lnTo>
                  <a:lnTo>
                    <a:pt x="6548" y="4877"/>
                  </a:lnTo>
                  <a:lnTo>
                    <a:pt x="6606" y="4798"/>
                  </a:lnTo>
                  <a:lnTo>
                    <a:pt x="6664" y="4719"/>
                  </a:lnTo>
                  <a:lnTo>
                    <a:pt x="6721" y="4638"/>
                  </a:lnTo>
                  <a:lnTo>
                    <a:pt x="6777" y="4557"/>
                  </a:lnTo>
                  <a:lnTo>
                    <a:pt x="6831" y="4475"/>
                  </a:lnTo>
                  <a:lnTo>
                    <a:pt x="6885" y="4393"/>
                  </a:lnTo>
                  <a:lnTo>
                    <a:pt x="6937" y="4310"/>
                  </a:lnTo>
                  <a:lnTo>
                    <a:pt x="6989" y="4226"/>
                  </a:lnTo>
                  <a:lnTo>
                    <a:pt x="7041" y="4141"/>
                  </a:lnTo>
                  <a:lnTo>
                    <a:pt x="7090" y="4057"/>
                  </a:lnTo>
                  <a:lnTo>
                    <a:pt x="7139" y="3971"/>
                  </a:lnTo>
                  <a:lnTo>
                    <a:pt x="7187" y="3884"/>
                  </a:lnTo>
                  <a:lnTo>
                    <a:pt x="7234" y="3797"/>
                  </a:lnTo>
                  <a:lnTo>
                    <a:pt x="7279" y="3710"/>
                  </a:lnTo>
                  <a:lnTo>
                    <a:pt x="7324" y="3621"/>
                  </a:lnTo>
                  <a:lnTo>
                    <a:pt x="7368" y="3532"/>
                  </a:lnTo>
                  <a:lnTo>
                    <a:pt x="7411" y="3443"/>
                  </a:lnTo>
                  <a:lnTo>
                    <a:pt x="7451" y="3353"/>
                  </a:lnTo>
                  <a:lnTo>
                    <a:pt x="7492" y="3262"/>
                  </a:lnTo>
                  <a:lnTo>
                    <a:pt x="7532" y="3171"/>
                  </a:lnTo>
                  <a:lnTo>
                    <a:pt x="7570" y="3079"/>
                  </a:lnTo>
                  <a:lnTo>
                    <a:pt x="7608" y="2987"/>
                  </a:lnTo>
                  <a:lnTo>
                    <a:pt x="7644" y="2894"/>
                  </a:lnTo>
                  <a:lnTo>
                    <a:pt x="7678" y="2801"/>
                  </a:lnTo>
                  <a:lnTo>
                    <a:pt x="7712" y="2707"/>
                  </a:lnTo>
                  <a:lnTo>
                    <a:pt x="7745" y="2612"/>
                  </a:lnTo>
                  <a:lnTo>
                    <a:pt x="7776" y="2517"/>
                  </a:lnTo>
                  <a:lnTo>
                    <a:pt x="7807" y="2423"/>
                  </a:lnTo>
                  <a:lnTo>
                    <a:pt x="7837" y="2326"/>
                  </a:lnTo>
                  <a:lnTo>
                    <a:pt x="7865" y="2230"/>
                  </a:lnTo>
                  <a:lnTo>
                    <a:pt x="7892" y="2133"/>
                  </a:lnTo>
                  <a:lnTo>
                    <a:pt x="7917" y="2035"/>
                  </a:lnTo>
                  <a:lnTo>
                    <a:pt x="7942" y="1937"/>
                  </a:lnTo>
                  <a:lnTo>
                    <a:pt x="7965" y="1839"/>
                  </a:lnTo>
                  <a:lnTo>
                    <a:pt x="7988" y="1740"/>
                  </a:lnTo>
                  <a:lnTo>
                    <a:pt x="8009" y="1641"/>
                  </a:lnTo>
                  <a:lnTo>
                    <a:pt x="8029" y="1541"/>
                  </a:lnTo>
                  <a:lnTo>
                    <a:pt x="8048" y="1441"/>
                  </a:lnTo>
                  <a:lnTo>
                    <a:pt x="8066" y="1341"/>
                  </a:lnTo>
                  <a:lnTo>
                    <a:pt x="8082" y="1239"/>
                  </a:lnTo>
                  <a:lnTo>
                    <a:pt x="8096" y="1138"/>
                  </a:lnTo>
                  <a:lnTo>
                    <a:pt x="8110" y="1036"/>
                  </a:lnTo>
                  <a:lnTo>
                    <a:pt x="8123" y="934"/>
                  </a:lnTo>
                  <a:lnTo>
                    <a:pt x="8133" y="832"/>
                  </a:lnTo>
                  <a:lnTo>
                    <a:pt x="8143" y="729"/>
                  </a:lnTo>
                  <a:lnTo>
                    <a:pt x="8152" y="626"/>
                  </a:lnTo>
                  <a:lnTo>
                    <a:pt x="8160" y="522"/>
                  </a:lnTo>
                  <a:lnTo>
                    <a:pt x="8165" y="419"/>
                  </a:lnTo>
                  <a:lnTo>
                    <a:pt x="8170" y="314"/>
                  </a:lnTo>
                  <a:lnTo>
                    <a:pt x="8173" y="210"/>
                  </a:lnTo>
                  <a:lnTo>
                    <a:pt x="8175" y="105"/>
                  </a:lnTo>
                  <a:lnTo>
                    <a:pt x="8176" y="0"/>
                  </a:lnTo>
                  <a:lnTo>
                    <a:pt x="8130" y="0"/>
                  </a:lnTo>
                  <a:lnTo>
                    <a:pt x="8129" y="105"/>
                  </a:lnTo>
                  <a:lnTo>
                    <a:pt x="8127" y="209"/>
                  </a:lnTo>
                  <a:lnTo>
                    <a:pt x="8124" y="313"/>
                  </a:lnTo>
                  <a:lnTo>
                    <a:pt x="8119" y="416"/>
                  </a:lnTo>
                  <a:lnTo>
                    <a:pt x="8114" y="520"/>
                  </a:lnTo>
                  <a:lnTo>
                    <a:pt x="8105" y="623"/>
                  </a:lnTo>
                  <a:lnTo>
                    <a:pt x="8097" y="725"/>
                  </a:lnTo>
                  <a:lnTo>
                    <a:pt x="8088" y="827"/>
                  </a:lnTo>
                  <a:lnTo>
                    <a:pt x="8077" y="929"/>
                  </a:lnTo>
                  <a:lnTo>
                    <a:pt x="8065" y="1031"/>
                  </a:lnTo>
                  <a:lnTo>
                    <a:pt x="8050" y="1132"/>
                  </a:lnTo>
                  <a:lnTo>
                    <a:pt x="8036" y="1233"/>
                  </a:lnTo>
                  <a:lnTo>
                    <a:pt x="8020" y="1333"/>
                  </a:lnTo>
                  <a:lnTo>
                    <a:pt x="8002" y="1433"/>
                  </a:lnTo>
                  <a:lnTo>
                    <a:pt x="7984" y="1533"/>
                  </a:lnTo>
                  <a:lnTo>
                    <a:pt x="7964" y="1632"/>
                  </a:lnTo>
                  <a:lnTo>
                    <a:pt x="7943" y="1731"/>
                  </a:lnTo>
                  <a:lnTo>
                    <a:pt x="7921" y="1829"/>
                  </a:lnTo>
                  <a:lnTo>
                    <a:pt x="7898" y="1927"/>
                  </a:lnTo>
                  <a:lnTo>
                    <a:pt x="7873" y="2024"/>
                  </a:lnTo>
                  <a:lnTo>
                    <a:pt x="7847" y="2121"/>
                  </a:lnTo>
                  <a:lnTo>
                    <a:pt x="7820" y="2216"/>
                  </a:lnTo>
                  <a:lnTo>
                    <a:pt x="7793" y="2313"/>
                  </a:lnTo>
                  <a:lnTo>
                    <a:pt x="7763" y="2408"/>
                  </a:lnTo>
                  <a:lnTo>
                    <a:pt x="7732" y="2503"/>
                  </a:lnTo>
                  <a:lnTo>
                    <a:pt x="7702" y="2598"/>
                  </a:lnTo>
                  <a:lnTo>
                    <a:pt x="7669" y="2692"/>
                  </a:lnTo>
                  <a:lnTo>
                    <a:pt x="7635" y="2785"/>
                  </a:lnTo>
                  <a:lnTo>
                    <a:pt x="7601" y="2877"/>
                  </a:lnTo>
                  <a:lnTo>
                    <a:pt x="7564" y="2970"/>
                  </a:lnTo>
                  <a:lnTo>
                    <a:pt x="7527" y="3062"/>
                  </a:lnTo>
                  <a:lnTo>
                    <a:pt x="7489" y="3153"/>
                  </a:lnTo>
                  <a:lnTo>
                    <a:pt x="7450" y="3244"/>
                  </a:lnTo>
                  <a:lnTo>
                    <a:pt x="7410" y="3334"/>
                  </a:lnTo>
                  <a:lnTo>
                    <a:pt x="7369" y="3423"/>
                  </a:lnTo>
                  <a:lnTo>
                    <a:pt x="7326" y="3512"/>
                  </a:lnTo>
                  <a:lnTo>
                    <a:pt x="7283" y="3601"/>
                  </a:lnTo>
                  <a:lnTo>
                    <a:pt x="7238" y="3688"/>
                  </a:lnTo>
                  <a:lnTo>
                    <a:pt x="7193" y="3776"/>
                  </a:lnTo>
                  <a:lnTo>
                    <a:pt x="7146" y="3862"/>
                  </a:lnTo>
                  <a:lnTo>
                    <a:pt x="7099" y="3948"/>
                  </a:lnTo>
                  <a:lnTo>
                    <a:pt x="7050" y="4033"/>
                  </a:lnTo>
                  <a:lnTo>
                    <a:pt x="7001" y="4118"/>
                  </a:lnTo>
                  <a:lnTo>
                    <a:pt x="6950" y="4201"/>
                  </a:lnTo>
                  <a:lnTo>
                    <a:pt x="6899" y="4285"/>
                  </a:lnTo>
                  <a:lnTo>
                    <a:pt x="6846" y="4368"/>
                  </a:lnTo>
                  <a:lnTo>
                    <a:pt x="6792" y="4450"/>
                  </a:lnTo>
                  <a:lnTo>
                    <a:pt x="6738" y="4531"/>
                  </a:lnTo>
                  <a:lnTo>
                    <a:pt x="6683" y="4611"/>
                  </a:lnTo>
                  <a:lnTo>
                    <a:pt x="6627" y="4692"/>
                  </a:lnTo>
                  <a:lnTo>
                    <a:pt x="6569" y="4771"/>
                  </a:lnTo>
                  <a:lnTo>
                    <a:pt x="6511" y="4849"/>
                  </a:lnTo>
                  <a:lnTo>
                    <a:pt x="6452" y="4928"/>
                  </a:lnTo>
                  <a:lnTo>
                    <a:pt x="6392" y="5004"/>
                  </a:lnTo>
                  <a:lnTo>
                    <a:pt x="6331" y="5081"/>
                  </a:lnTo>
                  <a:lnTo>
                    <a:pt x="6269" y="5156"/>
                  </a:lnTo>
                  <a:lnTo>
                    <a:pt x="6207" y="5231"/>
                  </a:lnTo>
                  <a:lnTo>
                    <a:pt x="6143" y="5305"/>
                  </a:lnTo>
                  <a:lnTo>
                    <a:pt x="6079" y="5378"/>
                  </a:lnTo>
                  <a:lnTo>
                    <a:pt x="6013" y="5451"/>
                  </a:lnTo>
                  <a:lnTo>
                    <a:pt x="5947" y="5522"/>
                  </a:lnTo>
                  <a:lnTo>
                    <a:pt x="5881" y="5594"/>
                  </a:lnTo>
                  <a:lnTo>
                    <a:pt x="5812" y="5663"/>
                  </a:lnTo>
                  <a:lnTo>
                    <a:pt x="5744" y="5732"/>
                  </a:lnTo>
                  <a:lnTo>
                    <a:pt x="5674" y="5802"/>
                  </a:lnTo>
                  <a:lnTo>
                    <a:pt x="5605" y="5869"/>
                  </a:lnTo>
                  <a:lnTo>
                    <a:pt x="5533" y="5935"/>
                  </a:lnTo>
                  <a:lnTo>
                    <a:pt x="5462" y="6002"/>
                  </a:lnTo>
                  <a:lnTo>
                    <a:pt x="5389" y="6067"/>
                  </a:lnTo>
                  <a:lnTo>
                    <a:pt x="5315" y="6131"/>
                  </a:lnTo>
                  <a:lnTo>
                    <a:pt x="5241" y="6194"/>
                  </a:lnTo>
                  <a:lnTo>
                    <a:pt x="5166" y="6257"/>
                  </a:lnTo>
                  <a:lnTo>
                    <a:pt x="5091" y="6319"/>
                  </a:lnTo>
                  <a:lnTo>
                    <a:pt x="5014" y="6379"/>
                  </a:lnTo>
                  <a:lnTo>
                    <a:pt x="4937" y="6439"/>
                  </a:lnTo>
                  <a:lnTo>
                    <a:pt x="4859" y="6498"/>
                  </a:lnTo>
                  <a:lnTo>
                    <a:pt x="4780" y="6557"/>
                  </a:lnTo>
                  <a:lnTo>
                    <a:pt x="4701" y="6614"/>
                  </a:lnTo>
                  <a:lnTo>
                    <a:pt x="4620" y="6670"/>
                  </a:lnTo>
                  <a:lnTo>
                    <a:pt x="4540" y="6725"/>
                  </a:lnTo>
                  <a:lnTo>
                    <a:pt x="4459" y="6779"/>
                  </a:lnTo>
                  <a:lnTo>
                    <a:pt x="4376" y="6833"/>
                  </a:lnTo>
                  <a:lnTo>
                    <a:pt x="4293" y="6885"/>
                  </a:lnTo>
                  <a:lnTo>
                    <a:pt x="4210" y="6936"/>
                  </a:lnTo>
                  <a:lnTo>
                    <a:pt x="4126" y="6987"/>
                  </a:lnTo>
                  <a:lnTo>
                    <a:pt x="4041" y="7036"/>
                  </a:lnTo>
                  <a:lnTo>
                    <a:pt x="3956" y="7085"/>
                  </a:lnTo>
                  <a:lnTo>
                    <a:pt x="3869" y="7132"/>
                  </a:lnTo>
                  <a:lnTo>
                    <a:pt x="3783" y="7179"/>
                  </a:lnTo>
                  <a:lnTo>
                    <a:pt x="3696" y="7224"/>
                  </a:lnTo>
                  <a:lnTo>
                    <a:pt x="3608" y="7269"/>
                  </a:lnTo>
                  <a:lnTo>
                    <a:pt x="3519" y="7311"/>
                  </a:lnTo>
                  <a:lnTo>
                    <a:pt x="3430" y="7354"/>
                  </a:lnTo>
                  <a:lnTo>
                    <a:pt x="3341" y="7395"/>
                  </a:lnTo>
                  <a:lnTo>
                    <a:pt x="3250" y="7436"/>
                  </a:lnTo>
                  <a:lnTo>
                    <a:pt x="3159" y="7475"/>
                  </a:lnTo>
                  <a:lnTo>
                    <a:pt x="3068" y="7512"/>
                  </a:lnTo>
                  <a:lnTo>
                    <a:pt x="2976" y="7549"/>
                  </a:lnTo>
                  <a:lnTo>
                    <a:pt x="2883" y="7586"/>
                  </a:lnTo>
                  <a:lnTo>
                    <a:pt x="2790" y="7620"/>
                  </a:lnTo>
                  <a:lnTo>
                    <a:pt x="2697" y="7654"/>
                  </a:lnTo>
                  <a:lnTo>
                    <a:pt x="2603" y="7687"/>
                  </a:lnTo>
                  <a:lnTo>
                    <a:pt x="2508" y="7717"/>
                  </a:lnTo>
                  <a:lnTo>
                    <a:pt x="2413" y="7748"/>
                  </a:lnTo>
                  <a:lnTo>
                    <a:pt x="2317" y="7778"/>
                  </a:lnTo>
                  <a:lnTo>
                    <a:pt x="2221" y="7805"/>
                  </a:lnTo>
                  <a:lnTo>
                    <a:pt x="2125" y="7832"/>
                  </a:lnTo>
                  <a:lnTo>
                    <a:pt x="2028" y="7858"/>
                  </a:lnTo>
                  <a:lnTo>
                    <a:pt x="1931" y="7883"/>
                  </a:lnTo>
                  <a:lnTo>
                    <a:pt x="1832" y="7905"/>
                  </a:lnTo>
                  <a:lnTo>
                    <a:pt x="1733" y="7927"/>
                  </a:lnTo>
                  <a:lnTo>
                    <a:pt x="1635" y="7949"/>
                  </a:lnTo>
                  <a:lnTo>
                    <a:pt x="1536" y="7968"/>
                  </a:lnTo>
                  <a:lnTo>
                    <a:pt x="1436" y="7987"/>
                  </a:lnTo>
                  <a:lnTo>
                    <a:pt x="1336" y="8004"/>
                  </a:lnTo>
                  <a:lnTo>
                    <a:pt x="1236" y="8020"/>
                  </a:lnTo>
                  <a:lnTo>
                    <a:pt x="1134" y="8035"/>
                  </a:lnTo>
                  <a:lnTo>
                    <a:pt x="1033" y="8049"/>
                  </a:lnTo>
                  <a:lnTo>
                    <a:pt x="931" y="8061"/>
                  </a:lnTo>
                  <a:lnTo>
                    <a:pt x="829" y="8072"/>
                  </a:lnTo>
                  <a:lnTo>
                    <a:pt x="727" y="8081"/>
                  </a:lnTo>
                  <a:lnTo>
                    <a:pt x="624" y="8090"/>
                  </a:lnTo>
                  <a:lnTo>
                    <a:pt x="521" y="8098"/>
                  </a:lnTo>
                  <a:lnTo>
                    <a:pt x="417" y="8103"/>
                  </a:lnTo>
                  <a:lnTo>
                    <a:pt x="314" y="8108"/>
                  </a:lnTo>
                  <a:lnTo>
                    <a:pt x="210" y="8111"/>
                  </a:lnTo>
                  <a:lnTo>
                    <a:pt x="105" y="8113"/>
                  </a:lnTo>
                  <a:lnTo>
                    <a:pt x="0" y="8114"/>
                  </a:lnTo>
                  <a:lnTo>
                    <a:pt x="0" y="8114"/>
                  </a:lnTo>
                  <a:lnTo>
                    <a:pt x="0" y="8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E81DE52-AD1E-4C2D-BB10-3BFA517C4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" y="2160"/>
              <a:ext cx="2044" cy="2040"/>
            </a:xfrm>
            <a:custGeom>
              <a:avLst/>
              <a:gdLst>
                <a:gd name="T0" fmla="*/ 6 w 8176"/>
                <a:gd name="T1" fmla="*/ 314 h 8160"/>
                <a:gd name="T2" fmla="*/ 42 w 8176"/>
                <a:gd name="T3" fmla="*/ 832 h 8160"/>
                <a:gd name="T4" fmla="*/ 110 w 8176"/>
                <a:gd name="T5" fmla="*/ 1341 h 8160"/>
                <a:gd name="T6" fmla="*/ 210 w 8176"/>
                <a:gd name="T7" fmla="*/ 1839 h 8160"/>
                <a:gd name="T8" fmla="*/ 339 w 8176"/>
                <a:gd name="T9" fmla="*/ 2326 h 8160"/>
                <a:gd name="T10" fmla="*/ 498 w 8176"/>
                <a:gd name="T11" fmla="*/ 2801 h 8160"/>
                <a:gd name="T12" fmla="*/ 684 w 8176"/>
                <a:gd name="T13" fmla="*/ 3262 h 8160"/>
                <a:gd name="T14" fmla="*/ 896 w 8176"/>
                <a:gd name="T15" fmla="*/ 3710 h 8160"/>
                <a:gd name="T16" fmla="*/ 1135 w 8176"/>
                <a:gd name="T17" fmla="*/ 4141 h 8160"/>
                <a:gd name="T18" fmla="*/ 1399 w 8176"/>
                <a:gd name="T19" fmla="*/ 4557 h 8160"/>
                <a:gd name="T20" fmla="*/ 1687 w 8176"/>
                <a:gd name="T21" fmla="*/ 4955 h 8160"/>
                <a:gd name="T22" fmla="*/ 1998 w 8176"/>
                <a:gd name="T23" fmla="*/ 5336 h 8160"/>
                <a:gd name="T24" fmla="*/ 2330 w 8176"/>
                <a:gd name="T25" fmla="*/ 5696 h 8160"/>
                <a:gd name="T26" fmla="*/ 2684 w 8176"/>
                <a:gd name="T27" fmla="*/ 6036 h 8160"/>
                <a:gd name="T28" fmla="*/ 3057 w 8176"/>
                <a:gd name="T29" fmla="*/ 6355 h 8160"/>
                <a:gd name="T30" fmla="*/ 3448 w 8176"/>
                <a:gd name="T31" fmla="*/ 6651 h 8160"/>
                <a:gd name="T32" fmla="*/ 3858 w 8176"/>
                <a:gd name="T33" fmla="*/ 6924 h 8160"/>
                <a:gd name="T34" fmla="*/ 4284 w 8176"/>
                <a:gd name="T35" fmla="*/ 7173 h 8160"/>
                <a:gd name="T36" fmla="*/ 4727 w 8176"/>
                <a:gd name="T37" fmla="*/ 7396 h 8160"/>
                <a:gd name="T38" fmla="*/ 5184 w 8176"/>
                <a:gd name="T39" fmla="*/ 7593 h 8160"/>
                <a:gd name="T40" fmla="*/ 5654 w 8176"/>
                <a:gd name="T41" fmla="*/ 7761 h 8160"/>
                <a:gd name="T42" fmla="*/ 6137 w 8176"/>
                <a:gd name="T43" fmla="*/ 7902 h 8160"/>
                <a:gd name="T44" fmla="*/ 6632 w 8176"/>
                <a:gd name="T45" fmla="*/ 8013 h 8160"/>
                <a:gd name="T46" fmla="*/ 7138 w 8176"/>
                <a:gd name="T47" fmla="*/ 8094 h 8160"/>
                <a:gd name="T48" fmla="*/ 7653 w 8176"/>
                <a:gd name="T49" fmla="*/ 8144 h 8160"/>
                <a:gd name="T50" fmla="*/ 8176 w 8176"/>
                <a:gd name="T51" fmla="*/ 8160 h 8160"/>
                <a:gd name="T52" fmla="*/ 7759 w 8176"/>
                <a:gd name="T53" fmla="*/ 8103 h 8160"/>
                <a:gd name="T54" fmla="*/ 7245 w 8176"/>
                <a:gd name="T55" fmla="*/ 8061 h 8160"/>
                <a:gd name="T56" fmla="*/ 6740 w 8176"/>
                <a:gd name="T57" fmla="*/ 7987 h 8160"/>
                <a:gd name="T58" fmla="*/ 6245 w 8176"/>
                <a:gd name="T59" fmla="*/ 7883 h 8160"/>
                <a:gd name="T60" fmla="*/ 5763 w 8176"/>
                <a:gd name="T61" fmla="*/ 7748 h 8160"/>
                <a:gd name="T62" fmla="*/ 5293 w 8176"/>
                <a:gd name="T63" fmla="*/ 7586 h 8160"/>
                <a:gd name="T64" fmla="*/ 4835 w 8176"/>
                <a:gd name="T65" fmla="*/ 7395 h 8160"/>
                <a:gd name="T66" fmla="*/ 4393 w 8176"/>
                <a:gd name="T67" fmla="*/ 7179 h 8160"/>
                <a:gd name="T68" fmla="*/ 3966 w 8176"/>
                <a:gd name="T69" fmla="*/ 6936 h 8160"/>
                <a:gd name="T70" fmla="*/ 3556 w 8176"/>
                <a:gd name="T71" fmla="*/ 6670 h 8160"/>
                <a:gd name="T72" fmla="*/ 3162 w 8176"/>
                <a:gd name="T73" fmla="*/ 6379 h 8160"/>
                <a:gd name="T74" fmla="*/ 2787 w 8176"/>
                <a:gd name="T75" fmla="*/ 6067 h 8160"/>
                <a:gd name="T76" fmla="*/ 2432 w 8176"/>
                <a:gd name="T77" fmla="*/ 5732 h 8160"/>
                <a:gd name="T78" fmla="*/ 2097 w 8176"/>
                <a:gd name="T79" fmla="*/ 5378 h 8160"/>
                <a:gd name="T80" fmla="*/ 1784 w 8176"/>
                <a:gd name="T81" fmla="*/ 5004 h 8160"/>
                <a:gd name="T82" fmla="*/ 1493 w 8176"/>
                <a:gd name="T83" fmla="*/ 4611 h 8160"/>
                <a:gd name="T84" fmla="*/ 1226 w 8176"/>
                <a:gd name="T85" fmla="*/ 4201 h 8160"/>
                <a:gd name="T86" fmla="*/ 983 w 8176"/>
                <a:gd name="T87" fmla="*/ 3776 h 8160"/>
                <a:gd name="T88" fmla="*/ 767 w 8176"/>
                <a:gd name="T89" fmla="*/ 3334 h 8160"/>
                <a:gd name="T90" fmla="*/ 575 w 8176"/>
                <a:gd name="T91" fmla="*/ 2877 h 8160"/>
                <a:gd name="T92" fmla="*/ 413 w 8176"/>
                <a:gd name="T93" fmla="*/ 2408 h 8160"/>
                <a:gd name="T94" fmla="*/ 278 w 8176"/>
                <a:gd name="T95" fmla="*/ 1927 h 8160"/>
                <a:gd name="T96" fmla="*/ 174 w 8176"/>
                <a:gd name="T97" fmla="*/ 1433 h 8160"/>
                <a:gd name="T98" fmla="*/ 99 w 8176"/>
                <a:gd name="T99" fmla="*/ 929 h 8160"/>
                <a:gd name="T100" fmla="*/ 57 w 8176"/>
                <a:gd name="T101" fmla="*/ 416 h 8160"/>
                <a:gd name="T102" fmla="*/ 46 w 8176"/>
                <a:gd name="T103" fmla="*/ 0 h 8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76" h="8160">
                  <a:moveTo>
                    <a:pt x="0" y="0"/>
                  </a:moveTo>
                  <a:lnTo>
                    <a:pt x="0" y="0"/>
                  </a:lnTo>
                  <a:lnTo>
                    <a:pt x="1" y="105"/>
                  </a:lnTo>
                  <a:lnTo>
                    <a:pt x="3" y="210"/>
                  </a:lnTo>
                  <a:lnTo>
                    <a:pt x="6" y="314"/>
                  </a:lnTo>
                  <a:lnTo>
                    <a:pt x="10" y="419"/>
                  </a:lnTo>
                  <a:lnTo>
                    <a:pt x="16" y="522"/>
                  </a:lnTo>
                  <a:lnTo>
                    <a:pt x="24" y="626"/>
                  </a:lnTo>
                  <a:lnTo>
                    <a:pt x="33" y="729"/>
                  </a:lnTo>
                  <a:lnTo>
                    <a:pt x="42" y="832"/>
                  </a:lnTo>
                  <a:lnTo>
                    <a:pt x="53" y="934"/>
                  </a:lnTo>
                  <a:lnTo>
                    <a:pt x="66" y="1036"/>
                  </a:lnTo>
                  <a:lnTo>
                    <a:pt x="80" y="1138"/>
                  </a:lnTo>
                  <a:lnTo>
                    <a:pt x="94" y="1239"/>
                  </a:lnTo>
                  <a:lnTo>
                    <a:pt x="110" y="1341"/>
                  </a:lnTo>
                  <a:lnTo>
                    <a:pt x="128" y="1441"/>
                  </a:lnTo>
                  <a:lnTo>
                    <a:pt x="147" y="1541"/>
                  </a:lnTo>
                  <a:lnTo>
                    <a:pt x="167" y="1641"/>
                  </a:lnTo>
                  <a:lnTo>
                    <a:pt x="188" y="1740"/>
                  </a:lnTo>
                  <a:lnTo>
                    <a:pt x="210" y="1839"/>
                  </a:lnTo>
                  <a:lnTo>
                    <a:pt x="233" y="1937"/>
                  </a:lnTo>
                  <a:lnTo>
                    <a:pt x="259" y="2035"/>
                  </a:lnTo>
                  <a:lnTo>
                    <a:pt x="284" y="2133"/>
                  </a:lnTo>
                  <a:lnTo>
                    <a:pt x="311" y="2230"/>
                  </a:lnTo>
                  <a:lnTo>
                    <a:pt x="339" y="2326"/>
                  </a:lnTo>
                  <a:lnTo>
                    <a:pt x="369" y="2423"/>
                  </a:lnTo>
                  <a:lnTo>
                    <a:pt x="400" y="2517"/>
                  </a:lnTo>
                  <a:lnTo>
                    <a:pt x="431" y="2612"/>
                  </a:lnTo>
                  <a:lnTo>
                    <a:pt x="464" y="2707"/>
                  </a:lnTo>
                  <a:lnTo>
                    <a:pt x="498" y="2801"/>
                  </a:lnTo>
                  <a:lnTo>
                    <a:pt x="532" y="2894"/>
                  </a:lnTo>
                  <a:lnTo>
                    <a:pt x="568" y="2987"/>
                  </a:lnTo>
                  <a:lnTo>
                    <a:pt x="606" y="3079"/>
                  </a:lnTo>
                  <a:lnTo>
                    <a:pt x="644" y="3171"/>
                  </a:lnTo>
                  <a:lnTo>
                    <a:pt x="684" y="3262"/>
                  </a:lnTo>
                  <a:lnTo>
                    <a:pt x="725" y="3353"/>
                  </a:lnTo>
                  <a:lnTo>
                    <a:pt x="765" y="3443"/>
                  </a:lnTo>
                  <a:lnTo>
                    <a:pt x="808" y="3532"/>
                  </a:lnTo>
                  <a:lnTo>
                    <a:pt x="852" y="3621"/>
                  </a:lnTo>
                  <a:lnTo>
                    <a:pt x="896" y="3710"/>
                  </a:lnTo>
                  <a:lnTo>
                    <a:pt x="942" y="3797"/>
                  </a:lnTo>
                  <a:lnTo>
                    <a:pt x="989" y="3884"/>
                  </a:lnTo>
                  <a:lnTo>
                    <a:pt x="1037" y="3971"/>
                  </a:lnTo>
                  <a:lnTo>
                    <a:pt x="1086" y="4057"/>
                  </a:lnTo>
                  <a:lnTo>
                    <a:pt x="1135" y="4141"/>
                  </a:lnTo>
                  <a:lnTo>
                    <a:pt x="1187" y="4226"/>
                  </a:lnTo>
                  <a:lnTo>
                    <a:pt x="1239" y="4310"/>
                  </a:lnTo>
                  <a:lnTo>
                    <a:pt x="1291" y="4393"/>
                  </a:lnTo>
                  <a:lnTo>
                    <a:pt x="1345" y="4475"/>
                  </a:lnTo>
                  <a:lnTo>
                    <a:pt x="1399" y="4557"/>
                  </a:lnTo>
                  <a:lnTo>
                    <a:pt x="1455" y="4638"/>
                  </a:lnTo>
                  <a:lnTo>
                    <a:pt x="1512" y="4719"/>
                  </a:lnTo>
                  <a:lnTo>
                    <a:pt x="1570" y="4798"/>
                  </a:lnTo>
                  <a:lnTo>
                    <a:pt x="1628" y="4877"/>
                  </a:lnTo>
                  <a:lnTo>
                    <a:pt x="1687" y="4955"/>
                  </a:lnTo>
                  <a:lnTo>
                    <a:pt x="1748" y="5033"/>
                  </a:lnTo>
                  <a:lnTo>
                    <a:pt x="1809" y="5109"/>
                  </a:lnTo>
                  <a:lnTo>
                    <a:pt x="1871" y="5186"/>
                  </a:lnTo>
                  <a:lnTo>
                    <a:pt x="1934" y="5261"/>
                  </a:lnTo>
                  <a:lnTo>
                    <a:pt x="1998" y="5336"/>
                  </a:lnTo>
                  <a:lnTo>
                    <a:pt x="2062" y="5409"/>
                  </a:lnTo>
                  <a:lnTo>
                    <a:pt x="2128" y="5481"/>
                  </a:lnTo>
                  <a:lnTo>
                    <a:pt x="2195" y="5554"/>
                  </a:lnTo>
                  <a:lnTo>
                    <a:pt x="2262" y="5625"/>
                  </a:lnTo>
                  <a:lnTo>
                    <a:pt x="2330" y="5696"/>
                  </a:lnTo>
                  <a:lnTo>
                    <a:pt x="2400" y="5765"/>
                  </a:lnTo>
                  <a:lnTo>
                    <a:pt x="2469" y="5834"/>
                  </a:lnTo>
                  <a:lnTo>
                    <a:pt x="2540" y="5903"/>
                  </a:lnTo>
                  <a:lnTo>
                    <a:pt x="2611" y="5969"/>
                  </a:lnTo>
                  <a:lnTo>
                    <a:pt x="2684" y="6036"/>
                  </a:lnTo>
                  <a:lnTo>
                    <a:pt x="2756" y="6102"/>
                  </a:lnTo>
                  <a:lnTo>
                    <a:pt x="2830" y="6166"/>
                  </a:lnTo>
                  <a:lnTo>
                    <a:pt x="2905" y="6230"/>
                  </a:lnTo>
                  <a:lnTo>
                    <a:pt x="2980" y="6292"/>
                  </a:lnTo>
                  <a:lnTo>
                    <a:pt x="3057" y="6355"/>
                  </a:lnTo>
                  <a:lnTo>
                    <a:pt x="3133" y="6416"/>
                  </a:lnTo>
                  <a:lnTo>
                    <a:pt x="3211" y="6476"/>
                  </a:lnTo>
                  <a:lnTo>
                    <a:pt x="3290" y="6535"/>
                  </a:lnTo>
                  <a:lnTo>
                    <a:pt x="3369" y="6593"/>
                  </a:lnTo>
                  <a:lnTo>
                    <a:pt x="3448" y="6651"/>
                  </a:lnTo>
                  <a:lnTo>
                    <a:pt x="3529" y="6708"/>
                  </a:lnTo>
                  <a:lnTo>
                    <a:pt x="3610" y="6764"/>
                  </a:lnTo>
                  <a:lnTo>
                    <a:pt x="3692" y="6818"/>
                  </a:lnTo>
                  <a:lnTo>
                    <a:pt x="3774" y="6872"/>
                  </a:lnTo>
                  <a:lnTo>
                    <a:pt x="3858" y="6924"/>
                  </a:lnTo>
                  <a:lnTo>
                    <a:pt x="3942" y="6976"/>
                  </a:lnTo>
                  <a:lnTo>
                    <a:pt x="4027" y="7027"/>
                  </a:lnTo>
                  <a:lnTo>
                    <a:pt x="4112" y="7076"/>
                  </a:lnTo>
                  <a:lnTo>
                    <a:pt x="4197" y="7125"/>
                  </a:lnTo>
                  <a:lnTo>
                    <a:pt x="4284" y="7173"/>
                  </a:lnTo>
                  <a:lnTo>
                    <a:pt x="4371" y="7220"/>
                  </a:lnTo>
                  <a:lnTo>
                    <a:pt x="4459" y="7265"/>
                  </a:lnTo>
                  <a:lnTo>
                    <a:pt x="4548" y="7309"/>
                  </a:lnTo>
                  <a:lnTo>
                    <a:pt x="4637" y="7353"/>
                  </a:lnTo>
                  <a:lnTo>
                    <a:pt x="4727" y="7396"/>
                  </a:lnTo>
                  <a:lnTo>
                    <a:pt x="4817" y="7437"/>
                  </a:lnTo>
                  <a:lnTo>
                    <a:pt x="4908" y="7478"/>
                  </a:lnTo>
                  <a:lnTo>
                    <a:pt x="4999" y="7517"/>
                  </a:lnTo>
                  <a:lnTo>
                    <a:pt x="5091" y="7555"/>
                  </a:lnTo>
                  <a:lnTo>
                    <a:pt x="5184" y="7593"/>
                  </a:lnTo>
                  <a:lnTo>
                    <a:pt x="5277" y="7629"/>
                  </a:lnTo>
                  <a:lnTo>
                    <a:pt x="5370" y="7663"/>
                  </a:lnTo>
                  <a:lnTo>
                    <a:pt x="5464" y="7697"/>
                  </a:lnTo>
                  <a:lnTo>
                    <a:pt x="5559" y="7730"/>
                  </a:lnTo>
                  <a:lnTo>
                    <a:pt x="5654" y="7761"/>
                  </a:lnTo>
                  <a:lnTo>
                    <a:pt x="5749" y="7792"/>
                  </a:lnTo>
                  <a:lnTo>
                    <a:pt x="5846" y="7821"/>
                  </a:lnTo>
                  <a:lnTo>
                    <a:pt x="5942" y="7850"/>
                  </a:lnTo>
                  <a:lnTo>
                    <a:pt x="6039" y="7876"/>
                  </a:lnTo>
                  <a:lnTo>
                    <a:pt x="6137" y="7902"/>
                  </a:lnTo>
                  <a:lnTo>
                    <a:pt x="6235" y="7927"/>
                  </a:lnTo>
                  <a:lnTo>
                    <a:pt x="6333" y="7951"/>
                  </a:lnTo>
                  <a:lnTo>
                    <a:pt x="6432" y="7972"/>
                  </a:lnTo>
                  <a:lnTo>
                    <a:pt x="6532" y="7994"/>
                  </a:lnTo>
                  <a:lnTo>
                    <a:pt x="6632" y="8013"/>
                  </a:lnTo>
                  <a:lnTo>
                    <a:pt x="6732" y="8033"/>
                  </a:lnTo>
                  <a:lnTo>
                    <a:pt x="6833" y="8050"/>
                  </a:lnTo>
                  <a:lnTo>
                    <a:pt x="6934" y="8066"/>
                  </a:lnTo>
                  <a:lnTo>
                    <a:pt x="7035" y="8080"/>
                  </a:lnTo>
                  <a:lnTo>
                    <a:pt x="7138" y="8094"/>
                  </a:lnTo>
                  <a:lnTo>
                    <a:pt x="7240" y="8107"/>
                  </a:lnTo>
                  <a:lnTo>
                    <a:pt x="7342" y="8118"/>
                  </a:lnTo>
                  <a:lnTo>
                    <a:pt x="7445" y="8127"/>
                  </a:lnTo>
                  <a:lnTo>
                    <a:pt x="7548" y="8137"/>
                  </a:lnTo>
                  <a:lnTo>
                    <a:pt x="7653" y="8144"/>
                  </a:lnTo>
                  <a:lnTo>
                    <a:pt x="7756" y="8150"/>
                  </a:lnTo>
                  <a:lnTo>
                    <a:pt x="7861" y="8154"/>
                  </a:lnTo>
                  <a:lnTo>
                    <a:pt x="7965" y="8157"/>
                  </a:lnTo>
                  <a:lnTo>
                    <a:pt x="8071" y="8159"/>
                  </a:lnTo>
                  <a:lnTo>
                    <a:pt x="8176" y="8160"/>
                  </a:lnTo>
                  <a:lnTo>
                    <a:pt x="8176" y="8114"/>
                  </a:lnTo>
                  <a:lnTo>
                    <a:pt x="8071" y="8113"/>
                  </a:lnTo>
                  <a:lnTo>
                    <a:pt x="7966" y="8111"/>
                  </a:lnTo>
                  <a:lnTo>
                    <a:pt x="7862" y="8108"/>
                  </a:lnTo>
                  <a:lnTo>
                    <a:pt x="7759" y="8103"/>
                  </a:lnTo>
                  <a:lnTo>
                    <a:pt x="7655" y="8098"/>
                  </a:lnTo>
                  <a:lnTo>
                    <a:pt x="7552" y="8090"/>
                  </a:lnTo>
                  <a:lnTo>
                    <a:pt x="7449" y="8081"/>
                  </a:lnTo>
                  <a:lnTo>
                    <a:pt x="7347" y="8072"/>
                  </a:lnTo>
                  <a:lnTo>
                    <a:pt x="7245" y="8061"/>
                  </a:lnTo>
                  <a:lnTo>
                    <a:pt x="7143" y="8049"/>
                  </a:lnTo>
                  <a:lnTo>
                    <a:pt x="7042" y="8035"/>
                  </a:lnTo>
                  <a:lnTo>
                    <a:pt x="6940" y="8020"/>
                  </a:lnTo>
                  <a:lnTo>
                    <a:pt x="6840" y="8004"/>
                  </a:lnTo>
                  <a:lnTo>
                    <a:pt x="6740" y="7987"/>
                  </a:lnTo>
                  <a:lnTo>
                    <a:pt x="6640" y="7968"/>
                  </a:lnTo>
                  <a:lnTo>
                    <a:pt x="6541" y="7949"/>
                  </a:lnTo>
                  <a:lnTo>
                    <a:pt x="6442" y="7927"/>
                  </a:lnTo>
                  <a:lnTo>
                    <a:pt x="6344" y="7905"/>
                  </a:lnTo>
                  <a:lnTo>
                    <a:pt x="6245" y="7883"/>
                  </a:lnTo>
                  <a:lnTo>
                    <a:pt x="6148" y="7858"/>
                  </a:lnTo>
                  <a:lnTo>
                    <a:pt x="6051" y="7832"/>
                  </a:lnTo>
                  <a:lnTo>
                    <a:pt x="5955" y="7805"/>
                  </a:lnTo>
                  <a:lnTo>
                    <a:pt x="5858" y="7778"/>
                  </a:lnTo>
                  <a:lnTo>
                    <a:pt x="5763" y="7748"/>
                  </a:lnTo>
                  <a:lnTo>
                    <a:pt x="5668" y="7717"/>
                  </a:lnTo>
                  <a:lnTo>
                    <a:pt x="5573" y="7687"/>
                  </a:lnTo>
                  <a:lnTo>
                    <a:pt x="5479" y="7654"/>
                  </a:lnTo>
                  <a:lnTo>
                    <a:pt x="5386" y="7620"/>
                  </a:lnTo>
                  <a:lnTo>
                    <a:pt x="5293" y="7586"/>
                  </a:lnTo>
                  <a:lnTo>
                    <a:pt x="5200" y="7549"/>
                  </a:lnTo>
                  <a:lnTo>
                    <a:pt x="5108" y="7512"/>
                  </a:lnTo>
                  <a:lnTo>
                    <a:pt x="5017" y="7475"/>
                  </a:lnTo>
                  <a:lnTo>
                    <a:pt x="4926" y="7436"/>
                  </a:lnTo>
                  <a:lnTo>
                    <a:pt x="4835" y="7395"/>
                  </a:lnTo>
                  <a:lnTo>
                    <a:pt x="4746" y="7354"/>
                  </a:lnTo>
                  <a:lnTo>
                    <a:pt x="4657" y="7311"/>
                  </a:lnTo>
                  <a:lnTo>
                    <a:pt x="4568" y="7269"/>
                  </a:lnTo>
                  <a:lnTo>
                    <a:pt x="4480" y="7224"/>
                  </a:lnTo>
                  <a:lnTo>
                    <a:pt x="4393" y="7179"/>
                  </a:lnTo>
                  <a:lnTo>
                    <a:pt x="4307" y="7132"/>
                  </a:lnTo>
                  <a:lnTo>
                    <a:pt x="4220" y="7085"/>
                  </a:lnTo>
                  <a:lnTo>
                    <a:pt x="4135" y="7036"/>
                  </a:lnTo>
                  <a:lnTo>
                    <a:pt x="4050" y="6987"/>
                  </a:lnTo>
                  <a:lnTo>
                    <a:pt x="3966" y="6936"/>
                  </a:lnTo>
                  <a:lnTo>
                    <a:pt x="3883" y="6885"/>
                  </a:lnTo>
                  <a:lnTo>
                    <a:pt x="3800" y="6833"/>
                  </a:lnTo>
                  <a:lnTo>
                    <a:pt x="3717" y="6779"/>
                  </a:lnTo>
                  <a:lnTo>
                    <a:pt x="3636" y="6725"/>
                  </a:lnTo>
                  <a:lnTo>
                    <a:pt x="3556" y="6670"/>
                  </a:lnTo>
                  <a:lnTo>
                    <a:pt x="3475" y="6614"/>
                  </a:lnTo>
                  <a:lnTo>
                    <a:pt x="3396" y="6557"/>
                  </a:lnTo>
                  <a:lnTo>
                    <a:pt x="3317" y="6498"/>
                  </a:lnTo>
                  <a:lnTo>
                    <a:pt x="3239" y="6439"/>
                  </a:lnTo>
                  <a:lnTo>
                    <a:pt x="3162" y="6379"/>
                  </a:lnTo>
                  <a:lnTo>
                    <a:pt x="3085" y="6319"/>
                  </a:lnTo>
                  <a:lnTo>
                    <a:pt x="3010" y="6257"/>
                  </a:lnTo>
                  <a:lnTo>
                    <a:pt x="2935" y="6194"/>
                  </a:lnTo>
                  <a:lnTo>
                    <a:pt x="2861" y="6131"/>
                  </a:lnTo>
                  <a:lnTo>
                    <a:pt x="2787" y="6067"/>
                  </a:lnTo>
                  <a:lnTo>
                    <a:pt x="2714" y="6002"/>
                  </a:lnTo>
                  <a:lnTo>
                    <a:pt x="2643" y="5935"/>
                  </a:lnTo>
                  <a:lnTo>
                    <a:pt x="2571" y="5869"/>
                  </a:lnTo>
                  <a:lnTo>
                    <a:pt x="2502" y="5802"/>
                  </a:lnTo>
                  <a:lnTo>
                    <a:pt x="2432" y="5732"/>
                  </a:lnTo>
                  <a:lnTo>
                    <a:pt x="2363" y="5663"/>
                  </a:lnTo>
                  <a:lnTo>
                    <a:pt x="2295" y="5594"/>
                  </a:lnTo>
                  <a:lnTo>
                    <a:pt x="2229" y="5522"/>
                  </a:lnTo>
                  <a:lnTo>
                    <a:pt x="2163" y="5451"/>
                  </a:lnTo>
                  <a:lnTo>
                    <a:pt x="2097" y="5378"/>
                  </a:lnTo>
                  <a:lnTo>
                    <a:pt x="2033" y="5305"/>
                  </a:lnTo>
                  <a:lnTo>
                    <a:pt x="1969" y="5231"/>
                  </a:lnTo>
                  <a:lnTo>
                    <a:pt x="1907" y="5156"/>
                  </a:lnTo>
                  <a:lnTo>
                    <a:pt x="1845" y="5081"/>
                  </a:lnTo>
                  <a:lnTo>
                    <a:pt x="1784" y="5004"/>
                  </a:lnTo>
                  <a:lnTo>
                    <a:pt x="1724" y="4928"/>
                  </a:lnTo>
                  <a:lnTo>
                    <a:pt x="1665" y="4849"/>
                  </a:lnTo>
                  <a:lnTo>
                    <a:pt x="1607" y="4771"/>
                  </a:lnTo>
                  <a:lnTo>
                    <a:pt x="1549" y="4692"/>
                  </a:lnTo>
                  <a:lnTo>
                    <a:pt x="1493" y="4611"/>
                  </a:lnTo>
                  <a:lnTo>
                    <a:pt x="1438" y="4531"/>
                  </a:lnTo>
                  <a:lnTo>
                    <a:pt x="1384" y="4450"/>
                  </a:lnTo>
                  <a:lnTo>
                    <a:pt x="1330" y="4368"/>
                  </a:lnTo>
                  <a:lnTo>
                    <a:pt x="1278" y="4285"/>
                  </a:lnTo>
                  <a:lnTo>
                    <a:pt x="1226" y="4201"/>
                  </a:lnTo>
                  <a:lnTo>
                    <a:pt x="1175" y="4118"/>
                  </a:lnTo>
                  <a:lnTo>
                    <a:pt x="1126" y="4033"/>
                  </a:lnTo>
                  <a:lnTo>
                    <a:pt x="1077" y="3948"/>
                  </a:lnTo>
                  <a:lnTo>
                    <a:pt x="1030" y="3862"/>
                  </a:lnTo>
                  <a:lnTo>
                    <a:pt x="983" y="3776"/>
                  </a:lnTo>
                  <a:lnTo>
                    <a:pt x="938" y="3688"/>
                  </a:lnTo>
                  <a:lnTo>
                    <a:pt x="893" y="3601"/>
                  </a:lnTo>
                  <a:lnTo>
                    <a:pt x="850" y="3512"/>
                  </a:lnTo>
                  <a:lnTo>
                    <a:pt x="807" y="3423"/>
                  </a:lnTo>
                  <a:lnTo>
                    <a:pt x="767" y="3334"/>
                  </a:lnTo>
                  <a:lnTo>
                    <a:pt x="726" y="3244"/>
                  </a:lnTo>
                  <a:lnTo>
                    <a:pt x="687" y="3153"/>
                  </a:lnTo>
                  <a:lnTo>
                    <a:pt x="649" y="3062"/>
                  </a:lnTo>
                  <a:lnTo>
                    <a:pt x="612" y="2970"/>
                  </a:lnTo>
                  <a:lnTo>
                    <a:pt x="575" y="2877"/>
                  </a:lnTo>
                  <a:lnTo>
                    <a:pt x="541" y="2785"/>
                  </a:lnTo>
                  <a:lnTo>
                    <a:pt x="507" y="2692"/>
                  </a:lnTo>
                  <a:lnTo>
                    <a:pt x="474" y="2598"/>
                  </a:lnTo>
                  <a:lnTo>
                    <a:pt x="444" y="2503"/>
                  </a:lnTo>
                  <a:lnTo>
                    <a:pt x="413" y="2408"/>
                  </a:lnTo>
                  <a:lnTo>
                    <a:pt x="383" y="2313"/>
                  </a:lnTo>
                  <a:lnTo>
                    <a:pt x="356" y="2216"/>
                  </a:lnTo>
                  <a:lnTo>
                    <a:pt x="329" y="2121"/>
                  </a:lnTo>
                  <a:lnTo>
                    <a:pt x="303" y="2024"/>
                  </a:lnTo>
                  <a:lnTo>
                    <a:pt x="278" y="1927"/>
                  </a:lnTo>
                  <a:lnTo>
                    <a:pt x="256" y="1829"/>
                  </a:lnTo>
                  <a:lnTo>
                    <a:pt x="233" y="1731"/>
                  </a:lnTo>
                  <a:lnTo>
                    <a:pt x="212" y="1632"/>
                  </a:lnTo>
                  <a:lnTo>
                    <a:pt x="192" y="1533"/>
                  </a:lnTo>
                  <a:lnTo>
                    <a:pt x="174" y="1433"/>
                  </a:lnTo>
                  <a:lnTo>
                    <a:pt x="156" y="1333"/>
                  </a:lnTo>
                  <a:lnTo>
                    <a:pt x="140" y="1233"/>
                  </a:lnTo>
                  <a:lnTo>
                    <a:pt x="126" y="1132"/>
                  </a:lnTo>
                  <a:lnTo>
                    <a:pt x="111" y="1031"/>
                  </a:lnTo>
                  <a:lnTo>
                    <a:pt x="99" y="929"/>
                  </a:lnTo>
                  <a:lnTo>
                    <a:pt x="88" y="827"/>
                  </a:lnTo>
                  <a:lnTo>
                    <a:pt x="79" y="725"/>
                  </a:lnTo>
                  <a:lnTo>
                    <a:pt x="71" y="623"/>
                  </a:lnTo>
                  <a:lnTo>
                    <a:pt x="62" y="520"/>
                  </a:lnTo>
                  <a:lnTo>
                    <a:pt x="57" y="416"/>
                  </a:lnTo>
                  <a:lnTo>
                    <a:pt x="52" y="313"/>
                  </a:lnTo>
                  <a:lnTo>
                    <a:pt x="49" y="209"/>
                  </a:lnTo>
                  <a:lnTo>
                    <a:pt x="47" y="10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D964B8A-703C-4AEC-B838-73E16F3CA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" y="120"/>
              <a:ext cx="2044" cy="2040"/>
            </a:xfrm>
            <a:custGeom>
              <a:avLst/>
              <a:gdLst>
                <a:gd name="T0" fmla="*/ 7861 w 8176"/>
                <a:gd name="T1" fmla="*/ 6 h 8160"/>
                <a:gd name="T2" fmla="*/ 7342 w 8176"/>
                <a:gd name="T3" fmla="*/ 43 h 8160"/>
                <a:gd name="T4" fmla="*/ 6833 w 8176"/>
                <a:gd name="T5" fmla="*/ 110 h 8160"/>
                <a:gd name="T6" fmla="*/ 6333 w 8176"/>
                <a:gd name="T7" fmla="*/ 210 h 8160"/>
                <a:gd name="T8" fmla="*/ 5846 w 8176"/>
                <a:gd name="T9" fmla="*/ 339 h 8160"/>
                <a:gd name="T10" fmla="*/ 5370 w 8176"/>
                <a:gd name="T11" fmla="*/ 497 h 8160"/>
                <a:gd name="T12" fmla="*/ 4908 w 8176"/>
                <a:gd name="T13" fmla="*/ 682 h 8160"/>
                <a:gd name="T14" fmla="*/ 4459 w 8176"/>
                <a:gd name="T15" fmla="*/ 896 h 8160"/>
                <a:gd name="T16" fmla="*/ 4027 w 8176"/>
                <a:gd name="T17" fmla="*/ 1133 h 8160"/>
                <a:gd name="T18" fmla="*/ 3610 w 8176"/>
                <a:gd name="T19" fmla="*/ 1396 h 8160"/>
                <a:gd name="T20" fmla="*/ 3211 w 8176"/>
                <a:gd name="T21" fmla="*/ 1684 h 8160"/>
                <a:gd name="T22" fmla="*/ 2830 w 8176"/>
                <a:gd name="T23" fmla="*/ 1994 h 8160"/>
                <a:gd name="T24" fmla="*/ 2469 w 8176"/>
                <a:gd name="T25" fmla="*/ 2326 h 8160"/>
                <a:gd name="T26" fmla="*/ 2128 w 8176"/>
                <a:gd name="T27" fmla="*/ 2679 h 8160"/>
                <a:gd name="T28" fmla="*/ 1809 w 8176"/>
                <a:gd name="T29" fmla="*/ 3051 h 8160"/>
                <a:gd name="T30" fmla="*/ 1512 w 8176"/>
                <a:gd name="T31" fmla="*/ 3441 h 8160"/>
                <a:gd name="T32" fmla="*/ 1239 w 8176"/>
                <a:gd name="T33" fmla="*/ 3851 h 8160"/>
                <a:gd name="T34" fmla="*/ 989 w 8176"/>
                <a:gd name="T35" fmla="*/ 4276 h 8160"/>
                <a:gd name="T36" fmla="*/ 765 w 8176"/>
                <a:gd name="T37" fmla="*/ 4718 h 8160"/>
                <a:gd name="T38" fmla="*/ 568 w 8176"/>
                <a:gd name="T39" fmla="*/ 5173 h 8160"/>
                <a:gd name="T40" fmla="*/ 400 w 8176"/>
                <a:gd name="T41" fmla="*/ 5643 h 8160"/>
                <a:gd name="T42" fmla="*/ 259 w 8176"/>
                <a:gd name="T43" fmla="*/ 6125 h 8160"/>
                <a:gd name="T44" fmla="*/ 147 w 8176"/>
                <a:gd name="T45" fmla="*/ 6619 h 8160"/>
                <a:gd name="T46" fmla="*/ 66 w 8176"/>
                <a:gd name="T47" fmla="*/ 7124 h 8160"/>
                <a:gd name="T48" fmla="*/ 16 w 8176"/>
                <a:gd name="T49" fmla="*/ 7638 h 8160"/>
                <a:gd name="T50" fmla="*/ 0 w 8176"/>
                <a:gd name="T51" fmla="*/ 8160 h 8160"/>
                <a:gd name="T52" fmla="*/ 57 w 8176"/>
                <a:gd name="T53" fmla="*/ 7744 h 8160"/>
                <a:gd name="T54" fmla="*/ 99 w 8176"/>
                <a:gd name="T55" fmla="*/ 7231 h 8160"/>
                <a:gd name="T56" fmla="*/ 174 w 8176"/>
                <a:gd name="T57" fmla="*/ 6727 h 8160"/>
                <a:gd name="T58" fmla="*/ 278 w 8176"/>
                <a:gd name="T59" fmla="*/ 6233 h 8160"/>
                <a:gd name="T60" fmla="*/ 413 w 8176"/>
                <a:gd name="T61" fmla="*/ 5752 h 8160"/>
                <a:gd name="T62" fmla="*/ 575 w 8176"/>
                <a:gd name="T63" fmla="*/ 5283 h 8160"/>
                <a:gd name="T64" fmla="*/ 767 w 8176"/>
                <a:gd name="T65" fmla="*/ 4826 h 8160"/>
                <a:gd name="T66" fmla="*/ 983 w 8176"/>
                <a:gd name="T67" fmla="*/ 4384 h 8160"/>
                <a:gd name="T68" fmla="*/ 1226 w 8176"/>
                <a:gd name="T69" fmla="*/ 3959 h 8160"/>
                <a:gd name="T70" fmla="*/ 1493 w 8176"/>
                <a:gd name="T71" fmla="*/ 3549 h 8160"/>
                <a:gd name="T72" fmla="*/ 1784 w 8176"/>
                <a:gd name="T73" fmla="*/ 3156 h 8160"/>
                <a:gd name="T74" fmla="*/ 2097 w 8176"/>
                <a:gd name="T75" fmla="*/ 2782 h 8160"/>
                <a:gd name="T76" fmla="*/ 2432 w 8176"/>
                <a:gd name="T77" fmla="*/ 2428 h 8160"/>
                <a:gd name="T78" fmla="*/ 2787 w 8176"/>
                <a:gd name="T79" fmla="*/ 2093 h 8160"/>
                <a:gd name="T80" fmla="*/ 3162 w 8176"/>
                <a:gd name="T81" fmla="*/ 1781 h 8160"/>
                <a:gd name="T82" fmla="*/ 3556 w 8176"/>
                <a:gd name="T83" fmla="*/ 1490 h 8160"/>
                <a:gd name="T84" fmla="*/ 3966 w 8176"/>
                <a:gd name="T85" fmla="*/ 1224 h 8160"/>
                <a:gd name="T86" fmla="*/ 4393 w 8176"/>
                <a:gd name="T87" fmla="*/ 981 h 8160"/>
                <a:gd name="T88" fmla="*/ 4835 w 8176"/>
                <a:gd name="T89" fmla="*/ 765 h 8160"/>
                <a:gd name="T90" fmla="*/ 5293 w 8176"/>
                <a:gd name="T91" fmla="*/ 574 h 8160"/>
                <a:gd name="T92" fmla="*/ 5763 w 8176"/>
                <a:gd name="T93" fmla="*/ 412 h 8160"/>
                <a:gd name="T94" fmla="*/ 6245 w 8176"/>
                <a:gd name="T95" fmla="*/ 277 h 8160"/>
                <a:gd name="T96" fmla="*/ 6740 w 8176"/>
                <a:gd name="T97" fmla="*/ 173 h 8160"/>
                <a:gd name="T98" fmla="*/ 7245 w 8176"/>
                <a:gd name="T99" fmla="*/ 99 h 8160"/>
                <a:gd name="T100" fmla="*/ 7759 w 8176"/>
                <a:gd name="T101" fmla="*/ 57 h 8160"/>
                <a:gd name="T102" fmla="*/ 8176 w 8176"/>
                <a:gd name="T103" fmla="*/ 46 h 8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76" h="8160">
                  <a:moveTo>
                    <a:pt x="8176" y="0"/>
                  </a:moveTo>
                  <a:lnTo>
                    <a:pt x="8176" y="0"/>
                  </a:lnTo>
                  <a:lnTo>
                    <a:pt x="8071" y="1"/>
                  </a:lnTo>
                  <a:lnTo>
                    <a:pt x="7965" y="3"/>
                  </a:lnTo>
                  <a:lnTo>
                    <a:pt x="7861" y="6"/>
                  </a:lnTo>
                  <a:lnTo>
                    <a:pt x="7756" y="11"/>
                  </a:lnTo>
                  <a:lnTo>
                    <a:pt x="7653" y="16"/>
                  </a:lnTo>
                  <a:lnTo>
                    <a:pt x="7548" y="23"/>
                  </a:lnTo>
                  <a:lnTo>
                    <a:pt x="7445" y="33"/>
                  </a:lnTo>
                  <a:lnTo>
                    <a:pt x="7342" y="43"/>
                  </a:lnTo>
                  <a:lnTo>
                    <a:pt x="7240" y="53"/>
                  </a:lnTo>
                  <a:lnTo>
                    <a:pt x="7138" y="66"/>
                  </a:lnTo>
                  <a:lnTo>
                    <a:pt x="7035" y="80"/>
                  </a:lnTo>
                  <a:lnTo>
                    <a:pt x="6934" y="94"/>
                  </a:lnTo>
                  <a:lnTo>
                    <a:pt x="6833" y="110"/>
                  </a:lnTo>
                  <a:lnTo>
                    <a:pt x="6732" y="128"/>
                  </a:lnTo>
                  <a:lnTo>
                    <a:pt x="6632" y="147"/>
                  </a:lnTo>
                  <a:lnTo>
                    <a:pt x="6532" y="166"/>
                  </a:lnTo>
                  <a:lnTo>
                    <a:pt x="6432" y="188"/>
                  </a:lnTo>
                  <a:lnTo>
                    <a:pt x="6333" y="210"/>
                  </a:lnTo>
                  <a:lnTo>
                    <a:pt x="6235" y="234"/>
                  </a:lnTo>
                  <a:lnTo>
                    <a:pt x="6137" y="258"/>
                  </a:lnTo>
                  <a:lnTo>
                    <a:pt x="6039" y="284"/>
                  </a:lnTo>
                  <a:lnTo>
                    <a:pt x="5942" y="310"/>
                  </a:lnTo>
                  <a:lnTo>
                    <a:pt x="5846" y="339"/>
                  </a:lnTo>
                  <a:lnTo>
                    <a:pt x="5749" y="368"/>
                  </a:lnTo>
                  <a:lnTo>
                    <a:pt x="5654" y="399"/>
                  </a:lnTo>
                  <a:lnTo>
                    <a:pt x="5559" y="430"/>
                  </a:lnTo>
                  <a:lnTo>
                    <a:pt x="5464" y="463"/>
                  </a:lnTo>
                  <a:lnTo>
                    <a:pt x="5370" y="497"/>
                  </a:lnTo>
                  <a:lnTo>
                    <a:pt x="5277" y="531"/>
                  </a:lnTo>
                  <a:lnTo>
                    <a:pt x="5184" y="567"/>
                  </a:lnTo>
                  <a:lnTo>
                    <a:pt x="5091" y="605"/>
                  </a:lnTo>
                  <a:lnTo>
                    <a:pt x="4999" y="643"/>
                  </a:lnTo>
                  <a:lnTo>
                    <a:pt x="4908" y="682"/>
                  </a:lnTo>
                  <a:lnTo>
                    <a:pt x="4817" y="723"/>
                  </a:lnTo>
                  <a:lnTo>
                    <a:pt x="4727" y="764"/>
                  </a:lnTo>
                  <a:lnTo>
                    <a:pt x="4637" y="807"/>
                  </a:lnTo>
                  <a:lnTo>
                    <a:pt x="4548" y="851"/>
                  </a:lnTo>
                  <a:lnTo>
                    <a:pt x="4459" y="896"/>
                  </a:lnTo>
                  <a:lnTo>
                    <a:pt x="4371" y="940"/>
                  </a:lnTo>
                  <a:lnTo>
                    <a:pt x="4284" y="987"/>
                  </a:lnTo>
                  <a:lnTo>
                    <a:pt x="4197" y="1035"/>
                  </a:lnTo>
                  <a:lnTo>
                    <a:pt x="4112" y="1084"/>
                  </a:lnTo>
                  <a:lnTo>
                    <a:pt x="4027" y="1133"/>
                  </a:lnTo>
                  <a:lnTo>
                    <a:pt x="3942" y="1184"/>
                  </a:lnTo>
                  <a:lnTo>
                    <a:pt x="3858" y="1236"/>
                  </a:lnTo>
                  <a:lnTo>
                    <a:pt x="3774" y="1288"/>
                  </a:lnTo>
                  <a:lnTo>
                    <a:pt x="3692" y="1342"/>
                  </a:lnTo>
                  <a:lnTo>
                    <a:pt x="3610" y="1396"/>
                  </a:lnTo>
                  <a:lnTo>
                    <a:pt x="3529" y="1452"/>
                  </a:lnTo>
                  <a:lnTo>
                    <a:pt x="3448" y="1509"/>
                  </a:lnTo>
                  <a:lnTo>
                    <a:pt x="3369" y="1567"/>
                  </a:lnTo>
                  <a:lnTo>
                    <a:pt x="3290" y="1625"/>
                  </a:lnTo>
                  <a:lnTo>
                    <a:pt x="3211" y="1684"/>
                  </a:lnTo>
                  <a:lnTo>
                    <a:pt x="3133" y="1744"/>
                  </a:lnTo>
                  <a:lnTo>
                    <a:pt x="3057" y="1805"/>
                  </a:lnTo>
                  <a:lnTo>
                    <a:pt x="2980" y="1868"/>
                  </a:lnTo>
                  <a:lnTo>
                    <a:pt x="2905" y="1930"/>
                  </a:lnTo>
                  <a:lnTo>
                    <a:pt x="2830" y="1994"/>
                  </a:lnTo>
                  <a:lnTo>
                    <a:pt x="2756" y="2058"/>
                  </a:lnTo>
                  <a:lnTo>
                    <a:pt x="2684" y="2125"/>
                  </a:lnTo>
                  <a:lnTo>
                    <a:pt x="2611" y="2191"/>
                  </a:lnTo>
                  <a:lnTo>
                    <a:pt x="2540" y="2257"/>
                  </a:lnTo>
                  <a:lnTo>
                    <a:pt x="2469" y="2326"/>
                  </a:lnTo>
                  <a:lnTo>
                    <a:pt x="2400" y="2395"/>
                  </a:lnTo>
                  <a:lnTo>
                    <a:pt x="2330" y="2464"/>
                  </a:lnTo>
                  <a:lnTo>
                    <a:pt x="2262" y="2535"/>
                  </a:lnTo>
                  <a:lnTo>
                    <a:pt x="2195" y="2606"/>
                  </a:lnTo>
                  <a:lnTo>
                    <a:pt x="2128" y="2679"/>
                  </a:lnTo>
                  <a:lnTo>
                    <a:pt x="2062" y="2751"/>
                  </a:lnTo>
                  <a:lnTo>
                    <a:pt x="1998" y="2825"/>
                  </a:lnTo>
                  <a:lnTo>
                    <a:pt x="1934" y="2900"/>
                  </a:lnTo>
                  <a:lnTo>
                    <a:pt x="1871" y="2974"/>
                  </a:lnTo>
                  <a:lnTo>
                    <a:pt x="1809" y="3051"/>
                  </a:lnTo>
                  <a:lnTo>
                    <a:pt x="1748" y="3127"/>
                  </a:lnTo>
                  <a:lnTo>
                    <a:pt x="1687" y="3205"/>
                  </a:lnTo>
                  <a:lnTo>
                    <a:pt x="1628" y="3283"/>
                  </a:lnTo>
                  <a:lnTo>
                    <a:pt x="1570" y="3362"/>
                  </a:lnTo>
                  <a:lnTo>
                    <a:pt x="1512" y="3441"/>
                  </a:lnTo>
                  <a:lnTo>
                    <a:pt x="1455" y="3522"/>
                  </a:lnTo>
                  <a:lnTo>
                    <a:pt x="1399" y="3603"/>
                  </a:lnTo>
                  <a:lnTo>
                    <a:pt x="1345" y="3685"/>
                  </a:lnTo>
                  <a:lnTo>
                    <a:pt x="1291" y="3767"/>
                  </a:lnTo>
                  <a:lnTo>
                    <a:pt x="1239" y="3851"/>
                  </a:lnTo>
                  <a:lnTo>
                    <a:pt x="1187" y="3934"/>
                  </a:lnTo>
                  <a:lnTo>
                    <a:pt x="1135" y="4019"/>
                  </a:lnTo>
                  <a:lnTo>
                    <a:pt x="1086" y="4103"/>
                  </a:lnTo>
                  <a:lnTo>
                    <a:pt x="1037" y="4189"/>
                  </a:lnTo>
                  <a:lnTo>
                    <a:pt x="989" y="4276"/>
                  </a:lnTo>
                  <a:lnTo>
                    <a:pt x="942" y="4363"/>
                  </a:lnTo>
                  <a:lnTo>
                    <a:pt x="896" y="4450"/>
                  </a:lnTo>
                  <a:lnTo>
                    <a:pt x="852" y="4539"/>
                  </a:lnTo>
                  <a:lnTo>
                    <a:pt x="808" y="4628"/>
                  </a:lnTo>
                  <a:lnTo>
                    <a:pt x="765" y="4718"/>
                  </a:lnTo>
                  <a:lnTo>
                    <a:pt x="725" y="4807"/>
                  </a:lnTo>
                  <a:lnTo>
                    <a:pt x="684" y="4898"/>
                  </a:lnTo>
                  <a:lnTo>
                    <a:pt x="644" y="4989"/>
                  </a:lnTo>
                  <a:lnTo>
                    <a:pt x="606" y="5081"/>
                  </a:lnTo>
                  <a:lnTo>
                    <a:pt x="568" y="5173"/>
                  </a:lnTo>
                  <a:lnTo>
                    <a:pt x="532" y="5266"/>
                  </a:lnTo>
                  <a:lnTo>
                    <a:pt x="498" y="5359"/>
                  </a:lnTo>
                  <a:lnTo>
                    <a:pt x="464" y="5453"/>
                  </a:lnTo>
                  <a:lnTo>
                    <a:pt x="431" y="5548"/>
                  </a:lnTo>
                  <a:lnTo>
                    <a:pt x="400" y="5643"/>
                  </a:lnTo>
                  <a:lnTo>
                    <a:pt x="369" y="5739"/>
                  </a:lnTo>
                  <a:lnTo>
                    <a:pt x="339" y="5834"/>
                  </a:lnTo>
                  <a:lnTo>
                    <a:pt x="311" y="5930"/>
                  </a:lnTo>
                  <a:lnTo>
                    <a:pt x="284" y="6027"/>
                  </a:lnTo>
                  <a:lnTo>
                    <a:pt x="259" y="6125"/>
                  </a:lnTo>
                  <a:lnTo>
                    <a:pt x="233" y="6223"/>
                  </a:lnTo>
                  <a:lnTo>
                    <a:pt x="210" y="6321"/>
                  </a:lnTo>
                  <a:lnTo>
                    <a:pt x="188" y="6420"/>
                  </a:lnTo>
                  <a:lnTo>
                    <a:pt x="167" y="6519"/>
                  </a:lnTo>
                  <a:lnTo>
                    <a:pt x="147" y="6619"/>
                  </a:lnTo>
                  <a:lnTo>
                    <a:pt x="128" y="6719"/>
                  </a:lnTo>
                  <a:lnTo>
                    <a:pt x="110" y="6820"/>
                  </a:lnTo>
                  <a:lnTo>
                    <a:pt x="94" y="6921"/>
                  </a:lnTo>
                  <a:lnTo>
                    <a:pt x="80" y="7022"/>
                  </a:lnTo>
                  <a:lnTo>
                    <a:pt x="66" y="7124"/>
                  </a:lnTo>
                  <a:lnTo>
                    <a:pt x="53" y="7226"/>
                  </a:lnTo>
                  <a:lnTo>
                    <a:pt x="42" y="7328"/>
                  </a:lnTo>
                  <a:lnTo>
                    <a:pt x="33" y="7431"/>
                  </a:lnTo>
                  <a:lnTo>
                    <a:pt x="24" y="7534"/>
                  </a:lnTo>
                  <a:lnTo>
                    <a:pt x="16" y="7638"/>
                  </a:lnTo>
                  <a:lnTo>
                    <a:pt x="10" y="7741"/>
                  </a:lnTo>
                  <a:lnTo>
                    <a:pt x="6" y="7846"/>
                  </a:lnTo>
                  <a:lnTo>
                    <a:pt x="3" y="7950"/>
                  </a:lnTo>
                  <a:lnTo>
                    <a:pt x="1" y="8055"/>
                  </a:lnTo>
                  <a:lnTo>
                    <a:pt x="0" y="8160"/>
                  </a:lnTo>
                  <a:lnTo>
                    <a:pt x="46" y="8160"/>
                  </a:lnTo>
                  <a:lnTo>
                    <a:pt x="47" y="8055"/>
                  </a:lnTo>
                  <a:lnTo>
                    <a:pt x="49" y="7951"/>
                  </a:lnTo>
                  <a:lnTo>
                    <a:pt x="52" y="7847"/>
                  </a:lnTo>
                  <a:lnTo>
                    <a:pt x="57" y="7744"/>
                  </a:lnTo>
                  <a:lnTo>
                    <a:pt x="62" y="7640"/>
                  </a:lnTo>
                  <a:lnTo>
                    <a:pt x="71" y="7537"/>
                  </a:lnTo>
                  <a:lnTo>
                    <a:pt x="79" y="7435"/>
                  </a:lnTo>
                  <a:lnTo>
                    <a:pt x="88" y="7333"/>
                  </a:lnTo>
                  <a:lnTo>
                    <a:pt x="99" y="7231"/>
                  </a:lnTo>
                  <a:lnTo>
                    <a:pt x="111" y="7129"/>
                  </a:lnTo>
                  <a:lnTo>
                    <a:pt x="126" y="7028"/>
                  </a:lnTo>
                  <a:lnTo>
                    <a:pt x="140" y="6927"/>
                  </a:lnTo>
                  <a:lnTo>
                    <a:pt x="156" y="6827"/>
                  </a:lnTo>
                  <a:lnTo>
                    <a:pt x="174" y="6727"/>
                  </a:lnTo>
                  <a:lnTo>
                    <a:pt x="192" y="6627"/>
                  </a:lnTo>
                  <a:lnTo>
                    <a:pt x="212" y="6528"/>
                  </a:lnTo>
                  <a:lnTo>
                    <a:pt x="233" y="6430"/>
                  </a:lnTo>
                  <a:lnTo>
                    <a:pt x="256" y="6331"/>
                  </a:lnTo>
                  <a:lnTo>
                    <a:pt x="278" y="6233"/>
                  </a:lnTo>
                  <a:lnTo>
                    <a:pt x="303" y="6136"/>
                  </a:lnTo>
                  <a:lnTo>
                    <a:pt x="329" y="6039"/>
                  </a:lnTo>
                  <a:lnTo>
                    <a:pt x="356" y="5944"/>
                  </a:lnTo>
                  <a:lnTo>
                    <a:pt x="383" y="5848"/>
                  </a:lnTo>
                  <a:lnTo>
                    <a:pt x="413" y="5752"/>
                  </a:lnTo>
                  <a:lnTo>
                    <a:pt x="444" y="5657"/>
                  </a:lnTo>
                  <a:lnTo>
                    <a:pt x="474" y="5562"/>
                  </a:lnTo>
                  <a:lnTo>
                    <a:pt x="507" y="5468"/>
                  </a:lnTo>
                  <a:lnTo>
                    <a:pt x="541" y="5375"/>
                  </a:lnTo>
                  <a:lnTo>
                    <a:pt x="575" y="5283"/>
                  </a:lnTo>
                  <a:lnTo>
                    <a:pt x="612" y="5190"/>
                  </a:lnTo>
                  <a:lnTo>
                    <a:pt x="649" y="5098"/>
                  </a:lnTo>
                  <a:lnTo>
                    <a:pt x="687" y="5007"/>
                  </a:lnTo>
                  <a:lnTo>
                    <a:pt x="726" y="4916"/>
                  </a:lnTo>
                  <a:lnTo>
                    <a:pt x="767" y="4826"/>
                  </a:lnTo>
                  <a:lnTo>
                    <a:pt x="807" y="4737"/>
                  </a:lnTo>
                  <a:lnTo>
                    <a:pt x="850" y="4648"/>
                  </a:lnTo>
                  <a:lnTo>
                    <a:pt x="893" y="4559"/>
                  </a:lnTo>
                  <a:lnTo>
                    <a:pt x="938" y="4472"/>
                  </a:lnTo>
                  <a:lnTo>
                    <a:pt x="983" y="4384"/>
                  </a:lnTo>
                  <a:lnTo>
                    <a:pt x="1030" y="4298"/>
                  </a:lnTo>
                  <a:lnTo>
                    <a:pt x="1077" y="4212"/>
                  </a:lnTo>
                  <a:lnTo>
                    <a:pt x="1126" y="4127"/>
                  </a:lnTo>
                  <a:lnTo>
                    <a:pt x="1175" y="4042"/>
                  </a:lnTo>
                  <a:lnTo>
                    <a:pt x="1226" y="3959"/>
                  </a:lnTo>
                  <a:lnTo>
                    <a:pt x="1278" y="3875"/>
                  </a:lnTo>
                  <a:lnTo>
                    <a:pt x="1330" y="3792"/>
                  </a:lnTo>
                  <a:lnTo>
                    <a:pt x="1384" y="3710"/>
                  </a:lnTo>
                  <a:lnTo>
                    <a:pt x="1438" y="3629"/>
                  </a:lnTo>
                  <a:lnTo>
                    <a:pt x="1493" y="3549"/>
                  </a:lnTo>
                  <a:lnTo>
                    <a:pt x="1549" y="3468"/>
                  </a:lnTo>
                  <a:lnTo>
                    <a:pt x="1607" y="3389"/>
                  </a:lnTo>
                  <a:lnTo>
                    <a:pt x="1665" y="3311"/>
                  </a:lnTo>
                  <a:lnTo>
                    <a:pt x="1724" y="3232"/>
                  </a:lnTo>
                  <a:lnTo>
                    <a:pt x="1784" y="3156"/>
                  </a:lnTo>
                  <a:lnTo>
                    <a:pt x="1845" y="3079"/>
                  </a:lnTo>
                  <a:lnTo>
                    <a:pt x="1907" y="3004"/>
                  </a:lnTo>
                  <a:lnTo>
                    <a:pt x="1969" y="2929"/>
                  </a:lnTo>
                  <a:lnTo>
                    <a:pt x="2033" y="2855"/>
                  </a:lnTo>
                  <a:lnTo>
                    <a:pt x="2097" y="2782"/>
                  </a:lnTo>
                  <a:lnTo>
                    <a:pt x="2163" y="2709"/>
                  </a:lnTo>
                  <a:lnTo>
                    <a:pt x="2229" y="2638"/>
                  </a:lnTo>
                  <a:lnTo>
                    <a:pt x="2295" y="2566"/>
                  </a:lnTo>
                  <a:lnTo>
                    <a:pt x="2363" y="2497"/>
                  </a:lnTo>
                  <a:lnTo>
                    <a:pt x="2432" y="2428"/>
                  </a:lnTo>
                  <a:lnTo>
                    <a:pt x="2502" y="2359"/>
                  </a:lnTo>
                  <a:lnTo>
                    <a:pt x="2571" y="2291"/>
                  </a:lnTo>
                  <a:lnTo>
                    <a:pt x="2643" y="2225"/>
                  </a:lnTo>
                  <a:lnTo>
                    <a:pt x="2714" y="2158"/>
                  </a:lnTo>
                  <a:lnTo>
                    <a:pt x="2787" y="2093"/>
                  </a:lnTo>
                  <a:lnTo>
                    <a:pt x="2861" y="2029"/>
                  </a:lnTo>
                  <a:lnTo>
                    <a:pt x="2935" y="1966"/>
                  </a:lnTo>
                  <a:lnTo>
                    <a:pt x="3010" y="1903"/>
                  </a:lnTo>
                  <a:lnTo>
                    <a:pt x="3085" y="1841"/>
                  </a:lnTo>
                  <a:lnTo>
                    <a:pt x="3162" y="1781"/>
                  </a:lnTo>
                  <a:lnTo>
                    <a:pt x="3239" y="1721"/>
                  </a:lnTo>
                  <a:lnTo>
                    <a:pt x="3317" y="1662"/>
                  </a:lnTo>
                  <a:lnTo>
                    <a:pt x="3396" y="1603"/>
                  </a:lnTo>
                  <a:lnTo>
                    <a:pt x="3475" y="1546"/>
                  </a:lnTo>
                  <a:lnTo>
                    <a:pt x="3556" y="1490"/>
                  </a:lnTo>
                  <a:lnTo>
                    <a:pt x="3636" y="1435"/>
                  </a:lnTo>
                  <a:lnTo>
                    <a:pt x="3717" y="1381"/>
                  </a:lnTo>
                  <a:lnTo>
                    <a:pt x="3800" y="1327"/>
                  </a:lnTo>
                  <a:lnTo>
                    <a:pt x="3883" y="1275"/>
                  </a:lnTo>
                  <a:lnTo>
                    <a:pt x="3966" y="1224"/>
                  </a:lnTo>
                  <a:lnTo>
                    <a:pt x="4050" y="1173"/>
                  </a:lnTo>
                  <a:lnTo>
                    <a:pt x="4135" y="1124"/>
                  </a:lnTo>
                  <a:lnTo>
                    <a:pt x="4220" y="1075"/>
                  </a:lnTo>
                  <a:lnTo>
                    <a:pt x="4307" y="1028"/>
                  </a:lnTo>
                  <a:lnTo>
                    <a:pt x="4393" y="981"/>
                  </a:lnTo>
                  <a:lnTo>
                    <a:pt x="4480" y="936"/>
                  </a:lnTo>
                  <a:lnTo>
                    <a:pt x="4568" y="891"/>
                  </a:lnTo>
                  <a:lnTo>
                    <a:pt x="4657" y="849"/>
                  </a:lnTo>
                  <a:lnTo>
                    <a:pt x="4746" y="806"/>
                  </a:lnTo>
                  <a:lnTo>
                    <a:pt x="4835" y="765"/>
                  </a:lnTo>
                  <a:lnTo>
                    <a:pt x="4926" y="724"/>
                  </a:lnTo>
                  <a:lnTo>
                    <a:pt x="5017" y="685"/>
                  </a:lnTo>
                  <a:lnTo>
                    <a:pt x="5108" y="648"/>
                  </a:lnTo>
                  <a:lnTo>
                    <a:pt x="5200" y="611"/>
                  </a:lnTo>
                  <a:lnTo>
                    <a:pt x="5293" y="574"/>
                  </a:lnTo>
                  <a:lnTo>
                    <a:pt x="5386" y="540"/>
                  </a:lnTo>
                  <a:lnTo>
                    <a:pt x="5479" y="506"/>
                  </a:lnTo>
                  <a:lnTo>
                    <a:pt x="5573" y="473"/>
                  </a:lnTo>
                  <a:lnTo>
                    <a:pt x="5668" y="443"/>
                  </a:lnTo>
                  <a:lnTo>
                    <a:pt x="5763" y="412"/>
                  </a:lnTo>
                  <a:lnTo>
                    <a:pt x="5858" y="383"/>
                  </a:lnTo>
                  <a:lnTo>
                    <a:pt x="5955" y="355"/>
                  </a:lnTo>
                  <a:lnTo>
                    <a:pt x="6051" y="328"/>
                  </a:lnTo>
                  <a:lnTo>
                    <a:pt x="6148" y="302"/>
                  </a:lnTo>
                  <a:lnTo>
                    <a:pt x="6245" y="277"/>
                  </a:lnTo>
                  <a:lnTo>
                    <a:pt x="6344" y="255"/>
                  </a:lnTo>
                  <a:lnTo>
                    <a:pt x="6442" y="233"/>
                  </a:lnTo>
                  <a:lnTo>
                    <a:pt x="6541" y="211"/>
                  </a:lnTo>
                  <a:lnTo>
                    <a:pt x="6640" y="192"/>
                  </a:lnTo>
                  <a:lnTo>
                    <a:pt x="6740" y="173"/>
                  </a:lnTo>
                  <a:lnTo>
                    <a:pt x="6840" y="156"/>
                  </a:lnTo>
                  <a:lnTo>
                    <a:pt x="6940" y="140"/>
                  </a:lnTo>
                  <a:lnTo>
                    <a:pt x="7042" y="125"/>
                  </a:lnTo>
                  <a:lnTo>
                    <a:pt x="7143" y="111"/>
                  </a:lnTo>
                  <a:lnTo>
                    <a:pt x="7245" y="99"/>
                  </a:lnTo>
                  <a:lnTo>
                    <a:pt x="7347" y="88"/>
                  </a:lnTo>
                  <a:lnTo>
                    <a:pt x="7449" y="79"/>
                  </a:lnTo>
                  <a:lnTo>
                    <a:pt x="7552" y="70"/>
                  </a:lnTo>
                  <a:lnTo>
                    <a:pt x="7655" y="62"/>
                  </a:lnTo>
                  <a:lnTo>
                    <a:pt x="7759" y="57"/>
                  </a:lnTo>
                  <a:lnTo>
                    <a:pt x="7862" y="52"/>
                  </a:lnTo>
                  <a:lnTo>
                    <a:pt x="7966" y="49"/>
                  </a:lnTo>
                  <a:lnTo>
                    <a:pt x="8071" y="47"/>
                  </a:lnTo>
                  <a:lnTo>
                    <a:pt x="8176" y="46"/>
                  </a:lnTo>
                  <a:lnTo>
                    <a:pt x="8176" y="46"/>
                  </a:lnTo>
                  <a:lnTo>
                    <a:pt x="81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6E9D972-234B-4C48-A74E-BE9C3DE4F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614"/>
              <a:ext cx="3098" cy="3092"/>
            </a:xfrm>
            <a:custGeom>
              <a:avLst/>
              <a:gdLst>
                <a:gd name="T0" fmla="*/ 6828 w 12392"/>
                <a:gd name="T1" fmla="*/ 32 h 12368"/>
                <a:gd name="T2" fmla="*/ 7741 w 12392"/>
                <a:gd name="T3" fmla="*/ 196 h 12368"/>
                <a:gd name="T4" fmla="*/ 8604 w 12392"/>
                <a:gd name="T5" fmla="*/ 487 h 12368"/>
                <a:gd name="T6" fmla="*/ 9405 w 12392"/>
                <a:gd name="T7" fmla="*/ 897 h 12368"/>
                <a:gd name="T8" fmla="*/ 10134 w 12392"/>
                <a:gd name="T9" fmla="*/ 1416 h 12368"/>
                <a:gd name="T10" fmla="*/ 10780 w 12392"/>
                <a:gd name="T11" fmla="*/ 2030 h 12368"/>
                <a:gd name="T12" fmla="*/ 11332 w 12392"/>
                <a:gd name="T13" fmla="*/ 2730 h 12368"/>
                <a:gd name="T14" fmla="*/ 11779 w 12392"/>
                <a:gd name="T15" fmla="*/ 3508 h 12368"/>
                <a:gd name="T16" fmla="*/ 12112 w 12392"/>
                <a:gd name="T17" fmla="*/ 4349 h 12368"/>
                <a:gd name="T18" fmla="*/ 12321 w 12392"/>
                <a:gd name="T19" fmla="*/ 5245 h 12368"/>
                <a:gd name="T20" fmla="*/ 12392 w 12392"/>
                <a:gd name="T21" fmla="*/ 6184 h 12368"/>
                <a:gd name="T22" fmla="*/ 12321 w 12392"/>
                <a:gd name="T23" fmla="*/ 7123 h 12368"/>
                <a:gd name="T24" fmla="*/ 12112 w 12392"/>
                <a:gd name="T25" fmla="*/ 8020 h 12368"/>
                <a:gd name="T26" fmla="*/ 11779 w 12392"/>
                <a:gd name="T27" fmla="*/ 8862 h 12368"/>
                <a:gd name="T28" fmla="*/ 11332 w 12392"/>
                <a:gd name="T29" fmla="*/ 9638 h 12368"/>
                <a:gd name="T30" fmla="*/ 10780 w 12392"/>
                <a:gd name="T31" fmla="*/ 10338 h 12368"/>
                <a:gd name="T32" fmla="*/ 10134 w 12392"/>
                <a:gd name="T33" fmla="*/ 10953 h 12368"/>
                <a:gd name="T34" fmla="*/ 9405 w 12392"/>
                <a:gd name="T35" fmla="*/ 11471 h 12368"/>
                <a:gd name="T36" fmla="*/ 8604 w 12392"/>
                <a:gd name="T37" fmla="*/ 11881 h 12368"/>
                <a:gd name="T38" fmla="*/ 7741 w 12392"/>
                <a:gd name="T39" fmla="*/ 12172 h 12368"/>
                <a:gd name="T40" fmla="*/ 6828 w 12392"/>
                <a:gd name="T41" fmla="*/ 12336 h 12368"/>
                <a:gd name="T42" fmla="*/ 5878 w 12392"/>
                <a:gd name="T43" fmla="*/ 12360 h 12368"/>
                <a:gd name="T44" fmla="*/ 4950 w 12392"/>
                <a:gd name="T45" fmla="*/ 12242 h 12368"/>
                <a:gd name="T46" fmla="*/ 4069 w 12392"/>
                <a:gd name="T47" fmla="*/ 11992 h 12368"/>
                <a:gd name="T48" fmla="*/ 3247 w 12392"/>
                <a:gd name="T49" fmla="*/ 11620 h 12368"/>
                <a:gd name="T50" fmla="*/ 2492 w 12392"/>
                <a:gd name="T51" fmla="*/ 11137 h 12368"/>
                <a:gd name="T52" fmla="*/ 1818 w 12392"/>
                <a:gd name="T53" fmla="*/ 10554 h 12368"/>
                <a:gd name="T54" fmla="*/ 1233 w 12392"/>
                <a:gd name="T55" fmla="*/ 9880 h 12368"/>
                <a:gd name="T56" fmla="*/ 750 w 12392"/>
                <a:gd name="T57" fmla="*/ 9128 h 12368"/>
                <a:gd name="T58" fmla="*/ 377 w 12392"/>
                <a:gd name="T59" fmla="*/ 8307 h 12368"/>
                <a:gd name="T60" fmla="*/ 126 w 12392"/>
                <a:gd name="T61" fmla="*/ 7427 h 12368"/>
                <a:gd name="T62" fmla="*/ 8 w 12392"/>
                <a:gd name="T63" fmla="*/ 6501 h 12368"/>
                <a:gd name="T64" fmla="*/ 32 w 12392"/>
                <a:gd name="T65" fmla="*/ 5554 h 12368"/>
                <a:gd name="T66" fmla="*/ 196 w 12392"/>
                <a:gd name="T67" fmla="*/ 4642 h 12368"/>
                <a:gd name="T68" fmla="*/ 488 w 12392"/>
                <a:gd name="T69" fmla="*/ 3781 h 12368"/>
                <a:gd name="T70" fmla="*/ 899 w 12392"/>
                <a:gd name="T71" fmla="*/ 2981 h 12368"/>
                <a:gd name="T72" fmla="*/ 1418 w 12392"/>
                <a:gd name="T73" fmla="*/ 2254 h 12368"/>
                <a:gd name="T74" fmla="*/ 2033 w 12392"/>
                <a:gd name="T75" fmla="*/ 1609 h 12368"/>
                <a:gd name="T76" fmla="*/ 2736 w 12392"/>
                <a:gd name="T77" fmla="*/ 1059 h 12368"/>
                <a:gd name="T78" fmla="*/ 3513 w 12392"/>
                <a:gd name="T79" fmla="*/ 612 h 12368"/>
                <a:gd name="T80" fmla="*/ 4356 w 12392"/>
                <a:gd name="T81" fmla="*/ 279 h 12368"/>
                <a:gd name="T82" fmla="*/ 5255 w 12392"/>
                <a:gd name="T83" fmla="*/ 71 h 12368"/>
                <a:gd name="T84" fmla="*/ 6196 w 12392"/>
                <a:gd name="T85" fmla="*/ 0 h 1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92" h="12368">
                  <a:moveTo>
                    <a:pt x="6196" y="0"/>
                  </a:moveTo>
                  <a:lnTo>
                    <a:pt x="6514" y="8"/>
                  </a:lnTo>
                  <a:lnTo>
                    <a:pt x="6828" y="32"/>
                  </a:lnTo>
                  <a:lnTo>
                    <a:pt x="7137" y="71"/>
                  </a:lnTo>
                  <a:lnTo>
                    <a:pt x="7442" y="126"/>
                  </a:lnTo>
                  <a:lnTo>
                    <a:pt x="7741" y="196"/>
                  </a:lnTo>
                  <a:lnTo>
                    <a:pt x="8035" y="279"/>
                  </a:lnTo>
                  <a:lnTo>
                    <a:pt x="8323" y="376"/>
                  </a:lnTo>
                  <a:lnTo>
                    <a:pt x="8604" y="487"/>
                  </a:lnTo>
                  <a:lnTo>
                    <a:pt x="8878" y="612"/>
                  </a:lnTo>
                  <a:lnTo>
                    <a:pt x="9145" y="748"/>
                  </a:lnTo>
                  <a:lnTo>
                    <a:pt x="9405" y="897"/>
                  </a:lnTo>
                  <a:lnTo>
                    <a:pt x="9656" y="1059"/>
                  </a:lnTo>
                  <a:lnTo>
                    <a:pt x="9900" y="1231"/>
                  </a:lnTo>
                  <a:lnTo>
                    <a:pt x="10134" y="1416"/>
                  </a:lnTo>
                  <a:lnTo>
                    <a:pt x="10359" y="1609"/>
                  </a:lnTo>
                  <a:lnTo>
                    <a:pt x="10574" y="1814"/>
                  </a:lnTo>
                  <a:lnTo>
                    <a:pt x="10780" y="2030"/>
                  </a:lnTo>
                  <a:lnTo>
                    <a:pt x="10974" y="2254"/>
                  </a:lnTo>
                  <a:lnTo>
                    <a:pt x="11159" y="2488"/>
                  </a:lnTo>
                  <a:lnTo>
                    <a:pt x="11332" y="2730"/>
                  </a:lnTo>
                  <a:lnTo>
                    <a:pt x="11493" y="2981"/>
                  </a:lnTo>
                  <a:lnTo>
                    <a:pt x="11642" y="3240"/>
                  </a:lnTo>
                  <a:lnTo>
                    <a:pt x="11779" y="3508"/>
                  </a:lnTo>
                  <a:lnTo>
                    <a:pt x="11904" y="3781"/>
                  </a:lnTo>
                  <a:lnTo>
                    <a:pt x="12015" y="4061"/>
                  </a:lnTo>
                  <a:lnTo>
                    <a:pt x="12112" y="4349"/>
                  </a:lnTo>
                  <a:lnTo>
                    <a:pt x="12196" y="4642"/>
                  </a:lnTo>
                  <a:lnTo>
                    <a:pt x="12266" y="4941"/>
                  </a:lnTo>
                  <a:lnTo>
                    <a:pt x="12321" y="5245"/>
                  </a:lnTo>
                  <a:lnTo>
                    <a:pt x="12360" y="5554"/>
                  </a:lnTo>
                  <a:lnTo>
                    <a:pt x="12384" y="5867"/>
                  </a:lnTo>
                  <a:lnTo>
                    <a:pt x="12392" y="6184"/>
                  </a:lnTo>
                  <a:lnTo>
                    <a:pt x="12384" y="6501"/>
                  </a:lnTo>
                  <a:lnTo>
                    <a:pt x="12360" y="6814"/>
                  </a:lnTo>
                  <a:lnTo>
                    <a:pt x="12321" y="7123"/>
                  </a:lnTo>
                  <a:lnTo>
                    <a:pt x="12266" y="7427"/>
                  </a:lnTo>
                  <a:lnTo>
                    <a:pt x="12196" y="7726"/>
                  </a:lnTo>
                  <a:lnTo>
                    <a:pt x="12112" y="8020"/>
                  </a:lnTo>
                  <a:lnTo>
                    <a:pt x="12015" y="8307"/>
                  </a:lnTo>
                  <a:lnTo>
                    <a:pt x="11904" y="8587"/>
                  </a:lnTo>
                  <a:lnTo>
                    <a:pt x="11779" y="8862"/>
                  </a:lnTo>
                  <a:lnTo>
                    <a:pt x="11642" y="9128"/>
                  </a:lnTo>
                  <a:lnTo>
                    <a:pt x="11493" y="9387"/>
                  </a:lnTo>
                  <a:lnTo>
                    <a:pt x="11332" y="9638"/>
                  </a:lnTo>
                  <a:lnTo>
                    <a:pt x="11159" y="9880"/>
                  </a:lnTo>
                  <a:lnTo>
                    <a:pt x="10974" y="10114"/>
                  </a:lnTo>
                  <a:lnTo>
                    <a:pt x="10780" y="10338"/>
                  </a:lnTo>
                  <a:lnTo>
                    <a:pt x="10574" y="10554"/>
                  </a:lnTo>
                  <a:lnTo>
                    <a:pt x="10359" y="10759"/>
                  </a:lnTo>
                  <a:lnTo>
                    <a:pt x="10134" y="10953"/>
                  </a:lnTo>
                  <a:lnTo>
                    <a:pt x="9900" y="11137"/>
                  </a:lnTo>
                  <a:lnTo>
                    <a:pt x="9656" y="11310"/>
                  </a:lnTo>
                  <a:lnTo>
                    <a:pt x="9405" y="11471"/>
                  </a:lnTo>
                  <a:lnTo>
                    <a:pt x="9145" y="11620"/>
                  </a:lnTo>
                  <a:lnTo>
                    <a:pt x="8878" y="11756"/>
                  </a:lnTo>
                  <a:lnTo>
                    <a:pt x="8604" y="11881"/>
                  </a:lnTo>
                  <a:lnTo>
                    <a:pt x="8323" y="11992"/>
                  </a:lnTo>
                  <a:lnTo>
                    <a:pt x="8035" y="12089"/>
                  </a:lnTo>
                  <a:lnTo>
                    <a:pt x="7741" y="12172"/>
                  </a:lnTo>
                  <a:lnTo>
                    <a:pt x="7442" y="12242"/>
                  </a:lnTo>
                  <a:lnTo>
                    <a:pt x="7137" y="12297"/>
                  </a:lnTo>
                  <a:lnTo>
                    <a:pt x="6828" y="12336"/>
                  </a:lnTo>
                  <a:lnTo>
                    <a:pt x="6514" y="12360"/>
                  </a:lnTo>
                  <a:lnTo>
                    <a:pt x="6196" y="12368"/>
                  </a:lnTo>
                  <a:lnTo>
                    <a:pt x="5878" y="12360"/>
                  </a:lnTo>
                  <a:lnTo>
                    <a:pt x="5564" y="12336"/>
                  </a:lnTo>
                  <a:lnTo>
                    <a:pt x="5255" y="12297"/>
                  </a:lnTo>
                  <a:lnTo>
                    <a:pt x="4950" y="12242"/>
                  </a:lnTo>
                  <a:lnTo>
                    <a:pt x="4651" y="12172"/>
                  </a:lnTo>
                  <a:lnTo>
                    <a:pt x="4356" y="12089"/>
                  </a:lnTo>
                  <a:lnTo>
                    <a:pt x="4069" y="11992"/>
                  </a:lnTo>
                  <a:lnTo>
                    <a:pt x="3788" y="11881"/>
                  </a:lnTo>
                  <a:lnTo>
                    <a:pt x="3513" y="11756"/>
                  </a:lnTo>
                  <a:lnTo>
                    <a:pt x="3247" y="11620"/>
                  </a:lnTo>
                  <a:lnTo>
                    <a:pt x="2987" y="11471"/>
                  </a:lnTo>
                  <a:lnTo>
                    <a:pt x="2736" y="11310"/>
                  </a:lnTo>
                  <a:lnTo>
                    <a:pt x="2492" y="11137"/>
                  </a:lnTo>
                  <a:lnTo>
                    <a:pt x="2258" y="10953"/>
                  </a:lnTo>
                  <a:lnTo>
                    <a:pt x="2033" y="10759"/>
                  </a:lnTo>
                  <a:lnTo>
                    <a:pt x="1818" y="10554"/>
                  </a:lnTo>
                  <a:lnTo>
                    <a:pt x="1612" y="10338"/>
                  </a:lnTo>
                  <a:lnTo>
                    <a:pt x="1418" y="10114"/>
                  </a:lnTo>
                  <a:lnTo>
                    <a:pt x="1233" y="9880"/>
                  </a:lnTo>
                  <a:lnTo>
                    <a:pt x="1060" y="9638"/>
                  </a:lnTo>
                  <a:lnTo>
                    <a:pt x="899" y="9387"/>
                  </a:lnTo>
                  <a:lnTo>
                    <a:pt x="750" y="9128"/>
                  </a:lnTo>
                  <a:lnTo>
                    <a:pt x="613" y="8862"/>
                  </a:lnTo>
                  <a:lnTo>
                    <a:pt x="488" y="8587"/>
                  </a:lnTo>
                  <a:lnTo>
                    <a:pt x="377" y="8307"/>
                  </a:lnTo>
                  <a:lnTo>
                    <a:pt x="280" y="8020"/>
                  </a:lnTo>
                  <a:lnTo>
                    <a:pt x="196" y="7726"/>
                  </a:lnTo>
                  <a:lnTo>
                    <a:pt x="126" y="7427"/>
                  </a:lnTo>
                  <a:lnTo>
                    <a:pt x="71" y="7123"/>
                  </a:lnTo>
                  <a:lnTo>
                    <a:pt x="32" y="6814"/>
                  </a:lnTo>
                  <a:lnTo>
                    <a:pt x="8" y="6501"/>
                  </a:lnTo>
                  <a:lnTo>
                    <a:pt x="0" y="6184"/>
                  </a:lnTo>
                  <a:lnTo>
                    <a:pt x="8" y="5867"/>
                  </a:lnTo>
                  <a:lnTo>
                    <a:pt x="32" y="5554"/>
                  </a:lnTo>
                  <a:lnTo>
                    <a:pt x="71" y="5245"/>
                  </a:lnTo>
                  <a:lnTo>
                    <a:pt x="126" y="4941"/>
                  </a:lnTo>
                  <a:lnTo>
                    <a:pt x="196" y="4642"/>
                  </a:lnTo>
                  <a:lnTo>
                    <a:pt x="280" y="4349"/>
                  </a:lnTo>
                  <a:lnTo>
                    <a:pt x="377" y="4061"/>
                  </a:lnTo>
                  <a:lnTo>
                    <a:pt x="488" y="3781"/>
                  </a:lnTo>
                  <a:lnTo>
                    <a:pt x="613" y="3508"/>
                  </a:lnTo>
                  <a:lnTo>
                    <a:pt x="750" y="3240"/>
                  </a:lnTo>
                  <a:lnTo>
                    <a:pt x="899" y="2981"/>
                  </a:lnTo>
                  <a:lnTo>
                    <a:pt x="1060" y="2730"/>
                  </a:lnTo>
                  <a:lnTo>
                    <a:pt x="1233" y="2488"/>
                  </a:lnTo>
                  <a:lnTo>
                    <a:pt x="1418" y="2254"/>
                  </a:lnTo>
                  <a:lnTo>
                    <a:pt x="1612" y="2030"/>
                  </a:lnTo>
                  <a:lnTo>
                    <a:pt x="1818" y="1814"/>
                  </a:lnTo>
                  <a:lnTo>
                    <a:pt x="2033" y="1609"/>
                  </a:lnTo>
                  <a:lnTo>
                    <a:pt x="2258" y="1416"/>
                  </a:lnTo>
                  <a:lnTo>
                    <a:pt x="2492" y="1231"/>
                  </a:lnTo>
                  <a:lnTo>
                    <a:pt x="2736" y="1059"/>
                  </a:lnTo>
                  <a:lnTo>
                    <a:pt x="2987" y="897"/>
                  </a:lnTo>
                  <a:lnTo>
                    <a:pt x="3247" y="748"/>
                  </a:lnTo>
                  <a:lnTo>
                    <a:pt x="3513" y="612"/>
                  </a:lnTo>
                  <a:lnTo>
                    <a:pt x="3788" y="487"/>
                  </a:lnTo>
                  <a:lnTo>
                    <a:pt x="4069" y="376"/>
                  </a:lnTo>
                  <a:lnTo>
                    <a:pt x="4356" y="279"/>
                  </a:lnTo>
                  <a:lnTo>
                    <a:pt x="4651" y="196"/>
                  </a:lnTo>
                  <a:lnTo>
                    <a:pt x="4950" y="126"/>
                  </a:lnTo>
                  <a:lnTo>
                    <a:pt x="5255" y="71"/>
                  </a:lnTo>
                  <a:lnTo>
                    <a:pt x="5564" y="32"/>
                  </a:lnTo>
                  <a:lnTo>
                    <a:pt x="5878" y="8"/>
                  </a:lnTo>
                  <a:lnTo>
                    <a:pt x="6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06BC200-3F31-42FC-A663-81989B600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608"/>
              <a:ext cx="1555" cy="1552"/>
            </a:xfrm>
            <a:custGeom>
              <a:avLst/>
              <a:gdLst>
                <a:gd name="T0" fmla="*/ 6215 w 6219"/>
                <a:gd name="T1" fmla="*/ 5967 h 6207"/>
                <a:gd name="T2" fmla="*/ 6187 w 6219"/>
                <a:gd name="T3" fmla="*/ 5574 h 6207"/>
                <a:gd name="T4" fmla="*/ 6135 w 6219"/>
                <a:gd name="T5" fmla="*/ 5187 h 6207"/>
                <a:gd name="T6" fmla="*/ 6059 w 6219"/>
                <a:gd name="T7" fmla="*/ 4809 h 6207"/>
                <a:gd name="T8" fmla="*/ 5961 w 6219"/>
                <a:gd name="T9" fmla="*/ 4437 h 6207"/>
                <a:gd name="T10" fmla="*/ 5841 w 6219"/>
                <a:gd name="T11" fmla="*/ 4076 h 6207"/>
                <a:gd name="T12" fmla="*/ 5700 w 6219"/>
                <a:gd name="T13" fmla="*/ 3725 h 6207"/>
                <a:gd name="T14" fmla="*/ 5537 w 6219"/>
                <a:gd name="T15" fmla="*/ 3386 h 6207"/>
                <a:gd name="T16" fmla="*/ 5355 w 6219"/>
                <a:gd name="T17" fmla="*/ 3057 h 6207"/>
                <a:gd name="T18" fmla="*/ 5155 w 6219"/>
                <a:gd name="T19" fmla="*/ 2741 h 6207"/>
                <a:gd name="T20" fmla="*/ 4936 w 6219"/>
                <a:gd name="T21" fmla="*/ 2438 h 6207"/>
                <a:gd name="T22" fmla="*/ 4699 w 6219"/>
                <a:gd name="T23" fmla="*/ 2148 h 6207"/>
                <a:gd name="T24" fmla="*/ 4447 w 6219"/>
                <a:gd name="T25" fmla="*/ 1874 h 6207"/>
                <a:gd name="T26" fmla="*/ 4178 w 6219"/>
                <a:gd name="T27" fmla="*/ 1616 h 6207"/>
                <a:gd name="T28" fmla="*/ 3894 w 6219"/>
                <a:gd name="T29" fmla="*/ 1373 h 6207"/>
                <a:gd name="T30" fmla="*/ 3596 w 6219"/>
                <a:gd name="T31" fmla="*/ 1148 h 6207"/>
                <a:gd name="T32" fmla="*/ 3285 w 6219"/>
                <a:gd name="T33" fmla="*/ 940 h 6207"/>
                <a:gd name="T34" fmla="*/ 2961 w 6219"/>
                <a:gd name="T35" fmla="*/ 751 h 6207"/>
                <a:gd name="T36" fmla="*/ 2624 w 6219"/>
                <a:gd name="T37" fmla="*/ 582 h 6207"/>
                <a:gd name="T38" fmla="*/ 2277 w 6219"/>
                <a:gd name="T39" fmla="*/ 432 h 6207"/>
                <a:gd name="T40" fmla="*/ 1918 w 6219"/>
                <a:gd name="T41" fmla="*/ 303 h 6207"/>
                <a:gd name="T42" fmla="*/ 1551 w 6219"/>
                <a:gd name="T43" fmla="*/ 196 h 6207"/>
                <a:gd name="T44" fmla="*/ 1174 w 6219"/>
                <a:gd name="T45" fmla="*/ 111 h 6207"/>
                <a:gd name="T46" fmla="*/ 790 w 6219"/>
                <a:gd name="T47" fmla="*/ 50 h 6207"/>
                <a:gd name="T48" fmla="*/ 399 w 6219"/>
                <a:gd name="T49" fmla="*/ 13 h 6207"/>
                <a:gd name="T50" fmla="*/ 0 w 6219"/>
                <a:gd name="T51" fmla="*/ 0 h 6207"/>
                <a:gd name="T52" fmla="*/ 317 w 6219"/>
                <a:gd name="T53" fmla="*/ 54 h 6207"/>
                <a:gd name="T54" fmla="*/ 707 w 6219"/>
                <a:gd name="T55" fmla="*/ 86 h 6207"/>
                <a:gd name="T56" fmla="*/ 1090 w 6219"/>
                <a:gd name="T57" fmla="*/ 142 h 6207"/>
                <a:gd name="T58" fmla="*/ 1466 w 6219"/>
                <a:gd name="T59" fmla="*/ 222 h 6207"/>
                <a:gd name="T60" fmla="*/ 1832 w 6219"/>
                <a:gd name="T61" fmla="*/ 324 h 6207"/>
                <a:gd name="T62" fmla="*/ 2189 w 6219"/>
                <a:gd name="T63" fmla="*/ 447 h 6207"/>
                <a:gd name="T64" fmla="*/ 2537 w 6219"/>
                <a:gd name="T65" fmla="*/ 592 h 6207"/>
                <a:gd name="T66" fmla="*/ 2873 w 6219"/>
                <a:gd name="T67" fmla="*/ 756 h 6207"/>
                <a:gd name="T68" fmla="*/ 3197 w 6219"/>
                <a:gd name="T69" fmla="*/ 940 h 6207"/>
                <a:gd name="T70" fmla="*/ 3509 w 6219"/>
                <a:gd name="T71" fmla="*/ 1143 h 6207"/>
                <a:gd name="T72" fmla="*/ 3807 w 6219"/>
                <a:gd name="T73" fmla="*/ 1363 h 6207"/>
                <a:gd name="T74" fmla="*/ 4092 w 6219"/>
                <a:gd name="T75" fmla="*/ 1601 h 6207"/>
                <a:gd name="T76" fmla="*/ 4362 w 6219"/>
                <a:gd name="T77" fmla="*/ 1854 h 6207"/>
                <a:gd name="T78" fmla="*/ 4615 w 6219"/>
                <a:gd name="T79" fmla="*/ 2123 h 6207"/>
                <a:gd name="T80" fmla="*/ 4853 w 6219"/>
                <a:gd name="T81" fmla="*/ 2408 h 6207"/>
                <a:gd name="T82" fmla="*/ 5074 w 6219"/>
                <a:gd name="T83" fmla="*/ 2705 h 6207"/>
                <a:gd name="T84" fmla="*/ 5278 w 6219"/>
                <a:gd name="T85" fmla="*/ 3016 h 6207"/>
                <a:gd name="T86" fmla="*/ 5462 w 6219"/>
                <a:gd name="T87" fmla="*/ 3340 h 6207"/>
                <a:gd name="T88" fmla="*/ 5626 w 6219"/>
                <a:gd name="T89" fmla="*/ 3675 h 6207"/>
                <a:gd name="T90" fmla="*/ 5771 w 6219"/>
                <a:gd name="T91" fmla="*/ 4022 h 6207"/>
                <a:gd name="T92" fmla="*/ 5895 w 6219"/>
                <a:gd name="T93" fmla="*/ 4378 h 6207"/>
                <a:gd name="T94" fmla="*/ 5997 w 6219"/>
                <a:gd name="T95" fmla="*/ 4744 h 6207"/>
                <a:gd name="T96" fmla="*/ 6077 w 6219"/>
                <a:gd name="T97" fmla="*/ 5119 h 6207"/>
                <a:gd name="T98" fmla="*/ 6133 w 6219"/>
                <a:gd name="T99" fmla="*/ 5501 h 6207"/>
                <a:gd name="T100" fmla="*/ 6165 w 6219"/>
                <a:gd name="T101" fmla="*/ 5891 h 6207"/>
                <a:gd name="T102" fmla="*/ 6173 w 6219"/>
                <a:gd name="T103" fmla="*/ 6207 h 6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19" h="6207">
                  <a:moveTo>
                    <a:pt x="6219" y="6207"/>
                  </a:moveTo>
                  <a:lnTo>
                    <a:pt x="6219" y="6207"/>
                  </a:lnTo>
                  <a:lnTo>
                    <a:pt x="6219" y="6127"/>
                  </a:lnTo>
                  <a:lnTo>
                    <a:pt x="6217" y="6047"/>
                  </a:lnTo>
                  <a:lnTo>
                    <a:pt x="6215" y="5967"/>
                  </a:lnTo>
                  <a:lnTo>
                    <a:pt x="6211" y="5889"/>
                  </a:lnTo>
                  <a:lnTo>
                    <a:pt x="6207" y="5809"/>
                  </a:lnTo>
                  <a:lnTo>
                    <a:pt x="6201" y="5731"/>
                  </a:lnTo>
                  <a:lnTo>
                    <a:pt x="6194" y="5652"/>
                  </a:lnTo>
                  <a:lnTo>
                    <a:pt x="6187" y="5574"/>
                  </a:lnTo>
                  <a:lnTo>
                    <a:pt x="6179" y="5496"/>
                  </a:lnTo>
                  <a:lnTo>
                    <a:pt x="6169" y="5419"/>
                  </a:lnTo>
                  <a:lnTo>
                    <a:pt x="6159" y="5341"/>
                  </a:lnTo>
                  <a:lnTo>
                    <a:pt x="6147" y="5264"/>
                  </a:lnTo>
                  <a:lnTo>
                    <a:pt x="6135" y="5187"/>
                  </a:lnTo>
                  <a:lnTo>
                    <a:pt x="6122" y="5111"/>
                  </a:lnTo>
                  <a:lnTo>
                    <a:pt x="6107" y="5035"/>
                  </a:lnTo>
                  <a:lnTo>
                    <a:pt x="6092" y="4959"/>
                  </a:lnTo>
                  <a:lnTo>
                    <a:pt x="6077" y="4883"/>
                  </a:lnTo>
                  <a:lnTo>
                    <a:pt x="6059" y="4809"/>
                  </a:lnTo>
                  <a:lnTo>
                    <a:pt x="6042" y="4733"/>
                  </a:lnTo>
                  <a:lnTo>
                    <a:pt x="6023" y="4659"/>
                  </a:lnTo>
                  <a:lnTo>
                    <a:pt x="6003" y="4585"/>
                  </a:lnTo>
                  <a:lnTo>
                    <a:pt x="5983" y="4511"/>
                  </a:lnTo>
                  <a:lnTo>
                    <a:pt x="5961" y="4437"/>
                  </a:lnTo>
                  <a:lnTo>
                    <a:pt x="5939" y="4365"/>
                  </a:lnTo>
                  <a:lnTo>
                    <a:pt x="5915" y="4292"/>
                  </a:lnTo>
                  <a:lnTo>
                    <a:pt x="5892" y="4220"/>
                  </a:lnTo>
                  <a:lnTo>
                    <a:pt x="5866" y="4148"/>
                  </a:lnTo>
                  <a:lnTo>
                    <a:pt x="5841" y="4076"/>
                  </a:lnTo>
                  <a:lnTo>
                    <a:pt x="5814" y="4006"/>
                  </a:lnTo>
                  <a:lnTo>
                    <a:pt x="5787" y="3934"/>
                  </a:lnTo>
                  <a:lnTo>
                    <a:pt x="5758" y="3865"/>
                  </a:lnTo>
                  <a:lnTo>
                    <a:pt x="5729" y="3795"/>
                  </a:lnTo>
                  <a:lnTo>
                    <a:pt x="5700" y="3725"/>
                  </a:lnTo>
                  <a:lnTo>
                    <a:pt x="5668" y="3657"/>
                  </a:lnTo>
                  <a:lnTo>
                    <a:pt x="5636" y="3588"/>
                  </a:lnTo>
                  <a:lnTo>
                    <a:pt x="5605" y="3520"/>
                  </a:lnTo>
                  <a:lnTo>
                    <a:pt x="5571" y="3452"/>
                  </a:lnTo>
                  <a:lnTo>
                    <a:pt x="5537" y="3386"/>
                  </a:lnTo>
                  <a:lnTo>
                    <a:pt x="5502" y="3318"/>
                  </a:lnTo>
                  <a:lnTo>
                    <a:pt x="5467" y="3252"/>
                  </a:lnTo>
                  <a:lnTo>
                    <a:pt x="5430" y="3187"/>
                  </a:lnTo>
                  <a:lnTo>
                    <a:pt x="5393" y="3122"/>
                  </a:lnTo>
                  <a:lnTo>
                    <a:pt x="5355" y="3057"/>
                  </a:lnTo>
                  <a:lnTo>
                    <a:pt x="5316" y="2993"/>
                  </a:lnTo>
                  <a:lnTo>
                    <a:pt x="5278" y="2929"/>
                  </a:lnTo>
                  <a:lnTo>
                    <a:pt x="5237" y="2865"/>
                  </a:lnTo>
                  <a:lnTo>
                    <a:pt x="5196" y="2803"/>
                  </a:lnTo>
                  <a:lnTo>
                    <a:pt x="5155" y="2741"/>
                  </a:lnTo>
                  <a:lnTo>
                    <a:pt x="5112" y="2679"/>
                  </a:lnTo>
                  <a:lnTo>
                    <a:pt x="5069" y="2618"/>
                  </a:lnTo>
                  <a:lnTo>
                    <a:pt x="5025" y="2557"/>
                  </a:lnTo>
                  <a:lnTo>
                    <a:pt x="4981" y="2497"/>
                  </a:lnTo>
                  <a:lnTo>
                    <a:pt x="4936" y="2438"/>
                  </a:lnTo>
                  <a:lnTo>
                    <a:pt x="4890" y="2379"/>
                  </a:lnTo>
                  <a:lnTo>
                    <a:pt x="4843" y="2321"/>
                  </a:lnTo>
                  <a:lnTo>
                    <a:pt x="4796" y="2263"/>
                  </a:lnTo>
                  <a:lnTo>
                    <a:pt x="4748" y="2206"/>
                  </a:lnTo>
                  <a:lnTo>
                    <a:pt x="4699" y="2148"/>
                  </a:lnTo>
                  <a:lnTo>
                    <a:pt x="4650" y="2092"/>
                  </a:lnTo>
                  <a:lnTo>
                    <a:pt x="4600" y="2037"/>
                  </a:lnTo>
                  <a:lnTo>
                    <a:pt x="4550" y="1982"/>
                  </a:lnTo>
                  <a:lnTo>
                    <a:pt x="4499" y="1928"/>
                  </a:lnTo>
                  <a:lnTo>
                    <a:pt x="4447" y="1874"/>
                  </a:lnTo>
                  <a:lnTo>
                    <a:pt x="4395" y="1821"/>
                  </a:lnTo>
                  <a:lnTo>
                    <a:pt x="4341" y="1769"/>
                  </a:lnTo>
                  <a:lnTo>
                    <a:pt x="4287" y="1717"/>
                  </a:lnTo>
                  <a:lnTo>
                    <a:pt x="4233" y="1666"/>
                  </a:lnTo>
                  <a:lnTo>
                    <a:pt x="4178" y="1616"/>
                  </a:lnTo>
                  <a:lnTo>
                    <a:pt x="4123" y="1566"/>
                  </a:lnTo>
                  <a:lnTo>
                    <a:pt x="4067" y="1517"/>
                  </a:lnTo>
                  <a:lnTo>
                    <a:pt x="4009" y="1468"/>
                  </a:lnTo>
                  <a:lnTo>
                    <a:pt x="3952" y="1420"/>
                  </a:lnTo>
                  <a:lnTo>
                    <a:pt x="3894" y="1373"/>
                  </a:lnTo>
                  <a:lnTo>
                    <a:pt x="3836" y="1326"/>
                  </a:lnTo>
                  <a:lnTo>
                    <a:pt x="3776" y="1280"/>
                  </a:lnTo>
                  <a:lnTo>
                    <a:pt x="3717" y="1236"/>
                  </a:lnTo>
                  <a:lnTo>
                    <a:pt x="3657" y="1192"/>
                  </a:lnTo>
                  <a:lnTo>
                    <a:pt x="3596" y="1148"/>
                  </a:lnTo>
                  <a:lnTo>
                    <a:pt x="3535" y="1105"/>
                  </a:lnTo>
                  <a:lnTo>
                    <a:pt x="3473" y="1062"/>
                  </a:lnTo>
                  <a:lnTo>
                    <a:pt x="3410" y="1021"/>
                  </a:lnTo>
                  <a:lnTo>
                    <a:pt x="3348" y="981"/>
                  </a:lnTo>
                  <a:lnTo>
                    <a:pt x="3285" y="940"/>
                  </a:lnTo>
                  <a:lnTo>
                    <a:pt x="3220" y="901"/>
                  </a:lnTo>
                  <a:lnTo>
                    <a:pt x="3156" y="862"/>
                  </a:lnTo>
                  <a:lnTo>
                    <a:pt x="3092" y="824"/>
                  </a:lnTo>
                  <a:lnTo>
                    <a:pt x="3026" y="788"/>
                  </a:lnTo>
                  <a:lnTo>
                    <a:pt x="2961" y="751"/>
                  </a:lnTo>
                  <a:lnTo>
                    <a:pt x="2894" y="715"/>
                  </a:lnTo>
                  <a:lnTo>
                    <a:pt x="2827" y="681"/>
                  </a:lnTo>
                  <a:lnTo>
                    <a:pt x="2760" y="647"/>
                  </a:lnTo>
                  <a:lnTo>
                    <a:pt x="2692" y="613"/>
                  </a:lnTo>
                  <a:lnTo>
                    <a:pt x="2624" y="582"/>
                  </a:lnTo>
                  <a:lnTo>
                    <a:pt x="2555" y="550"/>
                  </a:lnTo>
                  <a:lnTo>
                    <a:pt x="2487" y="518"/>
                  </a:lnTo>
                  <a:lnTo>
                    <a:pt x="2417" y="489"/>
                  </a:lnTo>
                  <a:lnTo>
                    <a:pt x="2347" y="460"/>
                  </a:lnTo>
                  <a:lnTo>
                    <a:pt x="2277" y="432"/>
                  </a:lnTo>
                  <a:lnTo>
                    <a:pt x="2205" y="404"/>
                  </a:lnTo>
                  <a:lnTo>
                    <a:pt x="2135" y="378"/>
                  </a:lnTo>
                  <a:lnTo>
                    <a:pt x="2063" y="352"/>
                  </a:lnTo>
                  <a:lnTo>
                    <a:pt x="1991" y="327"/>
                  </a:lnTo>
                  <a:lnTo>
                    <a:pt x="1918" y="303"/>
                  </a:lnTo>
                  <a:lnTo>
                    <a:pt x="1846" y="280"/>
                  </a:lnTo>
                  <a:lnTo>
                    <a:pt x="1773" y="257"/>
                  </a:lnTo>
                  <a:lnTo>
                    <a:pt x="1700" y="236"/>
                  </a:lnTo>
                  <a:lnTo>
                    <a:pt x="1625" y="216"/>
                  </a:lnTo>
                  <a:lnTo>
                    <a:pt x="1551" y="196"/>
                  </a:lnTo>
                  <a:lnTo>
                    <a:pt x="1477" y="177"/>
                  </a:lnTo>
                  <a:lnTo>
                    <a:pt x="1401" y="159"/>
                  </a:lnTo>
                  <a:lnTo>
                    <a:pt x="1327" y="142"/>
                  </a:lnTo>
                  <a:lnTo>
                    <a:pt x="1251" y="127"/>
                  </a:lnTo>
                  <a:lnTo>
                    <a:pt x="1174" y="111"/>
                  </a:lnTo>
                  <a:lnTo>
                    <a:pt x="1099" y="97"/>
                  </a:lnTo>
                  <a:lnTo>
                    <a:pt x="1022" y="84"/>
                  </a:lnTo>
                  <a:lnTo>
                    <a:pt x="945" y="72"/>
                  </a:lnTo>
                  <a:lnTo>
                    <a:pt x="868" y="60"/>
                  </a:lnTo>
                  <a:lnTo>
                    <a:pt x="790" y="50"/>
                  </a:lnTo>
                  <a:lnTo>
                    <a:pt x="712" y="40"/>
                  </a:lnTo>
                  <a:lnTo>
                    <a:pt x="635" y="32"/>
                  </a:lnTo>
                  <a:lnTo>
                    <a:pt x="556" y="25"/>
                  </a:lnTo>
                  <a:lnTo>
                    <a:pt x="477" y="18"/>
                  </a:lnTo>
                  <a:lnTo>
                    <a:pt x="399" y="13"/>
                  </a:lnTo>
                  <a:lnTo>
                    <a:pt x="319" y="8"/>
                  </a:lnTo>
                  <a:lnTo>
                    <a:pt x="240" y="4"/>
                  </a:lnTo>
                  <a:lnTo>
                    <a:pt x="160" y="2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80" y="46"/>
                  </a:lnTo>
                  <a:lnTo>
                    <a:pt x="159" y="48"/>
                  </a:lnTo>
                  <a:lnTo>
                    <a:pt x="238" y="50"/>
                  </a:lnTo>
                  <a:lnTo>
                    <a:pt x="317" y="54"/>
                  </a:lnTo>
                  <a:lnTo>
                    <a:pt x="396" y="58"/>
                  </a:lnTo>
                  <a:lnTo>
                    <a:pt x="474" y="65"/>
                  </a:lnTo>
                  <a:lnTo>
                    <a:pt x="552" y="71"/>
                  </a:lnTo>
                  <a:lnTo>
                    <a:pt x="630" y="78"/>
                  </a:lnTo>
                  <a:lnTo>
                    <a:pt x="707" y="86"/>
                  </a:lnTo>
                  <a:lnTo>
                    <a:pt x="785" y="95"/>
                  </a:lnTo>
                  <a:lnTo>
                    <a:pt x="862" y="106"/>
                  </a:lnTo>
                  <a:lnTo>
                    <a:pt x="938" y="118"/>
                  </a:lnTo>
                  <a:lnTo>
                    <a:pt x="1014" y="130"/>
                  </a:lnTo>
                  <a:lnTo>
                    <a:pt x="1090" y="142"/>
                  </a:lnTo>
                  <a:lnTo>
                    <a:pt x="1166" y="156"/>
                  </a:lnTo>
                  <a:lnTo>
                    <a:pt x="1242" y="172"/>
                  </a:lnTo>
                  <a:lnTo>
                    <a:pt x="1316" y="188"/>
                  </a:lnTo>
                  <a:lnTo>
                    <a:pt x="1391" y="204"/>
                  </a:lnTo>
                  <a:lnTo>
                    <a:pt x="1466" y="222"/>
                  </a:lnTo>
                  <a:lnTo>
                    <a:pt x="1539" y="241"/>
                  </a:lnTo>
                  <a:lnTo>
                    <a:pt x="1614" y="260"/>
                  </a:lnTo>
                  <a:lnTo>
                    <a:pt x="1686" y="281"/>
                  </a:lnTo>
                  <a:lnTo>
                    <a:pt x="1760" y="301"/>
                  </a:lnTo>
                  <a:lnTo>
                    <a:pt x="1832" y="324"/>
                  </a:lnTo>
                  <a:lnTo>
                    <a:pt x="1904" y="347"/>
                  </a:lnTo>
                  <a:lnTo>
                    <a:pt x="1977" y="371"/>
                  </a:lnTo>
                  <a:lnTo>
                    <a:pt x="2048" y="395"/>
                  </a:lnTo>
                  <a:lnTo>
                    <a:pt x="2119" y="421"/>
                  </a:lnTo>
                  <a:lnTo>
                    <a:pt x="2189" y="447"/>
                  </a:lnTo>
                  <a:lnTo>
                    <a:pt x="2260" y="475"/>
                  </a:lnTo>
                  <a:lnTo>
                    <a:pt x="2329" y="502"/>
                  </a:lnTo>
                  <a:lnTo>
                    <a:pt x="2399" y="532"/>
                  </a:lnTo>
                  <a:lnTo>
                    <a:pt x="2468" y="561"/>
                  </a:lnTo>
                  <a:lnTo>
                    <a:pt x="2537" y="592"/>
                  </a:lnTo>
                  <a:lnTo>
                    <a:pt x="2604" y="623"/>
                  </a:lnTo>
                  <a:lnTo>
                    <a:pt x="2673" y="655"/>
                  </a:lnTo>
                  <a:lnTo>
                    <a:pt x="2739" y="688"/>
                  </a:lnTo>
                  <a:lnTo>
                    <a:pt x="2806" y="721"/>
                  </a:lnTo>
                  <a:lnTo>
                    <a:pt x="2873" y="756"/>
                  </a:lnTo>
                  <a:lnTo>
                    <a:pt x="2938" y="792"/>
                  </a:lnTo>
                  <a:lnTo>
                    <a:pt x="3004" y="828"/>
                  </a:lnTo>
                  <a:lnTo>
                    <a:pt x="3068" y="864"/>
                  </a:lnTo>
                  <a:lnTo>
                    <a:pt x="3132" y="902"/>
                  </a:lnTo>
                  <a:lnTo>
                    <a:pt x="3197" y="940"/>
                  </a:lnTo>
                  <a:lnTo>
                    <a:pt x="3260" y="980"/>
                  </a:lnTo>
                  <a:lnTo>
                    <a:pt x="3324" y="1019"/>
                  </a:lnTo>
                  <a:lnTo>
                    <a:pt x="3386" y="1059"/>
                  </a:lnTo>
                  <a:lnTo>
                    <a:pt x="3447" y="1101"/>
                  </a:lnTo>
                  <a:lnTo>
                    <a:pt x="3509" y="1143"/>
                  </a:lnTo>
                  <a:lnTo>
                    <a:pt x="3570" y="1186"/>
                  </a:lnTo>
                  <a:lnTo>
                    <a:pt x="3630" y="1228"/>
                  </a:lnTo>
                  <a:lnTo>
                    <a:pt x="3689" y="1272"/>
                  </a:lnTo>
                  <a:lnTo>
                    <a:pt x="3749" y="1317"/>
                  </a:lnTo>
                  <a:lnTo>
                    <a:pt x="3807" y="1363"/>
                  </a:lnTo>
                  <a:lnTo>
                    <a:pt x="3865" y="1409"/>
                  </a:lnTo>
                  <a:lnTo>
                    <a:pt x="3922" y="1456"/>
                  </a:lnTo>
                  <a:lnTo>
                    <a:pt x="3980" y="1504"/>
                  </a:lnTo>
                  <a:lnTo>
                    <a:pt x="4036" y="1552"/>
                  </a:lnTo>
                  <a:lnTo>
                    <a:pt x="4092" y="1601"/>
                  </a:lnTo>
                  <a:lnTo>
                    <a:pt x="4147" y="1650"/>
                  </a:lnTo>
                  <a:lnTo>
                    <a:pt x="4201" y="1700"/>
                  </a:lnTo>
                  <a:lnTo>
                    <a:pt x="4256" y="1751"/>
                  </a:lnTo>
                  <a:lnTo>
                    <a:pt x="4309" y="1802"/>
                  </a:lnTo>
                  <a:lnTo>
                    <a:pt x="4362" y="1854"/>
                  </a:lnTo>
                  <a:lnTo>
                    <a:pt x="4414" y="1907"/>
                  </a:lnTo>
                  <a:lnTo>
                    <a:pt x="4465" y="1960"/>
                  </a:lnTo>
                  <a:lnTo>
                    <a:pt x="4516" y="2014"/>
                  </a:lnTo>
                  <a:lnTo>
                    <a:pt x="4566" y="2068"/>
                  </a:lnTo>
                  <a:lnTo>
                    <a:pt x="4615" y="2123"/>
                  </a:lnTo>
                  <a:lnTo>
                    <a:pt x="4664" y="2179"/>
                  </a:lnTo>
                  <a:lnTo>
                    <a:pt x="4712" y="2235"/>
                  </a:lnTo>
                  <a:lnTo>
                    <a:pt x="4760" y="2292"/>
                  </a:lnTo>
                  <a:lnTo>
                    <a:pt x="4807" y="2349"/>
                  </a:lnTo>
                  <a:lnTo>
                    <a:pt x="4853" y="2408"/>
                  </a:lnTo>
                  <a:lnTo>
                    <a:pt x="4899" y="2466"/>
                  </a:lnTo>
                  <a:lnTo>
                    <a:pt x="4944" y="2525"/>
                  </a:lnTo>
                  <a:lnTo>
                    <a:pt x="4988" y="2584"/>
                  </a:lnTo>
                  <a:lnTo>
                    <a:pt x="5031" y="2644"/>
                  </a:lnTo>
                  <a:lnTo>
                    <a:pt x="5074" y="2705"/>
                  </a:lnTo>
                  <a:lnTo>
                    <a:pt x="5116" y="2767"/>
                  </a:lnTo>
                  <a:lnTo>
                    <a:pt x="5158" y="2828"/>
                  </a:lnTo>
                  <a:lnTo>
                    <a:pt x="5198" y="2890"/>
                  </a:lnTo>
                  <a:lnTo>
                    <a:pt x="5238" y="2953"/>
                  </a:lnTo>
                  <a:lnTo>
                    <a:pt x="5278" y="3016"/>
                  </a:lnTo>
                  <a:lnTo>
                    <a:pt x="5315" y="3081"/>
                  </a:lnTo>
                  <a:lnTo>
                    <a:pt x="5353" y="3145"/>
                  </a:lnTo>
                  <a:lnTo>
                    <a:pt x="5390" y="3209"/>
                  </a:lnTo>
                  <a:lnTo>
                    <a:pt x="5426" y="3275"/>
                  </a:lnTo>
                  <a:lnTo>
                    <a:pt x="5462" y="3340"/>
                  </a:lnTo>
                  <a:lnTo>
                    <a:pt x="5496" y="3406"/>
                  </a:lnTo>
                  <a:lnTo>
                    <a:pt x="5530" y="3473"/>
                  </a:lnTo>
                  <a:lnTo>
                    <a:pt x="5563" y="3540"/>
                  </a:lnTo>
                  <a:lnTo>
                    <a:pt x="5595" y="3608"/>
                  </a:lnTo>
                  <a:lnTo>
                    <a:pt x="5626" y="3675"/>
                  </a:lnTo>
                  <a:lnTo>
                    <a:pt x="5657" y="3744"/>
                  </a:lnTo>
                  <a:lnTo>
                    <a:pt x="5686" y="3813"/>
                  </a:lnTo>
                  <a:lnTo>
                    <a:pt x="5716" y="3882"/>
                  </a:lnTo>
                  <a:lnTo>
                    <a:pt x="5744" y="3952"/>
                  </a:lnTo>
                  <a:lnTo>
                    <a:pt x="5771" y="4022"/>
                  </a:lnTo>
                  <a:lnTo>
                    <a:pt x="5798" y="4093"/>
                  </a:lnTo>
                  <a:lnTo>
                    <a:pt x="5823" y="4163"/>
                  </a:lnTo>
                  <a:lnTo>
                    <a:pt x="5848" y="4234"/>
                  </a:lnTo>
                  <a:lnTo>
                    <a:pt x="5871" y="4307"/>
                  </a:lnTo>
                  <a:lnTo>
                    <a:pt x="5895" y="4378"/>
                  </a:lnTo>
                  <a:lnTo>
                    <a:pt x="5917" y="4451"/>
                  </a:lnTo>
                  <a:lnTo>
                    <a:pt x="5938" y="4524"/>
                  </a:lnTo>
                  <a:lnTo>
                    <a:pt x="5958" y="4596"/>
                  </a:lnTo>
                  <a:lnTo>
                    <a:pt x="5978" y="4671"/>
                  </a:lnTo>
                  <a:lnTo>
                    <a:pt x="5997" y="4744"/>
                  </a:lnTo>
                  <a:lnTo>
                    <a:pt x="6014" y="4819"/>
                  </a:lnTo>
                  <a:lnTo>
                    <a:pt x="6031" y="4893"/>
                  </a:lnTo>
                  <a:lnTo>
                    <a:pt x="6047" y="4968"/>
                  </a:lnTo>
                  <a:lnTo>
                    <a:pt x="6063" y="5043"/>
                  </a:lnTo>
                  <a:lnTo>
                    <a:pt x="6077" y="5119"/>
                  </a:lnTo>
                  <a:lnTo>
                    <a:pt x="6089" y="5195"/>
                  </a:lnTo>
                  <a:lnTo>
                    <a:pt x="6101" y="5271"/>
                  </a:lnTo>
                  <a:lnTo>
                    <a:pt x="6113" y="5347"/>
                  </a:lnTo>
                  <a:lnTo>
                    <a:pt x="6124" y="5424"/>
                  </a:lnTo>
                  <a:lnTo>
                    <a:pt x="6133" y="5501"/>
                  </a:lnTo>
                  <a:lnTo>
                    <a:pt x="6141" y="5579"/>
                  </a:lnTo>
                  <a:lnTo>
                    <a:pt x="6148" y="5656"/>
                  </a:lnTo>
                  <a:lnTo>
                    <a:pt x="6154" y="5734"/>
                  </a:lnTo>
                  <a:lnTo>
                    <a:pt x="6161" y="5812"/>
                  </a:lnTo>
                  <a:lnTo>
                    <a:pt x="6165" y="5891"/>
                  </a:lnTo>
                  <a:lnTo>
                    <a:pt x="6169" y="5969"/>
                  </a:lnTo>
                  <a:lnTo>
                    <a:pt x="6171" y="6048"/>
                  </a:lnTo>
                  <a:lnTo>
                    <a:pt x="6173" y="6127"/>
                  </a:lnTo>
                  <a:lnTo>
                    <a:pt x="6173" y="6207"/>
                  </a:lnTo>
                  <a:lnTo>
                    <a:pt x="6173" y="6207"/>
                  </a:lnTo>
                  <a:lnTo>
                    <a:pt x="6219" y="6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C36F9B6-49B3-475F-90AE-72F67BD05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160"/>
              <a:ext cx="1555" cy="1552"/>
            </a:xfrm>
            <a:custGeom>
              <a:avLst/>
              <a:gdLst>
                <a:gd name="T0" fmla="*/ 240 w 6219"/>
                <a:gd name="T1" fmla="*/ 6203 h 6207"/>
                <a:gd name="T2" fmla="*/ 635 w 6219"/>
                <a:gd name="T3" fmla="*/ 6175 h 6207"/>
                <a:gd name="T4" fmla="*/ 1022 w 6219"/>
                <a:gd name="T5" fmla="*/ 6123 h 6207"/>
                <a:gd name="T6" fmla="*/ 1401 w 6219"/>
                <a:gd name="T7" fmla="*/ 6048 h 6207"/>
                <a:gd name="T8" fmla="*/ 1773 w 6219"/>
                <a:gd name="T9" fmla="*/ 5950 h 6207"/>
                <a:gd name="T10" fmla="*/ 2135 w 6219"/>
                <a:gd name="T11" fmla="*/ 5829 h 6207"/>
                <a:gd name="T12" fmla="*/ 2487 w 6219"/>
                <a:gd name="T13" fmla="*/ 5689 h 6207"/>
                <a:gd name="T14" fmla="*/ 2827 w 6219"/>
                <a:gd name="T15" fmla="*/ 5526 h 6207"/>
                <a:gd name="T16" fmla="*/ 3156 w 6219"/>
                <a:gd name="T17" fmla="*/ 5345 h 6207"/>
                <a:gd name="T18" fmla="*/ 3473 w 6219"/>
                <a:gd name="T19" fmla="*/ 5145 h 6207"/>
                <a:gd name="T20" fmla="*/ 3776 w 6219"/>
                <a:gd name="T21" fmla="*/ 4927 h 6207"/>
                <a:gd name="T22" fmla="*/ 4067 w 6219"/>
                <a:gd name="T23" fmla="*/ 4690 h 6207"/>
                <a:gd name="T24" fmla="*/ 4341 w 6219"/>
                <a:gd name="T25" fmla="*/ 4438 h 6207"/>
                <a:gd name="T26" fmla="*/ 4600 w 6219"/>
                <a:gd name="T27" fmla="*/ 4170 h 6207"/>
                <a:gd name="T28" fmla="*/ 4843 w 6219"/>
                <a:gd name="T29" fmla="*/ 3886 h 6207"/>
                <a:gd name="T30" fmla="*/ 5069 w 6219"/>
                <a:gd name="T31" fmla="*/ 3589 h 6207"/>
                <a:gd name="T32" fmla="*/ 5278 w 6219"/>
                <a:gd name="T33" fmla="*/ 3278 h 6207"/>
                <a:gd name="T34" fmla="*/ 5467 w 6219"/>
                <a:gd name="T35" fmla="*/ 2955 h 6207"/>
                <a:gd name="T36" fmla="*/ 5636 w 6219"/>
                <a:gd name="T37" fmla="*/ 2619 h 6207"/>
                <a:gd name="T38" fmla="*/ 5787 w 6219"/>
                <a:gd name="T39" fmla="*/ 2273 h 6207"/>
                <a:gd name="T40" fmla="*/ 5915 w 6219"/>
                <a:gd name="T41" fmla="*/ 1915 h 6207"/>
                <a:gd name="T42" fmla="*/ 6023 w 6219"/>
                <a:gd name="T43" fmla="*/ 1548 h 6207"/>
                <a:gd name="T44" fmla="*/ 6107 w 6219"/>
                <a:gd name="T45" fmla="*/ 1172 h 6207"/>
                <a:gd name="T46" fmla="*/ 6169 w 6219"/>
                <a:gd name="T47" fmla="*/ 788 h 6207"/>
                <a:gd name="T48" fmla="*/ 6207 w 6219"/>
                <a:gd name="T49" fmla="*/ 398 h 6207"/>
                <a:gd name="T50" fmla="*/ 6219 w 6219"/>
                <a:gd name="T51" fmla="*/ 0 h 6207"/>
                <a:gd name="T52" fmla="*/ 6165 w 6219"/>
                <a:gd name="T53" fmla="*/ 316 h 6207"/>
                <a:gd name="T54" fmla="*/ 6133 w 6219"/>
                <a:gd name="T55" fmla="*/ 706 h 6207"/>
                <a:gd name="T56" fmla="*/ 6077 w 6219"/>
                <a:gd name="T57" fmla="*/ 1088 h 6207"/>
                <a:gd name="T58" fmla="*/ 5997 w 6219"/>
                <a:gd name="T59" fmla="*/ 1463 h 6207"/>
                <a:gd name="T60" fmla="*/ 5895 w 6219"/>
                <a:gd name="T61" fmla="*/ 1829 h 6207"/>
                <a:gd name="T62" fmla="*/ 5771 w 6219"/>
                <a:gd name="T63" fmla="*/ 2185 h 6207"/>
                <a:gd name="T64" fmla="*/ 5626 w 6219"/>
                <a:gd name="T65" fmla="*/ 2532 h 6207"/>
                <a:gd name="T66" fmla="*/ 5462 w 6219"/>
                <a:gd name="T67" fmla="*/ 2867 h 6207"/>
                <a:gd name="T68" fmla="*/ 5278 w 6219"/>
                <a:gd name="T69" fmla="*/ 3191 h 6207"/>
                <a:gd name="T70" fmla="*/ 5074 w 6219"/>
                <a:gd name="T71" fmla="*/ 3502 h 6207"/>
                <a:gd name="T72" fmla="*/ 4853 w 6219"/>
                <a:gd name="T73" fmla="*/ 3800 h 6207"/>
                <a:gd name="T74" fmla="*/ 4615 w 6219"/>
                <a:gd name="T75" fmla="*/ 4084 h 6207"/>
                <a:gd name="T76" fmla="*/ 4362 w 6219"/>
                <a:gd name="T77" fmla="*/ 4353 h 6207"/>
                <a:gd name="T78" fmla="*/ 4092 w 6219"/>
                <a:gd name="T79" fmla="*/ 4606 h 6207"/>
                <a:gd name="T80" fmla="*/ 3807 w 6219"/>
                <a:gd name="T81" fmla="*/ 4844 h 6207"/>
                <a:gd name="T82" fmla="*/ 3509 w 6219"/>
                <a:gd name="T83" fmla="*/ 5064 h 6207"/>
                <a:gd name="T84" fmla="*/ 3197 w 6219"/>
                <a:gd name="T85" fmla="*/ 5267 h 6207"/>
                <a:gd name="T86" fmla="*/ 2873 w 6219"/>
                <a:gd name="T87" fmla="*/ 5451 h 6207"/>
                <a:gd name="T88" fmla="*/ 2537 w 6219"/>
                <a:gd name="T89" fmla="*/ 5615 h 6207"/>
                <a:gd name="T90" fmla="*/ 2189 w 6219"/>
                <a:gd name="T91" fmla="*/ 5760 h 6207"/>
                <a:gd name="T92" fmla="*/ 1832 w 6219"/>
                <a:gd name="T93" fmla="*/ 5883 h 6207"/>
                <a:gd name="T94" fmla="*/ 1466 w 6219"/>
                <a:gd name="T95" fmla="*/ 5985 h 6207"/>
                <a:gd name="T96" fmla="*/ 1090 w 6219"/>
                <a:gd name="T97" fmla="*/ 6065 h 6207"/>
                <a:gd name="T98" fmla="*/ 707 w 6219"/>
                <a:gd name="T99" fmla="*/ 6121 h 6207"/>
                <a:gd name="T100" fmla="*/ 317 w 6219"/>
                <a:gd name="T101" fmla="*/ 6153 h 6207"/>
                <a:gd name="T102" fmla="*/ 0 w 6219"/>
                <a:gd name="T103" fmla="*/ 6161 h 6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19" h="6207">
                  <a:moveTo>
                    <a:pt x="0" y="6207"/>
                  </a:moveTo>
                  <a:lnTo>
                    <a:pt x="0" y="6207"/>
                  </a:lnTo>
                  <a:lnTo>
                    <a:pt x="80" y="6207"/>
                  </a:lnTo>
                  <a:lnTo>
                    <a:pt x="160" y="6205"/>
                  </a:lnTo>
                  <a:lnTo>
                    <a:pt x="240" y="6203"/>
                  </a:lnTo>
                  <a:lnTo>
                    <a:pt x="319" y="6199"/>
                  </a:lnTo>
                  <a:lnTo>
                    <a:pt x="399" y="6194"/>
                  </a:lnTo>
                  <a:lnTo>
                    <a:pt x="477" y="6189"/>
                  </a:lnTo>
                  <a:lnTo>
                    <a:pt x="556" y="6182"/>
                  </a:lnTo>
                  <a:lnTo>
                    <a:pt x="635" y="6175"/>
                  </a:lnTo>
                  <a:lnTo>
                    <a:pt x="712" y="6167"/>
                  </a:lnTo>
                  <a:lnTo>
                    <a:pt x="790" y="6157"/>
                  </a:lnTo>
                  <a:lnTo>
                    <a:pt x="868" y="6147"/>
                  </a:lnTo>
                  <a:lnTo>
                    <a:pt x="945" y="6135"/>
                  </a:lnTo>
                  <a:lnTo>
                    <a:pt x="1022" y="6123"/>
                  </a:lnTo>
                  <a:lnTo>
                    <a:pt x="1099" y="6110"/>
                  </a:lnTo>
                  <a:lnTo>
                    <a:pt x="1174" y="6096"/>
                  </a:lnTo>
                  <a:lnTo>
                    <a:pt x="1251" y="6080"/>
                  </a:lnTo>
                  <a:lnTo>
                    <a:pt x="1327" y="6065"/>
                  </a:lnTo>
                  <a:lnTo>
                    <a:pt x="1401" y="6048"/>
                  </a:lnTo>
                  <a:lnTo>
                    <a:pt x="1477" y="6030"/>
                  </a:lnTo>
                  <a:lnTo>
                    <a:pt x="1551" y="6011"/>
                  </a:lnTo>
                  <a:lnTo>
                    <a:pt x="1625" y="5991"/>
                  </a:lnTo>
                  <a:lnTo>
                    <a:pt x="1700" y="5971"/>
                  </a:lnTo>
                  <a:lnTo>
                    <a:pt x="1773" y="5950"/>
                  </a:lnTo>
                  <a:lnTo>
                    <a:pt x="1846" y="5927"/>
                  </a:lnTo>
                  <a:lnTo>
                    <a:pt x="1918" y="5904"/>
                  </a:lnTo>
                  <a:lnTo>
                    <a:pt x="1991" y="5880"/>
                  </a:lnTo>
                  <a:lnTo>
                    <a:pt x="2063" y="5855"/>
                  </a:lnTo>
                  <a:lnTo>
                    <a:pt x="2135" y="5829"/>
                  </a:lnTo>
                  <a:lnTo>
                    <a:pt x="2205" y="5803"/>
                  </a:lnTo>
                  <a:lnTo>
                    <a:pt x="2277" y="5775"/>
                  </a:lnTo>
                  <a:lnTo>
                    <a:pt x="2347" y="5747"/>
                  </a:lnTo>
                  <a:lnTo>
                    <a:pt x="2417" y="5718"/>
                  </a:lnTo>
                  <a:lnTo>
                    <a:pt x="2487" y="5689"/>
                  </a:lnTo>
                  <a:lnTo>
                    <a:pt x="2555" y="5657"/>
                  </a:lnTo>
                  <a:lnTo>
                    <a:pt x="2624" y="5625"/>
                  </a:lnTo>
                  <a:lnTo>
                    <a:pt x="2692" y="5594"/>
                  </a:lnTo>
                  <a:lnTo>
                    <a:pt x="2760" y="5560"/>
                  </a:lnTo>
                  <a:lnTo>
                    <a:pt x="2827" y="5526"/>
                  </a:lnTo>
                  <a:lnTo>
                    <a:pt x="2894" y="5492"/>
                  </a:lnTo>
                  <a:lnTo>
                    <a:pt x="2961" y="5456"/>
                  </a:lnTo>
                  <a:lnTo>
                    <a:pt x="3026" y="5420"/>
                  </a:lnTo>
                  <a:lnTo>
                    <a:pt x="3092" y="5383"/>
                  </a:lnTo>
                  <a:lnTo>
                    <a:pt x="3156" y="5345"/>
                  </a:lnTo>
                  <a:lnTo>
                    <a:pt x="3220" y="5306"/>
                  </a:lnTo>
                  <a:lnTo>
                    <a:pt x="3285" y="5267"/>
                  </a:lnTo>
                  <a:lnTo>
                    <a:pt x="3348" y="5226"/>
                  </a:lnTo>
                  <a:lnTo>
                    <a:pt x="3410" y="5186"/>
                  </a:lnTo>
                  <a:lnTo>
                    <a:pt x="3473" y="5145"/>
                  </a:lnTo>
                  <a:lnTo>
                    <a:pt x="3535" y="5102"/>
                  </a:lnTo>
                  <a:lnTo>
                    <a:pt x="3596" y="5059"/>
                  </a:lnTo>
                  <a:lnTo>
                    <a:pt x="3657" y="5015"/>
                  </a:lnTo>
                  <a:lnTo>
                    <a:pt x="3717" y="4971"/>
                  </a:lnTo>
                  <a:lnTo>
                    <a:pt x="3776" y="4927"/>
                  </a:lnTo>
                  <a:lnTo>
                    <a:pt x="3836" y="4881"/>
                  </a:lnTo>
                  <a:lnTo>
                    <a:pt x="3894" y="4834"/>
                  </a:lnTo>
                  <a:lnTo>
                    <a:pt x="3952" y="4787"/>
                  </a:lnTo>
                  <a:lnTo>
                    <a:pt x="4009" y="4739"/>
                  </a:lnTo>
                  <a:lnTo>
                    <a:pt x="4067" y="4690"/>
                  </a:lnTo>
                  <a:lnTo>
                    <a:pt x="4123" y="4641"/>
                  </a:lnTo>
                  <a:lnTo>
                    <a:pt x="4178" y="4591"/>
                  </a:lnTo>
                  <a:lnTo>
                    <a:pt x="4233" y="4541"/>
                  </a:lnTo>
                  <a:lnTo>
                    <a:pt x="4287" y="4490"/>
                  </a:lnTo>
                  <a:lnTo>
                    <a:pt x="4341" y="4438"/>
                  </a:lnTo>
                  <a:lnTo>
                    <a:pt x="4395" y="4386"/>
                  </a:lnTo>
                  <a:lnTo>
                    <a:pt x="4447" y="4333"/>
                  </a:lnTo>
                  <a:lnTo>
                    <a:pt x="4499" y="4279"/>
                  </a:lnTo>
                  <a:lnTo>
                    <a:pt x="4550" y="4225"/>
                  </a:lnTo>
                  <a:lnTo>
                    <a:pt x="4600" y="4170"/>
                  </a:lnTo>
                  <a:lnTo>
                    <a:pt x="4650" y="4115"/>
                  </a:lnTo>
                  <a:lnTo>
                    <a:pt x="4699" y="4059"/>
                  </a:lnTo>
                  <a:lnTo>
                    <a:pt x="4748" y="4001"/>
                  </a:lnTo>
                  <a:lnTo>
                    <a:pt x="4796" y="3944"/>
                  </a:lnTo>
                  <a:lnTo>
                    <a:pt x="4843" y="3886"/>
                  </a:lnTo>
                  <a:lnTo>
                    <a:pt x="4890" y="3828"/>
                  </a:lnTo>
                  <a:lnTo>
                    <a:pt x="4936" y="3769"/>
                  </a:lnTo>
                  <a:lnTo>
                    <a:pt x="4981" y="3710"/>
                  </a:lnTo>
                  <a:lnTo>
                    <a:pt x="5025" y="3650"/>
                  </a:lnTo>
                  <a:lnTo>
                    <a:pt x="5069" y="3589"/>
                  </a:lnTo>
                  <a:lnTo>
                    <a:pt x="5112" y="3528"/>
                  </a:lnTo>
                  <a:lnTo>
                    <a:pt x="5155" y="3466"/>
                  </a:lnTo>
                  <a:lnTo>
                    <a:pt x="5196" y="3404"/>
                  </a:lnTo>
                  <a:lnTo>
                    <a:pt x="5237" y="3342"/>
                  </a:lnTo>
                  <a:lnTo>
                    <a:pt x="5278" y="3278"/>
                  </a:lnTo>
                  <a:lnTo>
                    <a:pt x="5316" y="3215"/>
                  </a:lnTo>
                  <a:lnTo>
                    <a:pt x="5355" y="3151"/>
                  </a:lnTo>
                  <a:lnTo>
                    <a:pt x="5393" y="3086"/>
                  </a:lnTo>
                  <a:lnTo>
                    <a:pt x="5430" y="3020"/>
                  </a:lnTo>
                  <a:lnTo>
                    <a:pt x="5467" y="2955"/>
                  </a:lnTo>
                  <a:lnTo>
                    <a:pt x="5502" y="2889"/>
                  </a:lnTo>
                  <a:lnTo>
                    <a:pt x="5537" y="2821"/>
                  </a:lnTo>
                  <a:lnTo>
                    <a:pt x="5571" y="2755"/>
                  </a:lnTo>
                  <a:lnTo>
                    <a:pt x="5605" y="2687"/>
                  </a:lnTo>
                  <a:lnTo>
                    <a:pt x="5636" y="2619"/>
                  </a:lnTo>
                  <a:lnTo>
                    <a:pt x="5668" y="2550"/>
                  </a:lnTo>
                  <a:lnTo>
                    <a:pt x="5700" y="2482"/>
                  </a:lnTo>
                  <a:lnTo>
                    <a:pt x="5729" y="2412"/>
                  </a:lnTo>
                  <a:lnTo>
                    <a:pt x="5758" y="2342"/>
                  </a:lnTo>
                  <a:lnTo>
                    <a:pt x="5787" y="2273"/>
                  </a:lnTo>
                  <a:lnTo>
                    <a:pt x="5814" y="2201"/>
                  </a:lnTo>
                  <a:lnTo>
                    <a:pt x="5841" y="2131"/>
                  </a:lnTo>
                  <a:lnTo>
                    <a:pt x="5866" y="2059"/>
                  </a:lnTo>
                  <a:lnTo>
                    <a:pt x="5892" y="1987"/>
                  </a:lnTo>
                  <a:lnTo>
                    <a:pt x="5915" y="1915"/>
                  </a:lnTo>
                  <a:lnTo>
                    <a:pt x="5939" y="1842"/>
                  </a:lnTo>
                  <a:lnTo>
                    <a:pt x="5961" y="1770"/>
                  </a:lnTo>
                  <a:lnTo>
                    <a:pt x="5983" y="1696"/>
                  </a:lnTo>
                  <a:lnTo>
                    <a:pt x="6003" y="1622"/>
                  </a:lnTo>
                  <a:lnTo>
                    <a:pt x="6023" y="1548"/>
                  </a:lnTo>
                  <a:lnTo>
                    <a:pt x="6042" y="1474"/>
                  </a:lnTo>
                  <a:lnTo>
                    <a:pt x="6059" y="1398"/>
                  </a:lnTo>
                  <a:lnTo>
                    <a:pt x="6077" y="1324"/>
                  </a:lnTo>
                  <a:lnTo>
                    <a:pt x="6092" y="1248"/>
                  </a:lnTo>
                  <a:lnTo>
                    <a:pt x="6107" y="1172"/>
                  </a:lnTo>
                  <a:lnTo>
                    <a:pt x="6122" y="1097"/>
                  </a:lnTo>
                  <a:lnTo>
                    <a:pt x="6135" y="1020"/>
                  </a:lnTo>
                  <a:lnTo>
                    <a:pt x="6147" y="944"/>
                  </a:lnTo>
                  <a:lnTo>
                    <a:pt x="6159" y="866"/>
                  </a:lnTo>
                  <a:lnTo>
                    <a:pt x="6169" y="788"/>
                  </a:lnTo>
                  <a:lnTo>
                    <a:pt x="6179" y="711"/>
                  </a:lnTo>
                  <a:lnTo>
                    <a:pt x="6187" y="633"/>
                  </a:lnTo>
                  <a:lnTo>
                    <a:pt x="6194" y="555"/>
                  </a:lnTo>
                  <a:lnTo>
                    <a:pt x="6201" y="476"/>
                  </a:lnTo>
                  <a:lnTo>
                    <a:pt x="6207" y="398"/>
                  </a:lnTo>
                  <a:lnTo>
                    <a:pt x="6211" y="318"/>
                  </a:lnTo>
                  <a:lnTo>
                    <a:pt x="6215" y="240"/>
                  </a:lnTo>
                  <a:lnTo>
                    <a:pt x="6217" y="160"/>
                  </a:lnTo>
                  <a:lnTo>
                    <a:pt x="6219" y="80"/>
                  </a:lnTo>
                  <a:lnTo>
                    <a:pt x="6219" y="0"/>
                  </a:lnTo>
                  <a:lnTo>
                    <a:pt x="6173" y="0"/>
                  </a:lnTo>
                  <a:lnTo>
                    <a:pt x="6173" y="80"/>
                  </a:lnTo>
                  <a:lnTo>
                    <a:pt x="6171" y="159"/>
                  </a:lnTo>
                  <a:lnTo>
                    <a:pt x="6169" y="238"/>
                  </a:lnTo>
                  <a:lnTo>
                    <a:pt x="6165" y="316"/>
                  </a:lnTo>
                  <a:lnTo>
                    <a:pt x="6161" y="395"/>
                  </a:lnTo>
                  <a:lnTo>
                    <a:pt x="6154" y="473"/>
                  </a:lnTo>
                  <a:lnTo>
                    <a:pt x="6148" y="551"/>
                  </a:lnTo>
                  <a:lnTo>
                    <a:pt x="6141" y="628"/>
                  </a:lnTo>
                  <a:lnTo>
                    <a:pt x="6133" y="706"/>
                  </a:lnTo>
                  <a:lnTo>
                    <a:pt x="6124" y="783"/>
                  </a:lnTo>
                  <a:lnTo>
                    <a:pt x="6113" y="860"/>
                  </a:lnTo>
                  <a:lnTo>
                    <a:pt x="6101" y="936"/>
                  </a:lnTo>
                  <a:lnTo>
                    <a:pt x="6089" y="1012"/>
                  </a:lnTo>
                  <a:lnTo>
                    <a:pt x="6077" y="1088"/>
                  </a:lnTo>
                  <a:lnTo>
                    <a:pt x="6063" y="1164"/>
                  </a:lnTo>
                  <a:lnTo>
                    <a:pt x="6047" y="1239"/>
                  </a:lnTo>
                  <a:lnTo>
                    <a:pt x="6031" y="1314"/>
                  </a:lnTo>
                  <a:lnTo>
                    <a:pt x="6014" y="1388"/>
                  </a:lnTo>
                  <a:lnTo>
                    <a:pt x="5997" y="1463"/>
                  </a:lnTo>
                  <a:lnTo>
                    <a:pt x="5978" y="1537"/>
                  </a:lnTo>
                  <a:lnTo>
                    <a:pt x="5958" y="1611"/>
                  </a:lnTo>
                  <a:lnTo>
                    <a:pt x="5938" y="1683"/>
                  </a:lnTo>
                  <a:lnTo>
                    <a:pt x="5917" y="1756"/>
                  </a:lnTo>
                  <a:lnTo>
                    <a:pt x="5895" y="1829"/>
                  </a:lnTo>
                  <a:lnTo>
                    <a:pt x="5871" y="1900"/>
                  </a:lnTo>
                  <a:lnTo>
                    <a:pt x="5848" y="1973"/>
                  </a:lnTo>
                  <a:lnTo>
                    <a:pt x="5823" y="2044"/>
                  </a:lnTo>
                  <a:lnTo>
                    <a:pt x="5798" y="2114"/>
                  </a:lnTo>
                  <a:lnTo>
                    <a:pt x="5771" y="2185"/>
                  </a:lnTo>
                  <a:lnTo>
                    <a:pt x="5744" y="2255"/>
                  </a:lnTo>
                  <a:lnTo>
                    <a:pt x="5716" y="2325"/>
                  </a:lnTo>
                  <a:lnTo>
                    <a:pt x="5686" y="2394"/>
                  </a:lnTo>
                  <a:lnTo>
                    <a:pt x="5657" y="2463"/>
                  </a:lnTo>
                  <a:lnTo>
                    <a:pt x="5626" y="2532"/>
                  </a:lnTo>
                  <a:lnTo>
                    <a:pt x="5595" y="2599"/>
                  </a:lnTo>
                  <a:lnTo>
                    <a:pt x="5563" y="2667"/>
                  </a:lnTo>
                  <a:lnTo>
                    <a:pt x="5530" y="2734"/>
                  </a:lnTo>
                  <a:lnTo>
                    <a:pt x="5496" y="2801"/>
                  </a:lnTo>
                  <a:lnTo>
                    <a:pt x="5462" y="2867"/>
                  </a:lnTo>
                  <a:lnTo>
                    <a:pt x="5426" y="2933"/>
                  </a:lnTo>
                  <a:lnTo>
                    <a:pt x="5390" y="2998"/>
                  </a:lnTo>
                  <a:lnTo>
                    <a:pt x="5353" y="3063"/>
                  </a:lnTo>
                  <a:lnTo>
                    <a:pt x="5315" y="3127"/>
                  </a:lnTo>
                  <a:lnTo>
                    <a:pt x="5278" y="3191"/>
                  </a:lnTo>
                  <a:lnTo>
                    <a:pt x="5238" y="3254"/>
                  </a:lnTo>
                  <a:lnTo>
                    <a:pt x="5198" y="3317"/>
                  </a:lnTo>
                  <a:lnTo>
                    <a:pt x="5158" y="3379"/>
                  </a:lnTo>
                  <a:lnTo>
                    <a:pt x="5116" y="3440"/>
                  </a:lnTo>
                  <a:lnTo>
                    <a:pt x="5074" y="3502"/>
                  </a:lnTo>
                  <a:lnTo>
                    <a:pt x="5031" y="3563"/>
                  </a:lnTo>
                  <a:lnTo>
                    <a:pt x="4988" y="3623"/>
                  </a:lnTo>
                  <a:lnTo>
                    <a:pt x="4944" y="3682"/>
                  </a:lnTo>
                  <a:lnTo>
                    <a:pt x="4899" y="3741"/>
                  </a:lnTo>
                  <a:lnTo>
                    <a:pt x="4853" y="3800"/>
                  </a:lnTo>
                  <a:lnTo>
                    <a:pt x="4807" y="3858"/>
                  </a:lnTo>
                  <a:lnTo>
                    <a:pt x="4760" y="3915"/>
                  </a:lnTo>
                  <a:lnTo>
                    <a:pt x="4712" y="3972"/>
                  </a:lnTo>
                  <a:lnTo>
                    <a:pt x="4664" y="4028"/>
                  </a:lnTo>
                  <a:lnTo>
                    <a:pt x="4615" y="4084"/>
                  </a:lnTo>
                  <a:lnTo>
                    <a:pt x="4566" y="4139"/>
                  </a:lnTo>
                  <a:lnTo>
                    <a:pt x="4516" y="4193"/>
                  </a:lnTo>
                  <a:lnTo>
                    <a:pt x="4465" y="4247"/>
                  </a:lnTo>
                  <a:lnTo>
                    <a:pt x="4414" y="4300"/>
                  </a:lnTo>
                  <a:lnTo>
                    <a:pt x="4362" y="4353"/>
                  </a:lnTo>
                  <a:lnTo>
                    <a:pt x="4309" y="4405"/>
                  </a:lnTo>
                  <a:lnTo>
                    <a:pt x="4256" y="4456"/>
                  </a:lnTo>
                  <a:lnTo>
                    <a:pt x="4201" y="4507"/>
                  </a:lnTo>
                  <a:lnTo>
                    <a:pt x="4147" y="4557"/>
                  </a:lnTo>
                  <a:lnTo>
                    <a:pt x="4092" y="4606"/>
                  </a:lnTo>
                  <a:lnTo>
                    <a:pt x="4036" y="4655"/>
                  </a:lnTo>
                  <a:lnTo>
                    <a:pt x="3980" y="4703"/>
                  </a:lnTo>
                  <a:lnTo>
                    <a:pt x="3922" y="4751"/>
                  </a:lnTo>
                  <a:lnTo>
                    <a:pt x="3865" y="4798"/>
                  </a:lnTo>
                  <a:lnTo>
                    <a:pt x="3807" y="4844"/>
                  </a:lnTo>
                  <a:lnTo>
                    <a:pt x="3749" y="4890"/>
                  </a:lnTo>
                  <a:lnTo>
                    <a:pt x="3689" y="4935"/>
                  </a:lnTo>
                  <a:lnTo>
                    <a:pt x="3630" y="4979"/>
                  </a:lnTo>
                  <a:lnTo>
                    <a:pt x="3570" y="5021"/>
                  </a:lnTo>
                  <a:lnTo>
                    <a:pt x="3509" y="5064"/>
                  </a:lnTo>
                  <a:lnTo>
                    <a:pt x="3447" y="5106"/>
                  </a:lnTo>
                  <a:lnTo>
                    <a:pt x="3386" y="5148"/>
                  </a:lnTo>
                  <a:lnTo>
                    <a:pt x="3324" y="5188"/>
                  </a:lnTo>
                  <a:lnTo>
                    <a:pt x="3260" y="5228"/>
                  </a:lnTo>
                  <a:lnTo>
                    <a:pt x="3197" y="5267"/>
                  </a:lnTo>
                  <a:lnTo>
                    <a:pt x="3132" y="5305"/>
                  </a:lnTo>
                  <a:lnTo>
                    <a:pt x="3068" y="5343"/>
                  </a:lnTo>
                  <a:lnTo>
                    <a:pt x="3004" y="5379"/>
                  </a:lnTo>
                  <a:lnTo>
                    <a:pt x="2938" y="5415"/>
                  </a:lnTo>
                  <a:lnTo>
                    <a:pt x="2873" y="5451"/>
                  </a:lnTo>
                  <a:lnTo>
                    <a:pt x="2806" y="5486"/>
                  </a:lnTo>
                  <a:lnTo>
                    <a:pt x="2739" y="5519"/>
                  </a:lnTo>
                  <a:lnTo>
                    <a:pt x="2673" y="5552"/>
                  </a:lnTo>
                  <a:lnTo>
                    <a:pt x="2604" y="5585"/>
                  </a:lnTo>
                  <a:lnTo>
                    <a:pt x="2537" y="5615"/>
                  </a:lnTo>
                  <a:lnTo>
                    <a:pt x="2468" y="5646"/>
                  </a:lnTo>
                  <a:lnTo>
                    <a:pt x="2399" y="5675"/>
                  </a:lnTo>
                  <a:lnTo>
                    <a:pt x="2329" y="5705"/>
                  </a:lnTo>
                  <a:lnTo>
                    <a:pt x="2260" y="5732"/>
                  </a:lnTo>
                  <a:lnTo>
                    <a:pt x="2189" y="5760"/>
                  </a:lnTo>
                  <a:lnTo>
                    <a:pt x="2119" y="5786"/>
                  </a:lnTo>
                  <a:lnTo>
                    <a:pt x="2048" y="5812"/>
                  </a:lnTo>
                  <a:lnTo>
                    <a:pt x="1977" y="5836"/>
                  </a:lnTo>
                  <a:lnTo>
                    <a:pt x="1904" y="5860"/>
                  </a:lnTo>
                  <a:lnTo>
                    <a:pt x="1832" y="5883"/>
                  </a:lnTo>
                  <a:lnTo>
                    <a:pt x="1760" y="5906"/>
                  </a:lnTo>
                  <a:lnTo>
                    <a:pt x="1686" y="5926"/>
                  </a:lnTo>
                  <a:lnTo>
                    <a:pt x="1614" y="5947"/>
                  </a:lnTo>
                  <a:lnTo>
                    <a:pt x="1539" y="5967"/>
                  </a:lnTo>
                  <a:lnTo>
                    <a:pt x="1466" y="5985"/>
                  </a:lnTo>
                  <a:lnTo>
                    <a:pt x="1391" y="6003"/>
                  </a:lnTo>
                  <a:lnTo>
                    <a:pt x="1316" y="6020"/>
                  </a:lnTo>
                  <a:lnTo>
                    <a:pt x="1242" y="6035"/>
                  </a:lnTo>
                  <a:lnTo>
                    <a:pt x="1166" y="6051"/>
                  </a:lnTo>
                  <a:lnTo>
                    <a:pt x="1090" y="6065"/>
                  </a:lnTo>
                  <a:lnTo>
                    <a:pt x="1014" y="6077"/>
                  </a:lnTo>
                  <a:lnTo>
                    <a:pt x="938" y="6089"/>
                  </a:lnTo>
                  <a:lnTo>
                    <a:pt x="862" y="6101"/>
                  </a:lnTo>
                  <a:lnTo>
                    <a:pt x="785" y="6112"/>
                  </a:lnTo>
                  <a:lnTo>
                    <a:pt x="707" y="6121"/>
                  </a:lnTo>
                  <a:lnTo>
                    <a:pt x="630" y="6129"/>
                  </a:lnTo>
                  <a:lnTo>
                    <a:pt x="552" y="6136"/>
                  </a:lnTo>
                  <a:lnTo>
                    <a:pt x="474" y="6143"/>
                  </a:lnTo>
                  <a:lnTo>
                    <a:pt x="396" y="6149"/>
                  </a:lnTo>
                  <a:lnTo>
                    <a:pt x="317" y="6153"/>
                  </a:lnTo>
                  <a:lnTo>
                    <a:pt x="238" y="6157"/>
                  </a:lnTo>
                  <a:lnTo>
                    <a:pt x="159" y="6159"/>
                  </a:lnTo>
                  <a:lnTo>
                    <a:pt x="80" y="6161"/>
                  </a:lnTo>
                  <a:lnTo>
                    <a:pt x="0" y="6161"/>
                  </a:lnTo>
                  <a:lnTo>
                    <a:pt x="0" y="6161"/>
                  </a:lnTo>
                  <a:lnTo>
                    <a:pt x="0" y="6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3BFC5DF-5FFD-4937-AAC7-FD3670AD2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2160"/>
              <a:ext cx="1555" cy="1552"/>
            </a:xfrm>
            <a:custGeom>
              <a:avLst/>
              <a:gdLst>
                <a:gd name="T0" fmla="*/ 4 w 6219"/>
                <a:gd name="T1" fmla="*/ 240 h 6207"/>
                <a:gd name="T2" fmla="*/ 32 w 6219"/>
                <a:gd name="T3" fmla="*/ 633 h 6207"/>
                <a:gd name="T4" fmla="*/ 84 w 6219"/>
                <a:gd name="T5" fmla="*/ 1020 h 6207"/>
                <a:gd name="T6" fmla="*/ 160 w 6219"/>
                <a:gd name="T7" fmla="*/ 1398 h 6207"/>
                <a:gd name="T8" fmla="*/ 258 w 6219"/>
                <a:gd name="T9" fmla="*/ 1770 h 6207"/>
                <a:gd name="T10" fmla="*/ 378 w 6219"/>
                <a:gd name="T11" fmla="*/ 2131 h 6207"/>
                <a:gd name="T12" fmla="*/ 519 w 6219"/>
                <a:gd name="T13" fmla="*/ 2482 h 6207"/>
                <a:gd name="T14" fmla="*/ 682 w 6219"/>
                <a:gd name="T15" fmla="*/ 2821 h 6207"/>
                <a:gd name="T16" fmla="*/ 864 w 6219"/>
                <a:gd name="T17" fmla="*/ 3151 h 6207"/>
                <a:gd name="T18" fmla="*/ 1064 w 6219"/>
                <a:gd name="T19" fmla="*/ 3466 h 6207"/>
                <a:gd name="T20" fmla="*/ 1283 w 6219"/>
                <a:gd name="T21" fmla="*/ 3769 h 6207"/>
                <a:gd name="T22" fmla="*/ 1520 w 6219"/>
                <a:gd name="T23" fmla="*/ 4059 h 6207"/>
                <a:gd name="T24" fmla="*/ 1772 w 6219"/>
                <a:gd name="T25" fmla="*/ 4333 h 6207"/>
                <a:gd name="T26" fmla="*/ 2041 w 6219"/>
                <a:gd name="T27" fmla="*/ 4591 h 6207"/>
                <a:gd name="T28" fmla="*/ 2325 w 6219"/>
                <a:gd name="T29" fmla="*/ 4834 h 6207"/>
                <a:gd name="T30" fmla="*/ 2623 w 6219"/>
                <a:gd name="T31" fmla="*/ 5059 h 6207"/>
                <a:gd name="T32" fmla="*/ 2934 w 6219"/>
                <a:gd name="T33" fmla="*/ 5267 h 6207"/>
                <a:gd name="T34" fmla="*/ 3258 w 6219"/>
                <a:gd name="T35" fmla="*/ 5456 h 6207"/>
                <a:gd name="T36" fmla="*/ 3595 w 6219"/>
                <a:gd name="T37" fmla="*/ 5625 h 6207"/>
                <a:gd name="T38" fmla="*/ 3942 w 6219"/>
                <a:gd name="T39" fmla="*/ 5775 h 6207"/>
                <a:gd name="T40" fmla="*/ 4301 w 6219"/>
                <a:gd name="T41" fmla="*/ 5904 h 6207"/>
                <a:gd name="T42" fmla="*/ 4668 w 6219"/>
                <a:gd name="T43" fmla="*/ 6011 h 6207"/>
                <a:gd name="T44" fmla="*/ 5045 w 6219"/>
                <a:gd name="T45" fmla="*/ 6096 h 6207"/>
                <a:gd name="T46" fmla="*/ 5429 w 6219"/>
                <a:gd name="T47" fmla="*/ 6157 h 6207"/>
                <a:gd name="T48" fmla="*/ 5820 w 6219"/>
                <a:gd name="T49" fmla="*/ 6194 h 6207"/>
                <a:gd name="T50" fmla="*/ 6219 w 6219"/>
                <a:gd name="T51" fmla="*/ 6207 h 6207"/>
                <a:gd name="T52" fmla="*/ 5902 w 6219"/>
                <a:gd name="T53" fmla="*/ 6153 h 6207"/>
                <a:gd name="T54" fmla="*/ 5512 w 6219"/>
                <a:gd name="T55" fmla="*/ 6121 h 6207"/>
                <a:gd name="T56" fmla="*/ 5129 w 6219"/>
                <a:gd name="T57" fmla="*/ 6065 h 6207"/>
                <a:gd name="T58" fmla="*/ 4753 w 6219"/>
                <a:gd name="T59" fmla="*/ 5985 h 6207"/>
                <a:gd name="T60" fmla="*/ 4387 w 6219"/>
                <a:gd name="T61" fmla="*/ 5883 h 6207"/>
                <a:gd name="T62" fmla="*/ 4030 w 6219"/>
                <a:gd name="T63" fmla="*/ 5760 h 6207"/>
                <a:gd name="T64" fmla="*/ 3682 w 6219"/>
                <a:gd name="T65" fmla="*/ 5615 h 6207"/>
                <a:gd name="T66" fmla="*/ 3346 w 6219"/>
                <a:gd name="T67" fmla="*/ 5451 h 6207"/>
                <a:gd name="T68" fmla="*/ 3022 w 6219"/>
                <a:gd name="T69" fmla="*/ 5267 h 6207"/>
                <a:gd name="T70" fmla="*/ 2710 w 6219"/>
                <a:gd name="T71" fmla="*/ 5064 h 6207"/>
                <a:gd name="T72" fmla="*/ 2412 w 6219"/>
                <a:gd name="T73" fmla="*/ 4844 h 6207"/>
                <a:gd name="T74" fmla="*/ 2127 w 6219"/>
                <a:gd name="T75" fmla="*/ 4606 h 6207"/>
                <a:gd name="T76" fmla="*/ 1857 w 6219"/>
                <a:gd name="T77" fmla="*/ 4353 h 6207"/>
                <a:gd name="T78" fmla="*/ 1604 w 6219"/>
                <a:gd name="T79" fmla="*/ 4084 h 6207"/>
                <a:gd name="T80" fmla="*/ 1366 w 6219"/>
                <a:gd name="T81" fmla="*/ 3800 h 6207"/>
                <a:gd name="T82" fmla="*/ 1145 w 6219"/>
                <a:gd name="T83" fmla="*/ 3502 h 6207"/>
                <a:gd name="T84" fmla="*/ 941 w 6219"/>
                <a:gd name="T85" fmla="*/ 3191 h 6207"/>
                <a:gd name="T86" fmla="*/ 757 w 6219"/>
                <a:gd name="T87" fmla="*/ 2867 h 6207"/>
                <a:gd name="T88" fmla="*/ 593 w 6219"/>
                <a:gd name="T89" fmla="*/ 2532 h 6207"/>
                <a:gd name="T90" fmla="*/ 448 w 6219"/>
                <a:gd name="T91" fmla="*/ 2185 h 6207"/>
                <a:gd name="T92" fmla="*/ 324 w 6219"/>
                <a:gd name="T93" fmla="*/ 1829 h 6207"/>
                <a:gd name="T94" fmla="*/ 222 w 6219"/>
                <a:gd name="T95" fmla="*/ 1463 h 6207"/>
                <a:gd name="T96" fmla="*/ 142 w 6219"/>
                <a:gd name="T97" fmla="*/ 1088 h 6207"/>
                <a:gd name="T98" fmla="*/ 86 w 6219"/>
                <a:gd name="T99" fmla="*/ 706 h 6207"/>
                <a:gd name="T100" fmla="*/ 54 w 6219"/>
                <a:gd name="T101" fmla="*/ 316 h 6207"/>
                <a:gd name="T102" fmla="*/ 46 w 6219"/>
                <a:gd name="T103" fmla="*/ 0 h 6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19" h="6207">
                  <a:moveTo>
                    <a:pt x="0" y="0"/>
                  </a:moveTo>
                  <a:lnTo>
                    <a:pt x="0" y="0"/>
                  </a:lnTo>
                  <a:lnTo>
                    <a:pt x="0" y="80"/>
                  </a:lnTo>
                  <a:lnTo>
                    <a:pt x="2" y="160"/>
                  </a:lnTo>
                  <a:lnTo>
                    <a:pt x="4" y="240"/>
                  </a:lnTo>
                  <a:lnTo>
                    <a:pt x="8" y="318"/>
                  </a:lnTo>
                  <a:lnTo>
                    <a:pt x="12" y="398"/>
                  </a:lnTo>
                  <a:lnTo>
                    <a:pt x="18" y="476"/>
                  </a:lnTo>
                  <a:lnTo>
                    <a:pt x="25" y="555"/>
                  </a:lnTo>
                  <a:lnTo>
                    <a:pt x="32" y="633"/>
                  </a:lnTo>
                  <a:lnTo>
                    <a:pt x="40" y="711"/>
                  </a:lnTo>
                  <a:lnTo>
                    <a:pt x="50" y="788"/>
                  </a:lnTo>
                  <a:lnTo>
                    <a:pt x="60" y="866"/>
                  </a:lnTo>
                  <a:lnTo>
                    <a:pt x="72" y="944"/>
                  </a:lnTo>
                  <a:lnTo>
                    <a:pt x="84" y="1020"/>
                  </a:lnTo>
                  <a:lnTo>
                    <a:pt x="97" y="1097"/>
                  </a:lnTo>
                  <a:lnTo>
                    <a:pt x="112" y="1172"/>
                  </a:lnTo>
                  <a:lnTo>
                    <a:pt x="127" y="1248"/>
                  </a:lnTo>
                  <a:lnTo>
                    <a:pt x="142" y="1324"/>
                  </a:lnTo>
                  <a:lnTo>
                    <a:pt x="160" y="1398"/>
                  </a:lnTo>
                  <a:lnTo>
                    <a:pt x="177" y="1474"/>
                  </a:lnTo>
                  <a:lnTo>
                    <a:pt x="196" y="1548"/>
                  </a:lnTo>
                  <a:lnTo>
                    <a:pt x="216" y="1622"/>
                  </a:lnTo>
                  <a:lnTo>
                    <a:pt x="236" y="1696"/>
                  </a:lnTo>
                  <a:lnTo>
                    <a:pt x="258" y="1770"/>
                  </a:lnTo>
                  <a:lnTo>
                    <a:pt x="280" y="1842"/>
                  </a:lnTo>
                  <a:lnTo>
                    <a:pt x="304" y="1915"/>
                  </a:lnTo>
                  <a:lnTo>
                    <a:pt x="327" y="1987"/>
                  </a:lnTo>
                  <a:lnTo>
                    <a:pt x="353" y="2059"/>
                  </a:lnTo>
                  <a:lnTo>
                    <a:pt x="378" y="2131"/>
                  </a:lnTo>
                  <a:lnTo>
                    <a:pt x="405" y="2201"/>
                  </a:lnTo>
                  <a:lnTo>
                    <a:pt x="432" y="2273"/>
                  </a:lnTo>
                  <a:lnTo>
                    <a:pt x="461" y="2342"/>
                  </a:lnTo>
                  <a:lnTo>
                    <a:pt x="490" y="2412"/>
                  </a:lnTo>
                  <a:lnTo>
                    <a:pt x="519" y="2482"/>
                  </a:lnTo>
                  <a:lnTo>
                    <a:pt x="551" y="2550"/>
                  </a:lnTo>
                  <a:lnTo>
                    <a:pt x="583" y="2619"/>
                  </a:lnTo>
                  <a:lnTo>
                    <a:pt x="614" y="2687"/>
                  </a:lnTo>
                  <a:lnTo>
                    <a:pt x="648" y="2755"/>
                  </a:lnTo>
                  <a:lnTo>
                    <a:pt x="682" y="2821"/>
                  </a:lnTo>
                  <a:lnTo>
                    <a:pt x="717" y="2889"/>
                  </a:lnTo>
                  <a:lnTo>
                    <a:pt x="752" y="2955"/>
                  </a:lnTo>
                  <a:lnTo>
                    <a:pt x="788" y="3020"/>
                  </a:lnTo>
                  <a:lnTo>
                    <a:pt x="826" y="3086"/>
                  </a:lnTo>
                  <a:lnTo>
                    <a:pt x="864" y="3151"/>
                  </a:lnTo>
                  <a:lnTo>
                    <a:pt x="903" y="3215"/>
                  </a:lnTo>
                  <a:lnTo>
                    <a:pt x="941" y="3278"/>
                  </a:lnTo>
                  <a:lnTo>
                    <a:pt x="982" y="3342"/>
                  </a:lnTo>
                  <a:lnTo>
                    <a:pt x="1023" y="3404"/>
                  </a:lnTo>
                  <a:lnTo>
                    <a:pt x="1064" y="3466"/>
                  </a:lnTo>
                  <a:lnTo>
                    <a:pt x="1107" y="3528"/>
                  </a:lnTo>
                  <a:lnTo>
                    <a:pt x="1150" y="3589"/>
                  </a:lnTo>
                  <a:lnTo>
                    <a:pt x="1194" y="3650"/>
                  </a:lnTo>
                  <a:lnTo>
                    <a:pt x="1238" y="3710"/>
                  </a:lnTo>
                  <a:lnTo>
                    <a:pt x="1283" y="3769"/>
                  </a:lnTo>
                  <a:lnTo>
                    <a:pt x="1329" y="3828"/>
                  </a:lnTo>
                  <a:lnTo>
                    <a:pt x="1376" y="3886"/>
                  </a:lnTo>
                  <a:lnTo>
                    <a:pt x="1423" y="3944"/>
                  </a:lnTo>
                  <a:lnTo>
                    <a:pt x="1471" y="4001"/>
                  </a:lnTo>
                  <a:lnTo>
                    <a:pt x="1520" y="4059"/>
                  </a:lnTo>
                  <a:lnTo>
                    <a:pt x="1569" y="4115"/>
                  </a:lnTo>
                  <a:lnTo>
                    <a:pt x="1619" y="4170"/>
                  </a:lnTo>
                  <a:lnTo>
                    <a:pt x="1669" y="4225"/>
                  </a:lnTo>
                  <a:lnTo>
                    <a:pt x="1720" y="4279"/>
                  </a:lnTo>
                  <a:lnTo>
                    <a:pt x="1772" y="4333"/>
                  </a:lnTo>
                  <a:lnTo>
                    <a:pt x="1824" y="4386"/>
                  </a:lnTo>
                  <a:lnTo>
                    <a:pt x="1878" y="4438"/>
                  </a:lnTo>
                  <a:lnTo>
                    <a:pt x="1932" y="4490"/>
                  </a:lnTo>
                  <a:lnTo>
                    <a:pt x="1986" y="4541"/>
                  </a:lnTo>
                  <a:lnTo>
                    <a:pt x="2041" y="4591"/>
                  </a:lnTo>
                  <a:lnTo>
                    <a:pt x="2096" y="4641"/>
                  </a:lnTo>
                  <a:lnTo>
                    <a:pt x="2152" y="4690"/>
                  </a:lnTo>
                  <a:lnTo>
                    <a:pt x="2210" y="4739"/>
                  </a:lnTo>
                  <a:lnTo>
                    <a:pt x="2267" y="4787"/>
                  </a:lnTo>
                  <a:lnTo>
                    <a:pt x="2325" y="4834"/>
                  </a:lnTo>
                  <a:lnTo>
                    <a:pt x="2383" y="4881"/>
                  </a:lnTo>
                  <a:lnTo>
                    <a:pt x="2443" y="4927"/>
                  </a:lnTo>
                  <a:lnTo>
                    <a:pt x="2502" y="4971"/>
                  </a:lnTo>
                  <a:lnTo>
                    <a:pt x="2562" y="5015"/>
                  </a:lnTo>
                  <a:lnTo>
                    <a:pt x="2623" y="5059"/>
                  </a:lnTo>
                  <a:lnTo>
                    <a:pt x="2684" y="5102"/>
                  </a:lnTo>
                  <a:lnTo>
                    <a:pt x="2746" y="5145"/>
                  </a:lnTo>
                  <a:lnTo>
                    <a:pt x="2809" y="5186"/>
                  </a:lnTo>
                  <a:lnTo>
                    <a:pt x="2871" y="5226"/>
                  </a:lnTo>
                  <a:lnTo>
                    <a:pt x="2934" y="5267"/>
                  </a:lnTo>
                  <a:lnTo>
                    <a:pt x="2998" y="5306"/>
                  </a:lnTo>
                  <a:lnTo>
                    <a:pt x="3062" y="5345"/>
                  </a:lnTo>
                  <a:lnTo>
                    <a:pt x="3127" y="5383"/>
                  </a:lnTo>
                  <a:lnTo>
                    <a:pt x="3193" y="5420"/>
                  </a:lnTo>
                  <a:lnTo>
                    <a:pt x="3258" y="5456"/>
                  </a:lnTo>
                  <a:lnTo>
                    <a:pt x="3325" y="5492"/>
                  </a:lnTo>
                  <a:lnTo>
                    <a:pt x="3392" y="5526"/>
                  </a:lnTo>
                  <a:lnTo>
                    <a:pt x="3459" y="5560"/>
                  </a:lnTo>
                  <a:lnTo>
                    <a:pt x="3527" y="5594"/>
                  </a:lnTo>
                  <a:lnTo>
                    <a:pt x="3595" y="5625"/>
                  </a:lnTo>
                  <a:lnTo>
                    <a:pt x="3664" y="5657"/>
                  </a:lnTo>
                  <a:lnTo>
                    <a:pt x="3732" y="5689"/>
                  </a:lnTo>
                  <a:lnTo>
                    <a:pt x="3802" y="5718"/>
                  </a:lnTo>
                  <a:lnTo>
                    <a:pt x="3872" y="5747"/>
                  </a:lnTo>
                  <a:lnTo>
                    <a:pt x="3942" y="5775"/>
                  </a:lnTo>
                  <a:lnTo>
                    <a:pt x="4014" y="5803"/>
                  </a:lnTo>
                  <a:lnTo>
                    <a:pt x="4084" y="5829"/>
                  </a:lnTo>
                  <a:lnTo>
                    <a:pt x="4156" y="5855"/>
                  </a:lnTo>
                  <a:lnTo>
                    <a:pt x="4228" y="5880"/>
                  </a:lnTo>
                  <a:lnTo>
                    <a:pt x="4301" y="5904"/>
                  </a:lnTo>
                  <a:lnTo>
                    <a:pt x="4373" y="5927"/>
                  </a:lnTo>
                  <a:lnTo>
                    <a:pt x="4446" y="5950"/>
                  </a:lnTo>
                  <a:lnTo>
                    <a:pt x="4519" y="5971"/>
                  </a:lnTo>
                  <a:lnTo>
                    <a:pt x="4594" y="5991"/>
                  </a:lnTo>
                  <a:lnTo>
                    <a:pt x="4668" y="6011"/>
                  </a:lnTo>
                  <a:lnTo>
                    <a:pt x="4742" y="6030"/>
                  </a:lnTo>
                  <a:lnTo>
                    <a:pt x="4818" y="6048"/>
                  </a:lnTo>
                  <a:lnTo>
                    <a:pt x="4892" y="6065"/>
                  </a:lnTo>
                  <a:lnTo>
                    <a:pt x="4968" y="6080"/>
                  </a:lnTo>
                  <a:lnTo>
                    <a:pt x="5045" y="6096"/>
                  </a:lnTo>
                  <a:lnTo>
                    <a:pt x="5120" y="6110"/>
                  </a:lnTo>
                  <a:lnTo>
                    <a:pt x="5197" y="6123"/>
                  </a:lnTo>
                  <a:lnTo>
                    <a:pt x="5274" y="6135"/>
                  </a:lnTo>
                  <a:lnTo>
                    <a:pt x="5351" y="6147"/>
                  </a:lnTo>
                  <a:lnTo>
                    <a:pt x="5429" y="6157"/>
                  </a:lnTo>
                  <a:lnTo>
                    <a:pt x="5507" y="6167"/>
                  </a:lnTo>
                  <a:lnTo>
                    <a:pt x="5584" y="6175"/>
                  </a:lnTo>
                  <a:lnTo>
                    <a:pt x="5663" y="6182"/>
                  </a:lnTo>
                  <a:lnTo>
                    <a:pt x="5742" y="6189"/>
                  </a:lnTo>
                  <a:lnTo>
                    <a:pt x="5820" y="6194"/>
                  </a:lnTo>
                  <a:lnTo>
                    <a:pt x="5900" y="6199"/>
                  </a:lnTo>
                  <a:lnTo>
                    <a:pt x="5979" y="6203"/>
                  </a:lnTo>
                  <a:lnTo>
                    <a:pt x="6059" y="6205"/>
                  </a:lnTo>
                  <a:lnTo>
                    <a:pt x="6139" y="6207"/>
                  </a:lnTo>
                  <a:lnTo>
                    <a:pt x="6219" y="6207"/>
                  </a:lnTo>
                  <a:lnTo>
                    <a:pt x="6219" y="6161"/>
                  </a:lnTo>
                  <a:lnTo>
                    <a:pt x="6139" y="6161"/>
                  </a:lnTo>
                  <a:lnTo>
                    <a:pt x="6060" y="6159"/>
                  </a:lnTo>
                  <a:lnTo>
                    <a:pt x="5981" y="6157"/>
                  </a:lnTo>
                  <a:lnTo>
                    <a:pt x="5902" y="6153"/>
                  </a:lnTo>
                  <a:lnTo>
                    <a:pt x="5823" y="6149"/>
                  </a:lnTo>
                  <a:lnTo>
                    <a:pt x="5745" y="6143"/>
                  </a:lnTo>
                  <a:lnTo>
                    <a:pt x="5667" y="6136"/>
                  </a:lnTo>
                  <a:lnTo>
                    <a:pt x="5589" y="6129"/>
                  </a:lnTo>
                  <a:lnTo>
                    <a:pt x="5512" y="6121"/>
                  </a:lnTo>
                  <a:lnTo>
                    <a:pt x="5434" y="6112"/>
                  </a:lnTo>
                  <a:lnTo>
                    <a:pt x="5357" y="6101"/>
                  </a:lnTo>
                  <a:lnTo>
                    <a:pt x="5281" y="6089"/>
                  </a:lnTo>
                  <a:lnTo>
                    <a:pt x="5205" y="6077"/>
                  </a:lnTo>
                  <a:lnTo>
                    <a:pt x="5129" y="6065"/>
                  </a:lnTo>
                  <a:lnTo>
                    <a:pt x="5053" y="6051"/>
                  </a:lnTo>
                  <a:lnTo>
                    <a:pt x="4977" y="6035"/>
                  </a:lnTo>
                  <a:lnTo>
                    <a:pt x="4903" y="6020"/>
                  </a:lnTo>
                  <a:lnTo>
                    <a:pt x="4828" y="6003"/>
                  </a:lnTo>
                  <a:lnTo>
                    <a:pt x="4753" y="5985"/>
                  </a:lnTo>
                  <a:lnTo>
                    <a:pt x="4679" y="5967"/>
                  </a:lnTo>
                  <a:lnTo>
                    <a:pt x="4605" y="5947"/>
                  </a:lnTo>
                  <a:lnTo>
                    <a:pt x="4533" y="5926"/>
                  </a:lnTo>
                  <a:lnTo>
                    <a:pt x="4459" y="5906"/>
                  </a:lnTo>
                  <a:lnTo>
                    <a:pt x="4387" y="5883"/>
                  </a:lnTo>
                  <a:lnTo>
                    <a:pt x="4315" y="5860"/>
                  </a:lnTo>
                  <a:lnTo>
                    <a:pt x="4242" y="5836"/>
                  </a:lnTo>
                  <a:lnTo>
                    <a:pt x="4171" y="5812"/>
                  </a:lnTo>
                  <a:lnTo>
                    <a:pt x="4100" y="5786"/>
                  </a:lnTo>
                  <a:lnTo>
                    <a:pt x="4030" y="5760"/>
                  </a:lnTo>
                  <a:lnTo>
                    <a:pt x="3959" y="5732"/>
                  </a:lnTo>
                  <a:lnTo>
                    <a:pt x="3890" y="5705"/>
                  </a:lnTo>
                  <a:lnTo>
                    <a:pt x="3820" y="5675"/>
                  </a:lnTo>
                  <a:lnTo>
                    <a:pt x="3751" y="5646"/>
                  </a:lnTo>
                  <a:lnTo>
                    <a:pt x="3682" y="5615"/>
                  </a:lnTo>
                  <a:lnTo>
                    <a:pt x="3615" y="5585"/>
                  </a:lnTo>
                  <a:lnTo>
                    <a:pt x="3546" y="5552"/>
                  </a:lnTo>
                  <a:lnTo>
                    <a:pt x="3480" y="5519"/>
                  </a:lnTo>
                  <a:lnTo>
                    <a:pt x="3413" y="5486"/>
                  </a:lnTo>
                  <a:lnTo>
                    <a:pt x="3346" y="5451"/>
                  </a:lnTo>
                  <a:lnTo>
                    <a:pt x="3281" y="5415"/>
                  </a:lnTo>
                  <a:lnTo>
                    <a:pt x="3215" y="5379"/>
                  </a:lnTo>
                  <a:lnTo>
                    <a:pt x="3150" y="5343"/>
                  </a:lnTo>
                  <a:lnTo>
                    <a:pt x="3086" y="5305"/>
                  </a:lnTo>
                  <a:lnTo>
                    <a:pt x="3022" y="5267"/>
                  </a:lnTo>
                  <a:lnTo>
                    <a:pt x="2959" y="5228"/>
                  </a:lnTo>
                  <a:lnTo>
                    <a:pt x="2895" y="5188"/>
                  </a:lnTo>
                  <a:lnTo>
                    <a:pt x="2833" y="5148"/>
                  </a:lnTo>
                  <a:lnTo>
                    <a:pt x="2772" y="5106"/>
                  </a:lnTo>
                  <a:lnTo>
                    <a:pt x="2710" y="5064"/>
                  </a:lnTo>
                  <a:lnTo>
                    <a:pt x="2649" y="5021"/>
                  </a:lnTo>
                  <a:lnTo>
                    <a:pt x="2589" y="4979"/>
                  </a:lnTo>
                  <a:lnTo>
                    <a:pt x="2530" y="4935"/>
                  </a:lnTo>
                  <a:lnTo>
                    <a:pt x="2470" y="4890"/>
                  </a:lnTo>
                  <a:lnTo>
                    <a:pt x="2412" y="4844"/>
                  </a:lnTo>
                  <a:lnTo>
                    <a:pt x="2354" y="4798"/>
                  </a:lnTo>
                  <a:lnTo>
                    <a:pt x="2297" y="4751"/>
                  </a:lnTo>
                  <a:lnTo>
                    <a:pt x="2239" y="4703"/>
                  </a:lnTo>
                  <a:lnTo>
                    <a:pt x="2183" y="4655"/>
                  </a:lnTo>
                  <a:lnTo>
                    <a:pt x="2127" y="4606"/>
                  </a:lnTo>
                  <a:lnTo>
                    <a:pt x="2072" y="4557"/>
                  </a:lnTo>
                  <a:lnTo>
                    <a:pt x="2018" y="4507"/>
                  </a:lnTo>
                  <a:lnTo>
                    <a:pt x="1963" y="4456"/>
                  </a:lnTo>
                  <a:lnTo>
                    <a:pt x="1910" y="4405"/>
                  </a:lnTo>
                  <a:lnTo>
                    <a:pt x="1857" y="4353"/>
                  </a:lnTo>
                  <a:lnTo>
                    <a:pt x="1805" y="4300"/>
                  </a:lnTo>
                  <a:lnTo>
                    <a:pt x="1754" y="4247"/>
                  </a:lnTo>
                  <a:lnTo>
                    <a:pt x="1703" y="4193"/>
                  </a:lnTo>
                  <a:lnTo>
                    <a:pt x="1653" y="4139"/>
                  </a:lnTo>
                  <a:lnTo>
                    <a:pt x="1604" y="4084"/>
                  </a:lnTo>
                  <a:lnTo>
                    <a:pt x="1555" y="4028"/>
                  </a:lnTo>
                  <a:lnTo>
                    <a:pt x="1507" y="3972"/>
                  </a:lnTo>
                  <a:lnTo>
                    <a:pt x="1459" y="3915"/>
                  </a:lnTo>
                  <a:lnTo>
                    <a:pt x="1412" y="3858"/>
                  </a:lnTo>
                  <a:lnTo>
                    <a:pt x="1366" y="3800"/>
                  </a:lnTo>
                  <a:lnTo>
                    <a:pt x="1320" y="3741"/>
                  </a:lnTo>
                  <a:lnTo>
                    <a:pt x="1275" y="3682"/>
                  </a:lnTo>
                  <a:lnTo>
                    <a:pt x="1231" y="3623"/>
                  </a:lnTo>
                  <a:lnTo>
                    <a:pt x="1188" y="3563"/>
                  </a:lnTo>
                  <a:lnTo>
                    <a:pt x="1145" y="3502"/>
                  </a:lnTo>
                  <a:lnTo>
                    <a:pt x="1103" y="3440"/>
                  </a:lnTo>
                  <a:lnTo>
                    <a:pt x="1061" y="3379"/>
                  </a:lnTo>
                  <a:lnTo>
                    <a:pt x="1021" y="3317"/>
                  </a:lnTo>
                  <a:lnTo>
                    <a:pt x="981" y="3254"/>
                  </a:lnTo>
                  <a:lnTo>
                    <a:pt x="941" y="3191"/>
                  </a:lnTo>
                  <a:lnTo>
                    <a:pt x="904" y="3127"/>
                  </a:lnTo>
                  <a:lnTo>
                    <a:pt x="866" y="3063"/>
                  </a:lnTo>
                  <a:lnTo>
                    <a:pt x="829" y="2998"/>
                  </a:lnTo>
                  <a:lnTo>
                    <a:pt x="793" y="2933"/>
                  </a:lnTo>
                  <a:lnTo>
                    <a:pt x="757" y="2867"/>
                  </a:lnTo>
                  <a:lnTo>
                    <a:pt x="723" y="2801"/>
                  </a:lnTo>
                  <a:lnTo>
                    <a:pt x="689" y="2734"/>
                  </a:lnTo>
                  <a:lnTo>
                    <a:pt x="656" y="2667"/>
                  </a:lnTo>
                  <a:lnTo>
                    <a:pt x="624" y="2599"/>
                  </a:lnTo>
                  <a:lnTo>
                    <a:pt x="593" y="2532"/>
                  </a:lnTo>
                  <a:lnTo>
                    <a:pt x="562" y="2463"/>
                  </a:lnTo>
                  <a:lnTo>
                    <a:pt x="533" y="2394"/>
                  </a:lnTo>
                  <a:lnTo>
                    <a:pt x="503" y="2325"/>
                  </a:lnTo>
                  <a:lnTo>
                    <a:pt x="475" y="2255"/>
                  </a:lnTo>
                  <a:lnTo>
                    <a:pt x="448" y="2185"/>
                  </a:lnTo>
                  <a:lnTo>
                    <a:pt x="421" y="2114"/>
                  </a:lnTo>
                  <a:lnTo>
                    <a:pt x="396" y="2044"/>
                  </a:lnTo>
                  <a:lnTo>
                    <a:pt x="371" y="1973"/>
                  </a:lnTo>
                  <a:lnTo>
                    <a:pt x="348" y="1900"/>
                  </a:lnTo>
                  <a:lnTo>
                    <a:pt x="324" y="1829"/>
                  </a:lnTo>
                  <a:lnTo>
                    <a:pt x="302" y="1756"/>
                  </a:lnTo>
                  <a:lnTo>
                    <a:pt x="281" y="1683"/>
                  </a:lnTo>
                  <a:lnTo>
                    <a:pt x="261" y="1611"/>
                  </a:lnTo>
                  <a:lnTo>
                    <a:pt x="240" y="1537"/>
                  </a:lnTo>
                  <a:lnTo>
                    <a:pt x="222" y="1463"/>
                  </a:lnTo>
                  <a:lnTo>
                    <a:pt x="205" y="1388"/>
                  </a:lnTo>
                  <a:lnTo>
                    <a:pt x="187" y="1314"/>
                  </a:lnTo>
                  <a:lnTo>
                    <a:pt x="172" y="1239"/>
                  </a:lnTo>
                  <a:lnTo>
                    <a:pt x="156" y="1164"/>
                  </a:lnTo>
                  <a:lnTo>
                    <a:pt x="142" y="1088"/>
                  </a:lnTo>
                  <a:lnTo>
                    <a:pt x="130" y="1012"/>
                  </a:lnTo>
                  <a:lnTo>
                    <a:pt x="118" y="936"/>
                  </a:lnTo>
                  <a:lnTo>
                    <a:pt x="106" y="860"/>
                  </a:lnTo>
                  <a:lnTo>
                    <a:pt x="95" y="783"/>
                  </a:lnTo>
                  <a:lnTo>
                    <a:pt x="86" y="706"/>
                  </a:lnTo>
                  <a:lnTo>
                    <a:pt x="78" y="628"/>
                  </a:lnTo>
                  <a:lnTo>
                    <a:pt x="71" y="551"/>
                  </a:lnTo>
                  <a:lnTo>
                    <a:pt x="63" y="473"/>
                  </a:lnTo>
                  <a:lnTo>
                    <a:pt x="58" y="395"/>
                  </a:lnTo>
                  <a:lnTo>
                    <a:pt x="54" y="316"/>
                  </a:lnTo>
                  <a:lnTo>
                    <a:pt x="50" y="238"/>
                  </a:lnTo>
                  <a:lnTo>
                    <a:pt x="48" y="159"/>
                  </a:lnTo>
                  <a:lnTo>
                    <a:pt x="46" y="8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AB0CAF8-A90A-4871-A26F-C74BFECF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608"/>
              <a:ext cx="1555" cy="1552"/>
            </a:xfrm>
            <a:custGeom>
              <a:avLst/>
              <a:gdLst>
                <a:gd name="T0" fmla="*/ 5979 w 6219"/>
                <a:gd name="T1" fmla="*/ 4 h 6207"/>
                <a:gd name="T2" fmla="*/ 5584 w 6219"/>
                <a:gd name="T3" fmla="*/ 32 h 6207"/>
                <a:gd name="T4" fmla="*/ 5197 w 6219"/>
                <a:gd name="T5" fmla="*/ 84 h 6207"/>
                <a:gd name="T6" fmla="*/ 4818 w 6219"/>
                <a:gd name="T7" fmla="*/ 159 h 6207"/>
                <a:gd name="T8" fmla="*/ 4446 w 6219"/>
                <a:gd name="T9" fmla="*/ 257 h 6207"/>
                <a:gd name="T10" fmla="*/ 4084 w 6219"/>
                <a:gd name="T11" fmla="*/ 378 h 6207"/>
                <a:gd name="T12" fmla="*/ 3732 w 6219"/>
                <a:gd name="T13" fmla="*/ 518 h 6207"/>
                <a:gd name="T14" fmla="*/ 3392 w 6219"/>
                <a:gd name="T15" fmla="*/ 681 h 6207"/>
                <a:gd name="T16" fmla="*/ 3062 w 6219"/>
                <a:gd name="T17" fmla="*/ 862 h 6207"/>
                <a:gd name="T18" fmla="*/ 2746 w 6219"/>
                <a:gd name="T19" fmla="*/ 1062 h 6207"/>
                <a:gd name="T20" fmla="*/ 2443 w 6219"/>
                <a:gd name="T21" fmla="*/ 1280 h 6207"/>
                <a:gd name="T22" fmla="*/ 2152 w 6219"/>
                <a:gd name="T23" fmla="*/ 1517 h 6207"/>
                <a:gd name="T24" fmla="*/ 1878 w 6219"/>
                <a:gd name="T25" fmla="*/ 1769 h 6207"/>
                <a:gd name="T26" fmla="*/ 1619 w 6219"/>
                <a:gd name="T27" fmla="*/ 2037 h 6207"/>
                <a:gd name="T28" fmla="*/ 1376 w 6219"/>
                <a:gd name="T29" fmla="*/ 2321 h 6207"/>
                <a:gd name="T30" fmla="*/ 1150 w 6219"/>
                <a:gd name="T31" fmla="*/ 2618 h 6207"/>
                <a:gd name="T32" fmla="*/ 941 w 6219"/>
                <a:gd name="T33" fmla="*/ 2929 h 6207"/>
                <a:gd name="T34" fmla="*/ 752 w 6219"/>
                <a:gd name="T35" fmla="*/ 3252 h 6207"/>
                <a:gd name="T36" fmla="*/ 583 w 6219"/>
                <a:gd name="T37" fmla="*/ 3588 h 6207"/>
                <a:gd name="T38" fmla="*/ 432 w 6219"/>
                <a:gd name="T39" fmla="*/ 3934 h 6207"/>
                <a:gd name="T40" fmla="*/ 304 w 6219"/>
                <a:gd name="T41" fmla="*/ 4292 h 6207"/>
                <a:gd name="T42" fmla="*/ 196 w 6219"/>
                <a:gd name="T43" fmla="*/ 4659 h 6207"/>
                <a:gd name="T44" fmla="*/ 112 w 6219"/>
                <a:gd name="T45" fmla="*/ 5035 h 6207"/>
                <a:gd name="T46" fmla="*/ 50 w 6219"/>
                <a:gd name="T47" fmla="*/ 5419 h 6207"/>
                <a:gd name="T48" fmla="*/ 12 w 6219"/>
                <a:gd name="T49" fmla="*/ 5809 h 6207"/>
                <a:gd name="T50" fmla="*/ 0 w 6219"/>
                <a:gd name="T51" fmla="*/ 6207 h 6207"/>
                <a:gd name="T52" fmla="*/ 54 w 6219"/>
                <a:gd name="T53" fmla="*/ 5891 h 6207"/>
                <a:gd name="T54" fmla="*/ 86 w 6219"/>
                <a:gd name="T55" fmla="*/ 5501 h 6207"/>
                <a:gd name="T56" fmla="*/ 142 w 6219"/>
                <a:gd name="T57" fmla="*/ 5119 h 6207"/>
                <a:gd name="T58" fmla="*/ 222 w 6219"/>
                <a:gd name="T59" fmla="*/ 4744 h 6207"/>
                <a:gd name="T60" fmla="*/ 324 w 6219"/>
                <a:gd name="T61" fmla="*/ 4378 h 6207"/>
                <a:gd name="T62" fmla="*/ 448 w 6219"/>
                <a:gd name="T63" fmla="*/ 4022 h 6207"/>
                <a:gd name="T64" fmla="*/ 593 w 6219"/>
                <a:gd name="T65" fmla="*/ 3675 h 6207"/>
                <a:gd name="T66" fmla="*/ 757 w 6219"/>
                <a:gd name="T67" fmla="*/ 3340 h 6207"/>
                <a:gd name="T68" fmla="*/ 941 w 6219"/>
                <a:gd name="T69" fmla="*/ 3016 h 6207"/>
                <a:gd name="T70" fmla="*/ 1145 w 6219"/>
                <a:gd name="T71" fmla="*/ 2705 h 6207"/>
                <a:gd name="T72" fmla="*/ 1366 w 6219"/>
                <a:gd name="T73" fmla="*/ 2408 h 6207"/>
                <a:gd name="T74" fmla="*/ 1604 w 6219"/>
                <a:gd name="T75" fmla="*/ 2123 h 6207"/>
                <a:gd name="T76" fmla="*/ 1857 w 6219"/>
                <a:gd name="T77" fmla="*/ 1854 h 6207"/>
                <a:gd name="T78" fmla="*/ 2127 w 6219"/>
                <a:gd name="T79" fmla="*/ 1601 h 6207"/>
                <a:gd name="T80" fmla="*/ 2412 w 6219"/>
                <a:gd name="T81" fmla="*/ 1363 h 6207"/>
                <a:gd name="T82" fmla="*/ 2710 w 6219"/>
                <a:gd name="T83" fmla="*/ 1143 h 6207"/>
                <a:gd name="T84" fmla="*/ 3022 w 6219"/>
                <a:gd name="T85" fmla="*/ 940 h 6207"/>
                <a:gd name="T86" fmla="*/ 3346 w 6219"/>
                <a:gd name="T87" fmla="*/ 756 h 6207"/>
                <a:gd name="T88" fmla="*/ 3682 w 6219"/>
                <a:gd name="T89" fmla="*/ 592 h 6207"/>
                <a:gd name="T90" fmla="*/ 4030 w 6219"/>
                <a:gd name="T91" fmla="*/ 447 h 6207"/>
                <a:gd name="T92" fmla="*/ 4387 w 6219"/>
                <a:gd name="T93" fmla="*/ 324 h 6207"/>
                <a:gd name="T94" fmla="*/ 4753 w 6219"/>
                <a:gd name="T95" fmla="*/ 222 h 6207"/>
                <a:gd name="T96" fmla="*/ 5129 w 6219"/>
                <a:gd name="T97" fmla="*/ 142 h 6207"/>
                <a:gd name="T98" fmla="*/ 5512 w 6219"/>
                <a:gd name="T99" fmla="*/ 86 h 6207"/>
                <a:gd name="T100" fmla="*/ 5902 w 6219"/>
                <a:gd name="T101" fmla="*/ 54 h 6207"/>
                <a:gd name="T102" fmla="*/ 6219 w 6219"/>
                <a:gd name="T103" fmla="*/ 46 h 6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19" h="6207">
                  <a:moveTo>
                    <a:pt x="6219" y="0"/>
                  </a:moveTo>
                  <a:lnTo>
                    <a:pt x="6219" y="0"/>
                  </a:lnTo>
                  <a:lnTo>
                    <a:pt x="6139" y="0"/>
                  </a:lnTo>
                  <a:lnTo>
                    <a:pt x="6059" y="2"/>
                  </a:lnTo>
                  <a:lnTo>
                    <a:pt x="5979" y="4"/>
                  </a:lnTo>
                  <a:lnTo>
                    <a:pt x="5900" y="8"/>
                  </a:lnTo>
                  <a:lnTo>
                    <a:pt x="5820" y="13"/>
                  </a:lnTo>
                  <a:lnTo>
                    <a:pt x="5742" y="18"/>
                  </a:lnTo>
                  <a:lnTo>
                    <a:pt x="5663" y="25"/>
                  </a:lnTo>
                  <a:lnTo>
                    <a:pt x="5584" y="32"/>
                  </a:lnTo>
                  <a:lnTo>
                    <a:pt x="5507" y="40"/>
                  </a:lnTo>
                  <a:lnTo>
                    <a:pt x="5429" y="50"/>
                  </a:lnTo>
                  <a:lnTo>
                    <a:pt x="5351" y="60"/>
                  </a:lnTo>
                  <a:lnTo>
                    <a:pt x="5274" y="72"/>
                  </a:lnTo>
                  <a:lnTo>
                    <a:pt x="5197" y="84"/>
                  </a:lnTo>
                  <a:lnTo>
                    <a:pt x="5120" y="97"/>
                  </a:lnTo>
                  <a:lnTo>
                    <a:pt x="5045" y="111"/>
                  </a:lnTo>
                  <a:lnTo>
                    <a:pt x="4968" y="127"/>
                  </a:lnTo>
                  <a:lnTo>
                    <a:pt x="4892" y="142"/>
                  </a:lnTo>
                  <a:lnTo>
                    <a:pt x="4818" y="159"/>
                  </a:lnTo>
                  <a:lnTo>
                    <a:pt x="4742" y="177"/>
                  </a:lnTo>
                  <a:lnTo>
                    <a:pt x="4668" y="196"/>
                  </a:lnTo>
                  <a:lnTo>
                    <a:pt x="4594" y="216"/>
                  </a:lnTo>
                  <a:lnTo>
                    <a:pt x="4519" y="236"/>
                  </a:lnTo>
                  <a:lnTo>
                    <a:pt x="4446" y="257"/>
                  </a:lnTo>
                  <a:lnTo>
                    <a:pt x="4373" y="280"/>
                  </a:lnTo>
                  <a:lnTo>
                    <a:pt x="4301" y="303"/>
                  </a:lnTo>
                  <a:lnTo>
                    <a:pt x="4228" y="327"/>
                  </a:lnTo>
                  <a:lnTo>
                    <a:pt x="4156" y="352"/>
                  </a:lnTo>
                  <a:lnTo>
                    <a:pt x="4084" y="378"/>
                  </a:lnTo>
                  <a:lnTo>
                    <a:pt x="4014" y="404"/>
                  </a:lnTo>
                  <a:lnTo>
                    <a:pt x="3942" y="432"/>
                  </a:lnTo>
                  <a:lnTo>
                    <a:pt x="3872" y="460"/>
                  </a:lnTo>
                  <a:lnTo>
                    <a:pt x="3802" y="489"/>
                  </a:lnTo>
                  <a:lnTo>
                    <a:pt x="3732" y="518"/>
                  </a:lnTo>
                  <a:lnTo>
                    <a:pt x="3664" y="550"/>
                  </a:lnTo>
                  <a:lnTo>
                    <a:pt x="3595" y="582"/>
                  </a:lnTo>
                  <a:lnTo>
                    <a:pt x="3527" y="613"/>
                  </a:lnTo>
                  <a:lnTo>
                    <a:pt x="3459" y="647"/>
                  </a:lnTo>
                  <a:lnTo>
                    <a:pt x="3392" y="681"/>
                  </a:lnTo>
                  <a:lnTo>
                    <a:pt x="3325" y="715"/>
                  </a:lnTo>
                  <a:lnTo>
                    <a:pt x="3258" y="751"/>
                  </a:lnTo>
                  <a:lnTo>
                    <a:pt x="3193" y="788"/>
                  </a:lnTo>
                  <a:lnTo>
                    <a:pt x="3127" y="824"/>
                  </a:lnTo>
                  <a:lnTo>
                    <a:pt x="3062" y="862"/>
                  </a:lnTo>
                  <a:lnTo>
                    <a:pt x="2998" y="901"/>
                  </a:lnTo>
                  <a:lnTo>
                    <a:pt x="2934" y="940"/>
                  </a:lnTo>
                  <a:lnTo>
                    <a:pt x="2871" y="981"/>
                  </a:lnTo>
                  <a:lnTo>
                    <a:pt x="2809" y="1021"/>
                  </a:lnTo>
                  <a:lnTo>
                    <a:pt x="2746" y="1062"/>
                  </a:lnTo>
                  <a:lnTo>
                    <a:pt x="2684" y="1105"/>
                  </a:lnTo>
                  <a:lnTo>
                    <a:pt x="2623" y="1148"/>
                  </a:lnTo>
                  <a:lnTo>
                    <a:pt x="2562" y="1192"/>
                  </a:lnTo>
                  <a:lnTo>
                    <a:pt x="2502" y="1236"/>
                  </a:lnTo>
                  <a:lnTo>
                    <a:pt x="2443" y="1280"/>
                  </a:lnTo>
                  <a:lnTo>
                    <a:pt x="2383" y="1326"/>
                  </a:lnTo>
                  <a:lnTo>
                    <a:pt x="2325" y="1373"/>
                  </a:lnTo>
                  <a:lnTo>
                    <a:pt x="2267" y="1420"/>
                  </a:lnTo>
                  <a:lnTo>
                    <a:pt x="2210" y="1468"/>
                  </a:lnTo>
                  <a:lnTo>
                    <a:pt x="2152" y="1517"/>
                  </a:lnTo>
                  <a:lnTo>
                    <a:pt x="2096" y="1566"/>
                  </a:lnTo>
                  <a:lnTo>
                    <a:pt x="2041" y="1616"/>
                  </a:lnTo>
                  <a:lnTo>
                    <a:pt x="1986" y="1666"/>
                  </a:lnTo>
                  <a:lnTo>
                    <a:pt x="1932" y="1717"/>
                  </a:lnTo>
                  <a:lnTo>
                    <a:pt x="1878" y="1769"/>
                  </a:lnTo>
                  <a:lnTo>
                    <a:pt x="1824" y="1821"/>
                  </a:lnTo>
                  <a:lnTo>
                    <a:pt x="1772" y="1874"/>
                  </a:lnTo>
                  <a:lnTo>
                    <a:pt x="1720" y="1928"/>
                  </a:lnTo>
                  <a:lnTo>
                    <a:pt x="1669" y="1982"/>
                  </a:lnTo>
                  <a:lnTo>
                    <a:pt x="1619" y="2037"/>
                  </a:lnTo>
                  <a:lnTo>
                    <a:pt x="1569" y="2092"/>
                  </a:lnTo>
                  <a:lnTo>
                    <a:pt x="1520" y="2148"/>
                  </a:lnTo>
                  <a:lnTo>
                    <a:pt x="1471" y="2206"/>
                  </a:lnTo>
                  <a:lnTo>
                    <a:pt x="1423" y="2263"/>
                  </a:lnTo>
                  <a:lnTo>
                    <a:pt x="1376" y="2321"/>
                  </a:lnTo>
                  <a:lnTo>
                    <a:pt x="1329" y="2379"/>
                  </a:lnTo>
                  <a:lnTo>
                    <a:pt x="1283" y="2438"/>
                  </a:lnTo>
                  <a:lnTo>
                    <a:pt x="1238" y="2497"/>
                  </a:lnTo>
                  <a:lnTo>
                    <a:pt x="1194" y="2557"/>
                  </a:lnTo>
                  <a:lnTo>
                    <a:pt x="1150" y="2618"/>
                  </a:lnTo>
                  <a:lnTo>
                    <a:pt x="1107" y="2679"/>
                  </a:lnTo>
                  <a:lnTo>
                    <a:pt x="1064" y="2741"/>
                  </a:lnTo>
                  <a:lnTo>
                    <a:pt x="1023" y="2803"/>
                  </a:lnTo>
                  <a:lnTo>
                    <a:pt x="982" y="2865"/>
                  </a:lnTo>
                  <a:lnTo>
                    <a:pt x="941" y="2929"/>
                  </a:lnTo>
                  <a:lnTo>
                    <a:pt x="903" y="2993"/>
                  </a:lnTo>
                  <a:lnTo>
                    <a:pt x="864" y="3057"/>
                  </a:lnTo>
                  <a:lnTo>
                    <a:pt x="826" y="3122"/>
                  </a:lnTo>
                  <a:lnTo>
                    <a:pt x="788" y="3187"/>
                  </a:lnTo>
                  <a:lnTo>
                    <a:pt x="752" y="3252"/>
                  </a:lnTo>
                  <a:lnTo>
                    <a:pt x="717" y="3318"/>
                  </a:lnTo>
                  <a:lnTo>
                    <a:pt x="682" y="3386"/>
                  </a:lnTo>
                  <a:lnTo>
                    <a:pt x="648" y="3452"/>
                  </a:lnTo>
                  <a:lnTo>
                    <a:pt x="614" y="3520"/>
                  </a:lnTo>
                  <a:lnTo>
                    <a:pt x="583" y="3588"/>
                  </a:lnTo>
                  <a:lnTo>
                    <a:pt x="551" y="3657"/>
                  </a:lnTo>
                  <a:lnTo>
                    <a:pt x="519" y="3725"/>
                  </a:lnTo>
                  <a:lnTo>
                    <a:pt x="490" y="3795"/>
                  </a:lnTo>
                  <a:lnTo>
                    <a:pt x="461" y="3865"/>
                  </a:lnTo>
                  <a:lnTo>
                    <a:pt x="432" y="3934"/>
                  </a:lnTo>
                  <a:lnTo>
                    <a:pt x="405" y="4006"/>
                  </a:lnTo>
                  <a:lnTo>
                    <a:pt x="378" y="4076"/>
                  </a:lnTo>
                  <a:lnTo>
                    <a:pt x="353" y="4148"/>
                  </a:lnTo>
                  <a:lnTo>
                    <a:pt x="327" y="4220"/>
                  </a:lnTo>
                  <a:lnTo>
                    <a:pt x="304" y="4292"/>
                  </a:lnTo>
                  <a:lnTo>
                    <a:pt x="280" y="4365"/>
                  </a:lnTo>
                  <a:lnTo>
                    <a:pt x="258" y="4437"/>
                  </a:lnTo>
                  <a:lnTo>
                    <a:pt x="236" y="4511"/>
                  </a:lnTo>
                  <a:lnTo>
                    <a:pt x="216" y="4585"/>
                  </a:lnTo>
                  <a:lnTo>
                    <a:pt x="196" y="4659"/>
                  </a:lnTo>
                  <a:lnTo>
                    <a:pt x="177" y="4733"/>
                  </a:lnTo>
                  <a:lnTo>
                    <a:pt x="160" y="4809"/>
                  </a:lnTo>
                  <a:lnTo>
                    <a:pt x="142" y="4883"/>
                  </a:lnTo>
                  <a:lnTo>
                    <a:pt x="127" y="4959"/>
                  </a:lnTo>
                  <a:lnTo>
                    <a:pt x="112" y="5035"/>
                  </a:lnTo>
                  <a:lnTo>
                    <a:pt x="97" y="5111"/>
                  </a:lnTo>
                  <a:lnTo>
                    <a:pt x="84" y="5187"/>
                  </a:lnTo>
                  <a:lnTo>
                    <a:pt x="72" y="5264"/>
                  </a:lnTo>
                  <a:lnTo>
                    <a:pt x="60" y="5341"/>
                  </a:lnTo>
                  <a:lnTo>
                    <a:pt x="50" y="5419"/>
                  </a:lnTo>
                  <a:lnTo>
                    <a:pt x="40" y="5496"/>
                  </a:lnTo>
                  <a:lnTo>
                    <a:pt x="32" y="5574"/>
                  </a:lnTo>
                  <a:lnTo>
                    <a:pt x="25" y="5652"/>
                  </a:lnTo>
                  <a:lnTo>
                    <a:pt x="18" y="5731"/>
                  </a:lnTo>
                  <a:lnTo>
                    <a:pt x="12" y="5809"/>
                  </a:lnTo>
                  <a:lnTo>
                    <a:pt x="8" y="5889"/>
                  </a:lnTo>
                  <a:lnTo>
                    <a:pt x="4" y="5967"/>
                  </a:lnTo>
                  <a:lnTo>
                    <a:pt x="2" y="6047"/>
                  </a:lnTo>
                  <a:lnTo>
                    <a:pt x="0" y="6127"/>
                  </a:lnTo>
                  <a:lnTo>
                    <a:pt x="0" y="6207"/>
                  </a:lnTo>
                  <a:lnTo>
                    <a:pt x="46" y="6207"/>
                  </a:lnTo>
                  <a:lnTo>
                    <a:pt x="46" y="6127"/>
                  </a:lnTo>
                  <a:lnTo>
                    <a:pt x="48" y="6048"/>
                  </a:lnTo>
                  <a:lnTo>
                    <a:pt x="50" y="5969"/>
                  </a:lnTo>
                  <a:lnTo>
                    <a:pt x="54" y="5891"/>
                  </a:lnTo>
                  <a:lnTo>
                    <a:pt x="58" y="5812"/>
                  </a:lnTo>
                  <a:lnTo>
                    <a:pt x="63" y="5734"/>
                  </a:lnTo>
                  <a:lnTo>
                    <a:pt x="71" y="5656"/>
                  </a:lnTo>
                  <a:lnTo>
                    <a:pt x="78" y="5579"/>
                  </a:lnTo>
                  <a:lnTo>
                    <a:pt x="86" y="5501"/>
                  </a:lnTo>
                  <a:lnTo>
                    <a:pt x="95" y="5424"/>
                  </a:lnTo>
                  <a:lnTo>
                    <a:pt x="106" y="5347"/>
                  </a:lnTo>
                  <a:lnTo>
                    <a:pt x="118" y="5271"/>
                  </a:lnTo>
                  <a:lnTo>
                    <a:pt x="130" y="5195"/>
                  </a:lnTo>
                  <a:lnTo>
                    <a:pt x="142" y="5119"/>
                  </a:lnTo>
                  <a:lnTo>
                    <a:pt x="156" y="5043"/>
                  </a:lnTo>
                  <a:lnTo>
                    <a:pt x="172" y="4968"/>
                  </a:lnTo>
                  <a:lnTo>
                    <a:pt x="187" y="4893"/>
                  </a:lnTo>
                  <a:lnTo>
                    <a:pt x="205" y="4819"/>
                  </a:lnTo>
                  <a:lnTo>
                    <a:pt x="222" y="4744"/>
                  </a:lnTo>
                  <a:lnTo>
                    <a:pt x="240" y="4671"/>
                  </a:lnTo>
                  <a:lnTo>
                    <a:pt x="261" y="4596"/>
                  </a:lnTo>
                  <a:lnTo>
                    <a:pt x="281" y="4524"/>
                  </a:lnTo>
                  <a:lnTo>
                    <a:pt x="302" y="4451"/>
                  </a:lnTo>
                  <a:lnTo>
                    <a:pt x="324" y="4378"/>
                  </a:lnTo>
                  <a:lnTo>
                    <a:pt x="348" y="4307"/>
                  </a:lnTo>
                  <a:lnTo>
                    <a:pt x="371" y="4234"/>
                  </a:lnTo>
                  <a:lnTo>
                    <a:pt x="396" y="4163"/>
                  </a:lnTo>
                  <a:lnTo>
                    <a:pt x="421" y="4093"/>
                  </a:lnTo>
                  <a:lnTo>
                    <a:pt x="448" y="4022"/>
                  </a:lnTo>
                  <a:lnTo>
                    <a:pt x="475" y="3952"/>
                  </a:lnTo>
                  <a:lnTo>
                    <a:pt x="503" y="3882"/>
                  </a:lnTo>
                  <a:lnTo>
                    <a:pt x="533" y="3813"/>
                  </a:lnTo>
                  <a:lnTo>
                    <a:pt x="562" y="3744"/>
                  </a:lnTo>
                  <a:lnTo>
                    <a:pt x="593" y="3675"/>
                  </a:lnTo>
                  <a:lnTo>
                    <a:pt x="624" y="3608"/>
                  </a:lnTo>
                  <a:lnTo>
                    <a:pt x="656" y="3540"/>
                  </a:lnTo>
                  <a:lnTo>
                    <a:pt x="689" y="3473"/>
                  </a:lnTo>
                  <a:lnTo>
                    <a:pt x="723" y="3406"/>
                  </a:lnTo>
                  <a:lnTo>
                    <a:pt x="757" y="3340"/>
                  </a:lnTo>
                  <a:lnTo>
                    <a:pt x="793" y="3275"/>
                  </a:lnTo>
                  <a:lnTo>
                    <a:pt x="829" y="3209"/>
                  </a:lnTo>
                  <a:lnTo>
                    <a:pt x="866" y="3145"/>
                  </a:lnTo>
                  <a:lnTo>
                    <a:pt x="904" y="3081"/>
                  </a:lnTo>
                  <a:lnTo>
                    <a:pt x="941" y="3016"/>
                  </a:lnTo>
                  <a:lnTo>
                    <a:pt x="981" y="2953"/>
                  </a:lnTo>
                  <a:lnTo>
                    <a:pt x="1021" y="2890"/>
                  </a:lnTo>
                  <a:lnTo>
                    <a:pt x="1061" y="2828"/>
                  </a:lnTo>
                  <a:lnTo>
                    <a:pt x="1103" y="2767"/>
                  </a:lnTo>
                  <a:lnTo>
                    <a:pt x="1145" y="2705"/>
                  </a:lnTo>
                  <a:lnTo>
                    <a:pt x="1188" y="2644"/>
                  </a:lnTo>
                  <a:lnTo>
                    <a:pt x="1231" y="2584"/>
                  </a:lnTo>
                  <a:lnTo>
                    <a:pt x="1275" y="2525"/>
                  </a:lnTo>
                  <a:lnTo>
                    <a:pt x="1320" y="2466"/>
                  </a:lnTo>
                  <a:lnTo>
                    <a:pt x="1366" y="2408"/>
                  </a:lnTo>
                  <a:lnTo>
                    <a:pt x="1412" y="2349"/>
                  </a:lnTo>
                  <a:lnTo>
                    <a:pt x="1459" y="2292"/>
                  </a:lnTo>
                  <a:lnTo>
                    <a:pt x="1507" y="2235"/>
                  </a:lnTo>
                  <a:lnTo>
                    <a:pt x="1555" y="2179"/>
                  </a:lnTo>
                  <a:lnTo>
                    <a:pt x="1604" y="2123"/>
                  </a:lnTo>
                  <a:lnTo>
                    <a:pt x="1653" y="2068"/>
                  </a:lnTo>
                  <a:lnTo>
                    <a:pt x="1703" y="2014"/>
                  </a:lnTo>
                  <a:lnTo>
                    <a:pt x="1754" y="1960"/>
                  </a:lnTo>
                  <a:lnTo>
                    <a:pt x="1805" y="1907"/>
                  </a:lnTo>
                  <a:lnTo>
                    <a:pt x="1857" y="1854"/>
                  </a:lnTo>
                  <a:lnTo>
                    <a:pt x="1910" y="1802"/>
                  </a:lnTo>
                  <a:lnTo>
                    <a:pt x="1963" y="1751"/>
                  </a:lnTo>
                  <a:lnTo>
                    <a:pt x="2018" y="1700"/>
                  </a:lnTo>
                  <a:lnTo>
                    <a:pt x="2072" y="1650"/>
                  </a:lnTo>
                  <a:lnTo>
                    <a:pt x="2127" y="1601"/>
                  </a:lnTo>
                  <a:lnTo>
                    <a:pt x="2183" y="1552"/>
                  </a:lnTo>
                  <a:lnTo>
                    <a:pt x="2239" y="1504"/>
                  </a:lnTo>
                  <a:lnTo>
                    <a:pt x="2297" y="1456"/>
                  </a:lnTo>
                  <a:lnTo>
                    <a:pt x="2354" y="1409"/>
                  </a:lnTo>
                  <a:lnTo>
                    <a:pt x="2412" y="1363"/>
                  </a:lnTo>
                  <a:lnTo>
                    <a:pt x="2470" y="1317"/>
                  </a:lnTo>
                  <a:lnTo>
                    <a:pt x="2530" y="1272"/>
                  </a:lnTo>
                  <a:lnTo>
                    <a:pt x="2589" y="1228"/>
                  </a:lnTo>
                  <a:lnTo>
                    <a:pt x="2649" y="1186"/>
                  </a:lnTo>
                  <a:lnTo>
                    <a:pt x="2710" y="1143"/>
                  </a:lnTo>
                  <a:lnTo>
                    <a:pt x="2772" y="1101"/>
                  </a:lnTo>
                  <a:lnTo>
                    <a:pt x="2833" y="1059"/>
                  </a:lnTo>
                  <a:lnTo>
                    <a:pt x="2895" y="1019"/>
                  </a:lnTo>
                  <a:lnTo>
                    <a:pt x="2959" y="980"/>
                  </a:lnTo>
                  <a:lnTo>
                    <a:pt x="3022" y="940"/>
                  </a:lnTo>
                  <a:lnTo>
                    <a:pt x="3086" y="902"/>
                  </a:lnTo>
                  <a:lnTo>
                    <a:pt x="3150" y="864"/>
                  </a:lnTo>
                  <a:lnTo>
                    <a:pt x="3215" y="828"/>
                  </a:lnTo>
                  <a:lnTo>
                    <a:pt x="3281" y="792"/>
                  </a:lnTo>
                  <a:lnTo>
                    <a:pt x="3346" y="756"/>
                  </a:lnTo>
                  <a:lnTo>
                    <a:pt x="3413" y="721"/>
                  </a:lnTo>
                  <a:lnTo>
                    <a:pt x="3480" y="688"/>
                  </a:lnTo>
                  <a:lnTo>
                    <a:pt x="3546" y="655"/>
                  </a:lnTo>
                  <a:lnTo>
                    <a:pt x="3615" y="623"/>
                  </a:lnTo>
                  <a:lnTo>
                    <a:pt x="3682" y="592"/>
                  </a:lnTo>
                  <a:lnTo>
                    <a:pt x="3751" y="561"/>
                  </a:lnTo>
                  <a:lnTo>
                    <a:pt x="3820" y="532"/>
                  </a:lnTo>
                  <a:lnTo>
                    <a:pt x="3890" y="502"/>
                  </a:lnTo>
                  <a:lnTo>
                    <a:pt x="3959" y="475"/>
                  </a:lnTo>
                  <a:lnTo>
                    <a:pt x="4030" y="447"/>
                  </a:lnTo>
                  <a:lnTo>
                    <a:pt x="4100" y="421"/>
                  </a:lnTo>
                  <a:lnTo>
                    <a:pt x="4171" y="395"/>
                  </a:lnTo>
                  <a:lnTo>
                    <a:pt x="4242" y="371"/>
                  </a:lnTo>
                  <a:lnTo>
                    <a:pt x="4315" y="347"/>
                  </a:lnTo>
                  <a:lnTo>
                    <a:pt x="4387" y="324"/>
                  </a:lnTo>
                  <a:lnTo>
                    <a:pt x="4459" y="301"/>
                  </a:lnTo>
                  <a:lnTo>
                    <a:pt x="4533" y="281"/>
                  </a:lnTo>
                  <a:lnTo>
                    <a:pt x="4605" y="260"/>
                  </a:lnTo>
                  <a:lnTo>
                    <a:pt x="4679" y="241"/>
                  </a:lnTo>
                  <a:lnTo>
                    <a:pt x="4753" y="222"/>
                  </a:lnTo>
                  <a:lnTo>
                    <a:pt x="4828" y="204"/>
                  </a:lnTo>
                  <a:lnTo>
                    <a:pt x="4903" y="188"/>
                  </a:lnTo>
                  <a:lnTo>
                    <a:pt x="4977" y="172"/>
                  </a:lnTo>
                  <a:lnTo>
                    <a:pt x="5053" y="156"/>
                  </a:lnTo>
                  <a:lnTo>
                    <a:pt x="5129" y="142"/>
                  </a:lnTo>
                  <a:lnTo>
                    <a:pt x="5205" y="130"/>
                  </a:lnTo>
                  <a:lnTo>
                    <a:pt x="5281" y="118"/>
                  </a:lnTo>
                  <a:lnTo>
                    <a:pt x="5357" y="106"/>
                  </a:lnTo>
                  <a:lnTo>
                    <a:pt x="5434" y="95"/>
                  </a:lnTo>
                  <a:lnTo>
                    <a:pt x="5512" y="86"/>
                  </a:lnTo>
                  <a:lnTo>
                    <a:pt x="5589" y="78"/>
                  </a:lnTo>
                  <a:lnTo>
                    <a:pt x="5667" y="71"/>
                  </a:lnTo>
                  <a:lnTo>
                    <a:pt x="5745" y="65"/>
                  </a:lnTo>
                  <a:lnTo>
                    <a:pt x="5823" y="58"/>
                  </a:lnTo>
                  <a:lnTo>
                    <a:pt x="5902" y="54"/>
                  </a:lnTo>
                  <a:lnTo>
                    <a:pt x="5981" y="50"/>
                  </a:lnTo>
                  <a:lnTo>
                    <a:pt x="6060" y="48"/>
                  </a:lnTo>
                  <a:lnTo>
                    <a:pt x="6139" y="46"/>
                  </a:lnTo>
                  <a:lnTo>
                    <a:pt x="6219" y="46"/>
                  </a:lnTo>
                  <a:lnTo>
                    <a:pt x="6219" y="46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A447185-510F-4ECC-B983-B81082899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3752"/>
              <a:ext cx="88" cy="88"/>
            </a:xfrm>
            <a:custGeom>
              <a:avLst/>
              <a:gdLst>
                <a:gd name="T0" fmla="*/ 306 w 353"/>
                <a:gd name="T1" fmla="*/ 0 h 351"/>
                <a:gd name="T2" fmla="*/ 305 w 353"/>
                <a:gd name="T3" fmla="*/ 30 h 351"/>
                <a:gd name="T4" fmla="*/ 300 w 353"/>
                <a:gd name="T5" fmla="*/ 61 h 351"/>
                <a:gd name="T6" fmla="*/ 292 w 353"/>
                <a:gd name="T7" fmla="*/ 91 h 351"/>
                <a:gd name="T8" fmla="*/ 282 w 353"/>
                <a:gd name="T9" fmla="*/ 118 h 351"/>
                <a:gd name="T10" fmla="*/ 269 w 353"/>
                <a:gd name="T11" fmla="*/ 145 h 351"/>
                <a:gd name="T12" fmla="*/ 254 w 353"/>
                <a:gd name="T13" fmla="*/ 170 h 351"/>
                <a:gd name="T14" fmla="*/ 236 w 353"/>
                <a:gd name="T15" fmla="*/ 194 h 351"/>
                <a:gd name="T16" fmla="*/ 217 w 353"/>
                <a:gd name="T17" fmla="*/ 215 h 351"/>
                <a:gd name="T18" fmla="*/ 194 w 353"/>
                <a:gd name="T19" fmla="*/ 235 h 351"/>
                <a:gd name="T20" fmla="*/ 171 w 353"/>
                <a:gd name="T21" fmla="*/ 253 h 351"/>
                <a:gd name="T22" fmla="*/ 146 w 353"/>
                <a:gd name="T23" fmla="*/ 268 h 351"/>
                <a:gd name="T24" fmla="*/ 119 w 353"/>
                <a:gd name="T25" fmla="*/ 281 h 351"/>
                <a:gd name="T26" fmla="*/ 91 w 353"/>
                <a:gd name="T27" fmla="*/ 292 h 351"/>
                <a:gd name="T28" fmla="*/ 61 w 353"/>
                <a:gd name="T29" fmla="*/ 299 h 351"/>
                <a:gd name="T30" fmla="*/ 32 w 353"/>
                <a:gd name="T31" fmla="*/ 304 h 351"/>
                <a:gd name="T32" fmla="*/ 0 w 353"/>
                <a:gd name="T33" fmla="*/ 305 h 351"/>
                <a:gd name="T34" fmla="*/ 18 w 353"/>
                <a:gd name="T35" fmla="*/ 351 h 351"/>
                <a:gd name="T36" fmla="*/ 53 w 353"/>
                <a:gd name="T37" fmla="*/ 347 h 351"/>
                <a:gd name="T38" fmla="*/ 88 w 353"/>
                <a:gd name="T39" fmla="*/ 340 h 351"/>
                <a:gd name="T40" fmla="*/ 121 w 353"/>
                <a:gd name="T41" fmla="*/ 329 h 351"/>
                <a:gd name="T42" fmla="*/ 152 w 353"/>
                <a:gd name="T43" fmla="*/ 316 h 351"/>
                <a:gd name="T44" fmla="*/ 183 w 353"/>
                <a:gd name="T45" fmla="*/ 300 h 351"/>
                <a:gd name="T46" fmla="*/ 211 w 353"/>
                <a:gd name="T47" fmla="*/ 281 h 351"/>
                <a:gd name="T48" fmla="*/ 237 w 353"/>
                <a:gd name="T49" fmla="*/ 260 h 351"/>
                <a:gd name="T50" fmla="*/ 261 w 353"/>
                <a:gd name="T51" fmla="*/ 235 h 351"/>
                <a:gd name="T52" fmla="*/ 282 w 353"/>
                <a:gd name="T53" fmla="*/ 210 h 351"/>
                <a:gd name="T54" fmla="*/ 302 w 353"/>
                <a:gd name="T55" fmla="*/ 181 h 351"/>
                <a:gd name="T56" fmla="*/ 317 w 353"/>
                <a:gd name="T57" fmla="*/ 152 h 351"/>
                <a:gd name="T58" fmla="*/ 331 w 353"/>
                <a:gd name="T59" fmla="*/ 120 h 351"/>
                <a:gd name="T60" fmla="*/ 341 w 353"/>
                <a:gd name="T61" fmla="*/ 88 h 351"/>
                <a:gd name="T62" fmla="*/ 349 w 353"/>
                <a:gd name="T63" fmla="*/ 53 h 351"/>
                <a:gd name="T64" fmla="*/ 352 w 353"/>
                <a:gd name="T65" fmla="*/ 18 h 351"/>
                <a:gd name="T66" fmla="*/ 353 w 353"/>
                <a:gd name="T67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3" h="351">
                  <a:moveTo>
                    <a:pt x="306" y="0"/>
                  </a:moveTo>
                  <a:lnTo>
                    <a:pt x="306" y="0"/>
                  </a:lnTo>
                  <a:lnTo>
                    <a:pt x="306" y="15"/>
                  </a:lnTo>
                  <a:lnTo>
                    <a:pt x="305" y="30"/>
                  </a:lnTo>
                  <a:lnTo>
                    <a:pt x="303" y="46"/>
                  </a:lnTo>
                  <a:lnTo>
                    <a:pt x="300" y="61"/>
                  </a:lnTo>
                  <a:lnTo>
                    <a:pt x="296" y="75"/>
                  </a:lnTo>
                  <a:lnTo>
                    <a:pt x="292" y="91"/>
                  </a:lnTo>
                  <a:lnTo>
                    <a:pt x="287" y="105"/>
                  </a:lnTo>
                  <a:lnTo>
                    <a:pt x="282" y="118"/>
                  </a:lnTo>
                  <a:lnTo>
                    <a:pt x="276" y="131"/>
                  </a:lnTo>
                  <a:lnTo>
                    <a:pt x="269" y="145"/>
                  </a:lnTo>
                  <a:lnTo>
                    <a:pt x="262" y="158"/>
                  </a:lnTo>
                  <a:lnTo>
                    <a:pt x="254" y="170"/>
                  </a:lnTo>
                  <a:lnTo>
                    <a:pt x="245" y="182"/>
                  </a:lnTo>
                  <a:lnTo>
                    <a:pt x="236" y="194"/>
                  </a:lnTo>
                  <a:lnTo>
                    <a:pt x="226" y="205"/>
                  </a:lnTo>
                  <a:lnTo>
                    <a:pt x="217" y="215"/>
                  </a:lnTo>
                  <a:lnTo>
                    <a:pt x="206" y="225"/>
                  </a:lnTo>
                  <a:lnTo>
                    <a:pt x="194" y="235"/>
                  </a:lnTo>
                  <a:lnTo>
                    <a:pt x="183" y="245"/>
                  </a:lnTo>
                  <a:lnTo>
                    <a:pt x="171" y="253"/>
                  </a:lnTo>
                  <a:lnTo>
                    <a:pt x="159" y="261"/>
                  </a:lnTo>
                  <a:lnTo>
                    <a:pt x="146" y="268"/>
                  </a:lnTo>
                  <a:lnTo>
                    <a:pt x="133" y="275"/>
                  </a:lnTo>
                  <a:lnTo>
                    <a:pt x="119" y="281"/>
                  </a:lnTo>
                  <a:lnTo>
                    <a:pt x="105" y="286"/>
                  </a:lnTo>
                  <a:lnTo>
                    <a:pt x="91" y="292"/>
                  </a:lnTo>
                  <a:lnTo>
                    <a:pt x="77" y="296"/>
                  </a:lnTo>
                  <a:lnTo>
                    <a:pt x="61" y="299"/>
                  </a:lnTo>
                  <a:lnTo>
                    <a:pt x="47" y="302"/>
                  </a:lnTo>
                  <a:lnTo>
                    <a:pt x="32" y="304"/>
                  </a:lnTo>
                  <a:lnTo>
                    <a:pt x="16" y="305"/>
                  </a:lnTo>
                  <a:lnTo>
                    <a:pt x="0" y="305"/>
                  </a:lnTo>
                  <a:lnTo>
                    <a:pt x="0" y="351"/>
                  </a:lnTo>
                  <a:lnTo>
                    <a:pt x="18" y="351"/>
                  </a:lnTo>
                  <a:lnTo>
                    <a:pt x="36" y="350"/>
                  </a:lnTo>
                  <a:lnTo>
                    <a:pt x="53" y="347"/>
                  </a:lnTo>
                  <a:lnTo>
                    <a:pt x="71" y="344"/>
                  </a:lnTo>
                  <a:lnTo>
                    <a:pt x="88" y="340"/>
                  </a:lnTo>
                  <a:lnTo>
                    <a:pt x="104" y="335"/>
                  </a:lnTo>
                  <a:lnTo>
                    <a:pt x="121" y="329"/>
                  </a:lnTo>
                  <a:lnTo>
                    <a:pt x="137" y="323"/>
                  </a:lnTo>
                  <a:lnTo>
                    <a:pt x="152" y="316"/>
                  </a:lnTo>
                  <a:lnTo>
                    <a:pt x="168" y="309"/>
                  </a:lnTo>
                  <a:lnTo>
                    <a:pt x="183" y="300"/>
                  </a:lnTo>
                  <a:lnTo>
                    <a:pt x="197" y="291"/>
                  </a:lnTo>
                  <a:lnTo>
                    <a:pt x="211" y="281"/>
                  </a:lnTo>
                  <a:lnTo>
                    <a:pt x="224" y="271"/>
                  </a:lnTo>
                  <a:lnTo>
                    <a:pt x="237" y="260"/>
                  </a:lnTo>
                  <a:lnTo>
                    <a:pt x="249" y="248"/>
                  </a:lnTo>
                  <a:lnTo>
                    <a:pt x="261" y="235"/>
                  </a:lnTo>
                  <a:lnTo>
                    <a:pt x="272" y="223"/>
                  </a:lnTo>
                  <a:lnTo>
                    <a:pt x="282" y="210"/>
                  </a:lnTo>
                  <a:lnTo>
                    <a:pt x="292" y="196"/>
                  </a:lnTo>
                  <a:lnTo>
                    <a:pt x="302" y="181"/>
                  </a:lnTo>
                  <a:lnTo>
                    <a:pt x="310" y="167"/>
                  </a:lnTo>
                  <a:lnTo>
                    <a:pt x="317" y="152"/>
                  </a:lnTo>
                  <a:lnTo>
                    <a:pt x="324" y="137"/>
                  </a:lnTo>
                  <a:lnTo>
                    <a:pt x="331" y="120"/>
                  </a:lnTo>
                  <a:lnTo>
                    <a:pt x="336" y="104"/>
                  </a:lnTo>
                  <a:lnTo>
                    <a:pt x="341" y="88"/>
                  </a:lnTo>
                  <a:lnTo>
                    <a:pt x="346" y="70"/>
                  </a:lnTo>
                  <a:lnTo>
                    <a:pt x="349" y="53"/>
                  </a:lnTo>
                  <a:lnTo>
                    <a:pt x="351" y="36"/>
                  </a:lnTo>
                  <a:lnTo>
                    <a:pt x="352" y="18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EDE5D49-D1E2-4459-9DAA-2120E8793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3664"/>
              <a:ext cx="88" cy="88"/>
            </a:xfrm>
            <a:custGeom>
              <a:avLst/>
              <a:gdLst>
                <a:gd name="T0" fmla="*/ 0 w 353"/>
                <a:gd name="T1" fmla="*/ 47 h 352"/>
                <a:gd name="T2" fmla="*/ 32 w 353"/>
                <a:gd name="T3" fmla="*/ 48 h 352"/>
                <a:gd name="T4" fmla="*/ 61 w 353"/>
                <a:gd name="T5" fmla="*/ 53 h 352"/>
                <a:gd name="T6" fmla="*/ 91 w 353"/>
                <a:gd name="T7" fmla="*/ 60 h 352"/>
                <a:gd name="T8" fmla="*/ 119 w 353"/>
                <a:gd name="T9" fmla="*/ 70 h 352"/>
                <a:gd name="T10" fmla="*/ 146 w 353"/>
                <a:gd name="T11" fmla="*/ 84 h 352"/>
                <a:gd name="T12" fmla="*/ 171 w 353"/>
                <a:gd name="T13" fmla="*/ 99 h 352"/>
                <a:gd name="T14" fmla="*/ 194 w 353"/>
                <a:gd name="T15" fmla="*/ 116 h 352"/>
                <a:gd name="T16" fmla="*/ 217 w 353"/>
                <a:gd name="T17" fmla="*/ 136 h 352"/>
                <a:gd name="T18" fmla="*/ 236 w 353"/>
                <a:gd name="T19" fmla="*/ 158 h 352"/>
                <a:gd name="T20" fmla="*/ 254 w 353"/>
                <a:gd name="T21" fmla="*/ 182 h 352"/>
                <a:gd name="T22" fmla="*/ 269 w 353"/>
                <a:gd name="T23" fmla="*/ 206 h 352"/>
                <a:gd name="T24" fmla="*/ 282 w 353"/>
                <a:gd name="T25" fmla="*/ 234 h 352"/>
                <a:gd name="T26" fmla="*/ 292 w 353"/>
                <a:gd name="T27" fmla="*/ 261 h 352"/>
                <a:gd name="T28" fmla="*/ 300 w 353"/>
                <a:gd name="T29" fmla="*/ 291 h 352"/>
                <a:gd name="T30" fmla="*/ 305 w 353"/>
                <a:gd name="T31" fmla="*/ 320 h 352"/>
                <a:gd name="T32" fmla="*/ 306 w 353"/>
                <a:gd name="T33" fmla="*/ 352 h 352"/>
                <a:gd name="T34" fmla="*/ 352 w 353"/>
                <a:gd name="T35" fmla="*/ 334 h 352"/>
                <a:gd name="T36" fmla="*/ 349 w 353"/>
                <a:gd name="T37" fmla="*/ 299 h 352"/>
                <a:gd name="T38" fmla="*/ 341 w 353"/>
                <a:gd name="T39" fmla="*/ 264 h 352"/>
                <a:gd name="T40" fmla="*/ 331 w 353"/>
                <a:gd name="T41" fmla="*/ 232 h 352"/>
                <a:gd name="T42" fmla="*/ 317 w 353"/>
                <a:gd name="T43" fmla="*/ 200 h 352"/>
                <a:gd name="T44" fmla="*/ 302 w 353"/>
                <a:gd name="T45" fmla="*/ 169 h 352"/>
                <a:gd name="T46" fmla="*/ 282 w 353"/>
                <a:gd name="T47" fmla="*/ 142 h 352"/>
                <a:gd name="T48" fmla="*/ 261 w 353"/>
                <a:gd name="T49" fmla="*/ 115 h 352"/>
                <a:gd name="T50" fmla="*/ 237 w 353"/>
                <a:gd name="T51" fmla="*/ 92 h 352"/>
                <a:gd name="T52" fmla="*/ 211 w 353"/>
                <a:gd name="T53" fmla="*/ 70 h 352"/>
                <a:gd name="T54" fmla="*/ 183 w 353"/>
                <a:gd name="T55" fmla="*/ 51 h 352"/>
                <a:gd name="T56" fmla="*/ 152 w 353"/>
                <a:gd name="T57" fmla="*/ 35 h 352"/>
                <a:gd name="T58" fmla="*/ 121 w 353"/>
                <a:gd name="T59" fmla="*/ 21 h 352"/>
                <a:gd name="T60" fmla="*/ 88 w 353"/>
                <a:gd name="T61" fmla="*/ 11 h 352"/>
                <a:gd name="T62" fmla="*/ 53 w 353"/>
                <a:gd name="T63" fmla="*/ 4 h 352"/>
                <a:gd name="T64" fmla="*/ 18 w 353"/>
                <a:gd name="T65" fmla="*/ 1 h 352"/>
                <a:gd name="T66" fmla="*/ 0 w 353"/>
                <a:gd name="T6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3" h="352">
                  <a:moveTo>
                    <a:pt x="0" y="47"/>
                  </a:moveTo>
                  <a:lnTo>
                    <a:pt x="0" y="47"/>
                  </a:lnTo>
                  <a:lnTo>
                    <a:pt x="15" y="47"/>
                  </a:lnTo>
                  <a:lnTo>
                    <a:pt x="32" y="48"/>
                  </a:lnTo>
                  <a:lnTo>
                    <a:pt x="47" y="50"/>
                  </a:lnTo>
                  <a:lnTo>
                    <a:pt x="61" y="53"/>
                  </a:lnTo>
                  <a:lnTo>
                    <a:pt x="77" y="56"/>
                  </a:lnTo>
                  <a:lnTo>
                    <a:pt x="91" y="60"/>
                  </a:lnTo>
                  <a:lnTo>
                    <a:pt x="105" y="65"/>
                  </a:lnTo>
                  <a:lnTo>
                    <a:pt x="119" y="70"/>
                  </a:lnTo>
                  <a:lnTo>
                    <a:pt x="133" y="76"/>
                  </a:lnTo>
                  <a:lnTo>
                    <a:pt x="146" y="84"/>
                  </a:lnTo>
                  <a:lnTo>
                    <a:pt x="159" y="91"/>
                  </a:lnTo>
                  <a:lnTo>
                    <a:pt x="171" y="99"/>
                  </a:lnTo>
                  <a:lnTo>
                    <a:pt x="183" y="107"/>
                  </a:lnTo>
                  <a:lnTo>
                    <a:pt x="194" y="116"/>
                  </a:lnTo>
                  <a:lnTo>
                    <a:pt x="206" y="126"/>
                  </a:lnTo>
                  <a:lnTo>
                    <a:pt x="217" y="136"/>
                  </a:lnTo>
                  <a:lnTo>
                    <a:pt x="226" y="147"/>
                  </a:lnTo>
                  <a:lnTo>
                    <a:pt x="236" y="158"/>
                  </a:lnTo>
                  <a:lnTo>
                    <a:pt x="245" y="169"/>
                  </a:lnTo>
                  <a:lnTo>
                    <a:pt x="254" y="182"/>
                  </a:lnTo>
                  <a:lnTo>
                    <a:pt x="262" y="194"/>
                  </a:lnTo>
                  <a:lnTo>
                    <a:pt x="269" y="206"/>
                  </a:lnTo>
                  <a:lnTo>
                    <a:pt x="276" y="219"/>
                  </a:lnTo>
                  <a:lnTo>
                    <a:pt x="282" y="234"/>
                  </a:lnTo>
                  <a:lnTo>
                    <a:pt x="287" y="247"/>
                  </a:lnTo>
                  <a:lnTo>
                    <a:pt x="292" y="261"/>
                  </a:lnTo>
                  <a:lnTo>
                    <a:pt x="296" y="275"/>
                  </a:lnTo>
                  <a:lnTo>
                    <a:pt x="300" y="291"/>
                  </a:lnTo>
                  <a:lnTo>
                    <a:pt x="303" y="305"/>
                  </a:lnTo>
                  <a:lnTo>
                    <a:pt x="305" y="320"/>
                  </a:lnTo>
                  <a:lnTo>
                    <a:pt x="306" y="336"/>
                  </a:lnTo>
                  <a:lnTo>
                    <a:pt x="306" y="352"/>
                  </a:lnTo>
                  <a:lnTo>
                    <a:pt x="353" y="352"/>
                  </a:lnTo>
                  <a:lnTo>
                    <a:pt x="352" y="334"/>
                  </a:lnTo>
                  <a:lnTo>
                    <a:pt x="351" y="316"/>
                  </a:lnTo>
                  <a:lnTo>
                    <a:pt x="349" y="299"/>
                  </a:lnTo>
                  <a:lnTo>
                    <a:pt x="346" y="281"/>
                  </a:lnTo>
                  <a:lnTo>
                    <a:pt x="341" y="264"/>
                  </a:lnTo>
                  <a:lnTo>
                    <a:pt x="336" y="248"/>
                  </a:lnTo>
                  <a:lnTo>
                    <a:pt x="331" y="232"/>
                  </a:lnTo>
                  <a:lnTo>
                    <a:pt x="324" y="215"/>
                  </a:lnTo>
                  <a:lnTo>
                    <a:pt x="317" y="200"/>
                  </a:lnTo>
                  <a:lnTo>
                    <a:pt x="310" y="185"/>
                  </a:lnTo>
                  <a:lnTo>
                    <a:pt x="302" y="169"/>
                  </a:lnTo>
                  <a:lnTo>
                    <a:pt x="292" y="155"/>
                  </a:lnTo>
                  <a:lnTo>
                    <a:pt x="282" y="142"/>
                  </a:lnTo>
                  <a:lnTo>
                    <a:pt x="272" y="128"/>
                  </a:lnTo>
                  <a:lnTo>
                    <a:pt x="261" y="115"/>
                  </a:lnTo>
                  <a:lnTo>
                    <a:pt x="249" y="103"/>
                  </a:lnTo>
                  <a:lnTo>
                    <a:pt x="237" y="92"/>
                  </a:lnTo>
                  <a:lnTo>
                    <a:pt x="224" y="81"/>
                  </a:lnTo>
                  <a:lnTo>
                    <a:pt x="211" y="70"/>
                  </a:lnTo>
                  <a:lnTo>
                    <a:pt x="197" y="60"/>
                  </a:lnTo>
                  <a:lnTo>
                    <a:pt x="183" y="51"/>
                  </a:lnTo>
                  <a:lnTo>
                    <a:pt x="168" y="43"/>
                  </a:lnTo>
                  <a:lnTo>
                    <a:pt x="152" y="35"/>
                  </a:lnTo>
                  <a:lnTo>
                    <a:pt x="137" y="29"/>
                  </a:lnTo>
                  <a:lnTo>
                    <a:pt x="121" y="21"/>
                  </a:lnTo>
                  <a:lnTo>
                    <a:pt x="104" y="16"/>
                  </a:lnTo>
                  <a:lnTo>
                    <a:pt x="88" y="11"/>
                  </a:lnTo>
                  <a:lnTo>
                    <a:pt x="71" y="7"/>
                  </a:lnTo>
                  <a:lnTo>
                    <a:pt x="53" y="4"/>
                  </a:lnTo>
                  <a:lnTo>
                    <a:pt x="36" y="2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C380AA0-F37F-4A8F-AF0E-0E8F2C3B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3664"/>
              <a:ext cx="88" cy="88"/>
            </a:xfrm>
            <a:custGeom>
              <a:avLst/>
              <a:gdLst>
                <a:gd name="T0" fmla="*/ 46 w 351"/>
                <a:gd name="T1" fmla="*/ 352 h 352"/>
                <a:gd name="T2" fmla="*/ 47 w 351"/>
                <a:gd name="T3" fmla="*/ 320 h 352"/>
                <a:gd name="T4" fmla="*/ 52 w 351"/>
                <a:gd name="T5" fmla="*/ 291 h 352"/>
                <a:gd name="T6" fmla="*/ 59 w 351"/>
                <a:gd name="T7" fmla="*/ 261 h 352"/>
                <a:gd name="T8" fmla="*/ 69 w 351"/>
                <a:gd name="T9" fmla="*/ 234 h 352"/>
                <a:gd name="T10" fmla="*/ 82 w 351"/>
                <a:gd name="T11" fmla="*/ 206 h 352"/>
                <a:gd name="T12" fmla="*/ 98 w 351"/>
                <a:gd name="T13" fmla="*/ 182 h 352"/>
                <a:gd name="T14" fmla="*/ 115 w 351"/>
                <a:gd name="T15" fmla="*/ 158 h 352"/>
                <a:gd name="T16" fmla="*/ 135 w 351"/>
                <a:gd name="T17" fmla="*/ 136 h 352"/>
                <a:gd name="T18" fmla="*/ 157 w 351"/>
                <a:gd name="T19" fmla="*/ 116 h 352"/>
                <a:gd name="T20" fmla="*/ 180 w 351"/>
                <a:gd name="T21" fmla="*/ 99 h 352"/>
                <a:gd name="T22" fmla="*/ 206 w 351"/>
                <a:gd name="T23" fmla="*/ 84 h 352"/>
                <a:gd name="T24" fmla="*/ 233 w 351"/>
                <a:gd name="T25" fmla="*/ 70 h 352"/>
                <a:gd name="T26" fmla="*/ 260 w 351"/>
                <a:gd name="T27" fmla="*/ 60 h 352"/>
                <a:gd name="T28" fmla="*/ 290 w 351"/>
                <a:gd name="T29" fmla="*/ 53 h 352"/>
                <a:gd name="T30" fmla="*/ 320 w 351"/>
                <a:gd name="T31" fmla="*/ 48 h 352"/>
                <a:gd name="T32" fmla="*/ 351 w 351"/>
                <a:gd name="T33" fmla="*/ 47 h 352"/>
                <a:gd name="T34" fmla="*/ 333 w 351"/>
                <a:gd name="T35" fmla="*/ 1 h 352"/>
                <a:gd name="T36" fmla="*/ 298 w 351"/>
                <a:gd name="T37" fmla="*/ 4 h 352"/>
                <a:gd name="T38" fmla="*/ 263 w 351"/>
                <a:gd name="T39" fmla="*/ 11 h 352"/>
                <a:gd name="T40" fmla="*/ 231 w 351"/>
                <a:gd name="T41" fmla="*/ 21 h 352"/>
                <a:gd name="T42" fmla="*/ 199 w 351"/>
                <a:gd name="T43" fmla="*/ 35 h 352"/>
                <a:gd name="T44" fmla="*/ 169 w 351"/>
                <a:gd name="T45" fmla="*/ 51 h 352"/>
                <a:gd name="T46" fmla="*/ 141 w 351"/>
                <a:gd name="T47" fmla="*/ 70 h 352"/>
                <a:gd name="T48" fmla="*/ 115 w 351"/>
                <a:gd name="T49" fmla="*/ 92 h 352"/>
                <a:gd name="T50" fmla="*/ 90 w 351"/>
                <a:gd name="T51" fmla="*/ 115 h 352"/>
                <a:gd name="T52" fmla="*/ 69 w 351"/>
                <a:gd name="T53" fmla="*/ 142 h 352"/>
                <a:gd name="T54" fmla="*/ 51 w 351"/>
                <a:gd name="T55" fmla="*/ 169 h 352"/>
                <a:gd name="T56" fmla="*/ 34 w 351"/>
                <a:gd name="T57" fmla="*/ 200 h 352"/>
                <a:gd name="T58" fmla="*/ 21 w 351"/>
                <a:gd name="T59" fmla="*/ 232 h 352"/>
                <a:gd name="T60" fmla="*/ 11 w 351"/>
                <a:gd name="T61" fmla="*/ 264 h 352"/>
                <a:gd name="T62" fmla="*/ 4 w 351"/>
                <a:gd name="T63" fmla="*/ 299 h 352"/>
                <a:gd name="T64" fmla="*/ 0 w 351"/>
                <a:gd name="T65" fmla="*/ 334 h 352"/>
                <a:gd name="T66" fmla="*/ 0 w 351"/>
                <a:gd name="T67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1" h="352">
                  <a:moveTo>
                    <a:pt x="46" y="352"/>
                  </a:moveTo>
                  <a:lnTo>
                    <a:pt x="46" y="352"/>
                  </a:lnTo>
                  <a:lnTo>
                    <a:pt x="46" y="336"/>
                  </a:lnTo>
                  <a:lnTo>
                    <a:pt x="47" y="320"/>
                  </a:lnTo>
                  <a:lnTo>
                    <a:pt x="49" y="305"/>
                  </a:lnTo>
                  <a:lnTo>
                    <a:pt x="52" y="291"/>
                  </a:lnTo>
                  <a:lnTo>
                    <a:pt x="55" y="275"/>
                  </a:lnTo>
                  <a:lnTo>
                    <a:pt x="59" y="261"/>
                  </a:lnTo>
                  <a:lnTo>
                    <a:pt x="64" y="247"/>
                  </a:lnTo>
                  <a:lnTo>
                    <a:pt x="69" y="234"/>
                  </a:lnTo>
                  <a:lnTo>
                    <a:pt x="75" y="219"/>
                  </a:lnTo>
                  <a:lnTo>
                    <a:pt x="82" y="206"/>
                  </a:lnTo>
                  <a:lnTo>
                    <a:pt x="89" y="194"/>
                  </a:lnTo>
                  <a:lnTo>
                    <a:pt x="98" y="182"/>
                  </a:lnTo>
                  <a:lnTo>
                    <a:pt x="106" y="169"/>
                  </a:lnTo>
                  <a:lnTo>
                    <a:pt x="115" y="158"/>
                  </a:lnTo>
                  <a:lnTo>
                    <a:pt x="125" y="147"/>
                  </a:lnTo>
                  <a:lnTo>
                    <a:pt x="135" y="136"/>
                  </a:lnTo>
                  <a:lnTo>
                    <a:pt x="146" y="126"/>
                  </a:lnTo>
                  <a:lnTo>
                    <a:pt x="157" y="116"/>
                  </a:lnTo>
                  <a:lnTo>
                    <a:pt x="168" y="107"/>
                  </a:lnTo>
                  <a:lnTo>
                    <a:pt x="180" y="99"/>
                  </a:lnTo>
                  <a:lnTo>
                    <a:pt x="193" y="91"/>
                  </a:lnTo>
                  <a:lnTo>
                    <a:pt x="206" y="84"/>
                  </a:lnTo>
                  <a:lnTo>
                    <a:pt x="219" y="76"/>
                  </a:lnTo>
                  <a:lnTo>
                    <a:pt x="233" y="70"/>
                  </a:lnTo>
                  <a:lnTo>
                    <a:pt x="246" y="65"/>
                  </a:lnTo>
                  <a:lnTo>
                    <a:pt x="260" y="60"/>
                  </a:lnTo>
                  <a:lnTo>
                    <a:pt x="274" y="56"/>
                  </a:lnTo>
                  <a:lnTo>
                    <a:pt x="290" y="53"/>
                  </a:lnTo>
                  <a:lnTo>
                    <a:pt x="305" y="50"/>
                  </a:lnTo>
                  <a:lnTo>
                    <a:pt x="320" y="48"/>
                  </a:lnTo>
                  <a:lnTo>
                    <a:pt x="336" y="47"/>
                  </a:lnTo>
                  <a:lnTo>
                    <a:pt x="351" y="47"/>
                  </a:lnTo>
                  <a:lnTo>
                    <a:pt x="351" y="0"/>
                  </a:lnTo>
                  <a:lnTo>
                    <a:pt x="333" y="1"/>
                  </a:lnTo>
                  <a:lnTo>
                    <a:pt x="315" y="2"/>
                  </a:lnTo>
                  <a:lnTo>
                    <a:pt x="298" y="4"/>
                  </a:lnTo>
                  <a:lnTo>
                    <a:pt x="281" y="7"/>
                  </a:lnTo>
                  <a:lnTo>
                    <a:pt x="263" y="11"/>
                  </a:lnTo>
                  <a:lnTo>
                    <a:pt x="247" y="16"/>
                  </a:lnTo>
                  <a:lnTo>
                    <a:pt x="231" y="21"/>
                  </a:lnTo>
                  <a:lnTo>
                    <a:pt x="214" y="29"/>
                  </a:lnTo>
                  <a:lnTo>
                    <a:pt x="199" y="35"/>
                  </a:lnTo>
                  <a:lnTo>
                    <a:pt x="183" y="43"/>
                  </a:lnTo>
                  <a:lnTo>
                    <a:pt x="169" y="51"/>
                  </a:lnTo>
                  <a:lnTo>
                    <a:pt x="155" y="60"/>
                  </a:lnTo>
                  <a:lnTo>
                    <a:pt x="141" y="70"/>
                  </a:lnTo>
                  <a:lnTo>
                    <a:pt x="127" y="81"/>
                  </a:lnTo>
                  <a:lnTo>
                    <a:pt x="115" y="92"/>
                  </a:lnTo>
                  <a:lnTo>
                    <a:pt x="103" y="103"/>
                  </a:lnTo>
                  <a:lnTo>
                    <a:pt x="90" y="115"/>
                  </a:lnTo>
                  <a:lnTo>
                    <a:pt x="79" y="128"/>
                  </a:lnTo>
                  <a:lnTo>
                    <a:pt x="69" y="142"/>
                  </a:lnTo>
                  <a:lnTo>
                    <a:pt x="60" y="155"/>
                  </a:lnTo>
                  <a:lnTo>
                    <a:pt x="51" y="169"/>
                  </a:lnTo>
                  <a:lnTo>
                    <a:pt x="41" y="185"/>
                  </a:lnTo>
                  <a:lnTo>
                    <a:pt x="34" y="200"/>
                  </a:lnTo>
                  <a:lnTo>
                    <a:pt x="27" y="215"/>
                  </a:lnTo>
                  <a:lnTo>
                    <a:pt x="21" y="232"/>
                  </a:lnTo>
                  <a:lnTo>
                    <a:pt x="15" y="248"/>
                  </a:lnTo>
                  <a:lnTo>
                    <a:pt x="11" y="264"/>
                  </a:lnTo>
                  <a:lnTo>
                    <a:pt x="7" y="281"/>
                  </a:lnTo>
                  <a:lnTo>
                    <a:pt x="4" y="299"/>
                  </a:lnTo>
                  <a:lnTo>
                    <a:pt x="1" y="316"/>
                  </a:lnTo>
                  <a:lnTo>
                    <a:pt x="0" y="334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46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3894C96-A26C-4A9E-A190-33F200417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" y="3752"/>
              <a:ext cx="88" cy="88"/>
            </a:xfrm>
            <a:custGeom>
              <a:avLst/>
              <a:gdLst>
                <a:gd name="T0" fmla="*/ 351 w 351"/>
                <a:gd name="T1" fmla="*/ 305 h 351"/>
                <a:gd name="T2" fmla="*/ 320 w 351"/>
                <a:gd name="T3" fmla="*/ 304 h 351"/>
                <a:gd name="T4" fmla="*/ 290 w 351"/>
                <a:gd name="T5" fmla="*/ 299 h 351"/>
                <a:gd name="T6" fmla="*/ 260 w 351"/>
                <a:gd name="T7" fmla="*/ 292 h 351"/>
                <a:gd name="T8" fmla="*/ 233 w 351"/>
                <a:gd name="T9" fmla="*/ 281 h 351"/>
                <a:gd name="T10" fmla="*/ 206 w 351"/>
                <a:gd name="T11" fmla="*/ 268 h 351"/>
                <a:gd name="T12" fmla="*/ 180 w 351"/>
                <a:gd name="T13" fmla="*/ 253 h 351"/>
                <a:gd name="T14" fmla="*/ 157 w 351"/>
                <a:gd name="T15" fmla="*/ 235 h 351"/>
                <a:gd name="T16" fmla="*/ 135 w 351"/>
                <a:gd name="T17" fmla="*/ 215 h 351"/>
                <a:gd name="T18" fmla="*/ 115 w 351"/>
                <a:gd name="T19" fmla="*/ 194 h 351"/>
                <a:gd name="T20" fmla="*/ 98 w 351"/>
                <a:gd name="T21" fmla="*/ 170 h 351"/>
                <a:gd name="T22" fmla="*/ 82 w 351"/>
                <a:gd name="T23" fmla="*/ 145 h 351"/>
                <a:gd name="T24" fmla="*/ 69 w 351"/>
                <a:gd name="T25" fmla="*/ 118 h 351"/>
                <a:gd name="T26" fmla="*/ 59 w 351"/>
                <a:gd name="T27" fmla="*/ 91 h 351"/>
                <a:gd name="T28" fmla="*/ 52 w 351"/>
                <a:gd name="T29" fmla="*/ 61 h 351"/>
                <a:gd name="T30" fmla="*/ 47 w 351"/>
                <a:gd name="T31" fmla="*/ 30 h 351"/>
                <a:gd name="T32" fmla="*/ 46 w 351"/>
                <a:gd name="T33" fmla="*/ 0 h 351"/>
                <a:gd name="T34" fmla="*/ 0 w 351"/>
                <a:gd name="T35" fmla="*/ 17 h 351"/>
                <a:gd name="T36" fmla="*/ 4 w 351"/>
                <a:gd name="T37" fmla="*/ 53 h 351"/>
                <a:gd name="T38" fmla="*/ 11 w 351"/>
                <a:gd name="T39" fmla="*/ 88 h 351"/>
                <a:gd name="T40" fmla="*/ 21 w 351"/>
                <a:gd name="T41" fmla="*/ 120 h 351"/>
                <a:gd name="T42" fmla="*/ 34 w 351"/>
                <a:gd name="T43" fmla="*/ 152 h 351"/>
                <a:gd name="T44" fmla="*/ 51 w 351"/>
                <a:gd name="T45" fmla="*/ 181 h 351"/>
                <a:gd name="T46" fmla="*/ 69 w 351"/>
                <a:gd name="T47" fmla="*/ 210 h 351"/>
                <a:gd name="T48" fmla="*/ 90 w 351"/>
                <a:gd name="T49" fmla="*/ 235 h 351"/>
                <a:gd name="T50" fmla="*/ 115 w 351"/>
                <a:gd name="T51" fmla="*/ 260 h 351"/>
                <a:gd name="T52" fmla="*/ 141 w 351"/>
                <a:gd name="T53" fmla="*/ 281 h 351"/>
                <a:gd name="T54" fmla="*/ 169 w 351"/>
                <a:gd name="T55" fmla="*/ 300 h 351"/>
                <a:gd name="T56" fmla="*/ 199 w 351"/>
                <a:gd name="T57" fmla="*/ 316 h 351"/>
                <a:gd name="T58" fmla="*/ 231 w 351"/>
                <a:gd name="T59" fmla="*/ 329 h 351"/>
                <a:gd name="T60" fmla="*/ 263 w 351"/>
                <a:gd name="T61" fmla="*/ 340 h 351"/>
                <a:gd name="T62" fmla="*/ 298 w 351"/>
                <a:gd name="T63" fmla="*/ 347 h 351"/>
                <a:gd name="T64" fmla="*/ 334 w 351"/>
                <a:gd name="T65" fmla="*/ 351 h 351"/>
                <a:gd name="T66" fmla="*/ 351 w 351"/>
                <a:gd name="T6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1" h="351">
                  <a:moveTo>
                    <a:pt x="351" y="305"/>
                  </a:moveTo>
                  <a:lnTo>
                    <a:pt x="351" y="305"/>
                  </a:lnTo>
                  <a:lnTo>
                    <a:pt x="336" y="305"/>
                  </a:lnTo>
                  <a:lnTo>
                    <a:pt x="320" y="304"/>
                  </a:lnTo>
                  <a:lnTo>
                    <a:pt x="305" y="302"/>
                  </a:lnTo>
                  <a:lnTo>
                    <a:pt x="290" y="299"/>
                  </a:lnTo>
                  <a:lnTo>
                    <a:pt x="274" y="296"/>
                  </a:lnTo>
                  <a:lnTo>
                    <a:pt x="260" y="292"/>
                  </a:lnTo>
                  <a:lnTo>
                    <a:pt x="246" y="286"/>
                  </a:lnTo>
                  <a:lnTo>
                    <a:pt x="233" y="281"/>
                  </a:lnTo>
                  <a:lnTo>
                    <a:pt x="219" y="275"/>
                  </a:lnTo>
                  <a:lnTo>
                    <a:pt x="206" y="268"/>
                  </a:lnTo>
                  <a:lnTo>
                    <a:pt x="193" y="261"/>
                  </a:lnTo>
                  <a:lnTo>
                    <a:pt x="180" y="253"/>
                  </a:lnTo>
                  <a:lnTo>
                    <a:pt x="168" y="245"/>
                  </a:lnTo>
                  <a:lnTo>
                    <a:pt x="157" y="235"/>
                  </a:lnTo>
                  <a:lnTo>
                    <a:pt x="146" y="225"/>
                  </a:lnTo>
                  <a:lnTo>
                    <a:pt x="135" y="215"/>
                  </a:lnTo>
                  <a:lnTo>
                    <a:pt x="125" y="205"/>
                  </a:lnTo>
                  <a:lnTo>
                    <a:pt x="115" y="194"/>
                  </a:lnTo>
                  <a:lnTo>
                    <a:pt x="106" y="182"/>
                  </a:lnTo>
                  <a:lnTo>
                    <a:pt x="98" y="170"/>
                  </a:lnTo>
                  <a:lnTo>
                    <a:pt x="89" y="158"/>
                  </a:lnTo>
                  <a:lnTo>
                    <a:pt x="82" y="145"/>
                  </a:lnTo>
                  <a:lnTo>
                    <a:pt x="75" y="131"/>
                  </a:lnTo>
                  <a:lnTo>
                    <a:pt x="69" y="118"/>
                  </a:lnTo>
                  <a:lnTo>
                    <a:pt x="64" y="105"/>
                  </a:lnTo>
                  <a:lnTo>
                    <a:pt x="59" y="91"/>
                  </a:lnTo>
                  <a:lnTo>
                    <a:pt x="55" y="76"/>
                  </a:lnTo>
                  <a:lnTo>
                    <a:pt x="52" y="61"/>
                  </a:lnTo>
                  <a:lnTo>
                    <a:pt x="49" y="46"/>
                  </a:lnTo>
                  <a:lnTo>
                    <a:pt x="47" y="30"/>
                  </a:lnTo>
                  <a:lnTo>
                    <a:pt x="46" y="15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" y="36"/>
                  </a:lnTo>
                  <a:lnTo>
                    <a:pt x="4" y="53"/>
                  </a:lnTo>
                  <a:lnTo>
                    <a:pt x="7" y="70"/>
                  </a:lnTo>
                  <a:lnTo>
                    <a:pt x="11" y="88"/>
                  </a:lnTo>
                  <a:lnTo>
                    <a:pt x="15" y="104"/>
                  </a:lnTo>
                  <a:lnTo>
                    <a:pt x="21" y="120"/>
                  </a:lnTo>
                  <a:lnTo>
                    <a:pt x="27" y="137"/>
                  </a:lnTo>
                  <a:lnTo>
                    <a:pt x="34" y="152"/>
                  </a:lnTo>
                  <a:lnTo>
                    <a:pt x="41" y="167"/>
                  </a:lnTo>
                  <a:lnTo>
                    <a:pt x="51" y="181"/>
                  </a:lnTo>
                  <a:lnTo>
                    <a:pt x="60" y="196"/>
                  </a:lnTo>
                  <a:lnTo>
                    <a:pt x="69" y="210"/>
                  </a:lnTo>
                  <a:lnTo>
                    <a:pt x="79" y="223"/>
                  </a:lnTo>
                  <a:lnTo>
                    <a:pt x="90" y="235"/>
                  </a:lnTo>
                  <a:lnTo>
                    <a:pt x="103" y="248"/>
                  </a:lnTo>
                  <a:lnTo>
                    <a:pt x="115" y="260"/>
                  </a:lnTo>
                  <a:lnTo>
                    <a:pt x="127" y="271"/>
                  </a:lnTo>
                  <a:lnTo>
                    <a:pt x="141" y="281"/>
                  </a:lnTo>
                  <a:lnTo>
                    <a:pt x="155" y="291"/>
                  </a:lnTo>
                  <a:lnTo>
                    <a:pt x="169" y="300"/>
                  </a:lnTo>
                  <a:lnTo>
                    <a:pt x="183" y="309"/>
                  </a:lnTo>
                  <a:lnTo>
                    <a:pt x="199" y="316"/>
                  </a:lnTo>
                  <a:lnTo>
                    <a:pt x="214" y="323"/>
                  </a:lnTo>
                  <a:lnTo>
                    <a:pt x="231" y="329"/>
                  </a:lnTo>
                  <a:lnTo>
                    <a:pt x="247" y="335"/>
                  </a:lnTo>
                  <a:lnTo>
                    <a:pt x="263" y="340"/>
                  </a:lnTo>
                  <a:lnTo>
                    <a:pt x="281" y="344"/>
                  </a:lnTo>
                  <a:lnTo>
                    <a:pt x="298" y="347"/>
                  </a:lnTo>
                  <a:lnTo>
                    <a:pt x="315" y="350"/>
                  </a:lnTo>
                  <a:lnTo>
                    <a:pt x="334" y="351"/>
                  </a:lnTo>
                  <a:lnTo>
                    <a:pt x="351" y="351"/>
                  </a:lnTo>
                  <a:lnTo>
                    <a:pt x="351" y="351"/>
                  </a:lnTo>
                  <a:lnTo>
                    <a:pt x="351" y="3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5A593C1-D457-4458-B944-3093BB293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3824"/>
              <a:ext cx="88" cy="88"/>
            </a:xfrm>
            <a:custGeom>
              <a:avLst/>
              <a:gdLst>
                <a:gd name="T0" fmla="*/ 306 w 352"/>
                <a:gd name="T1" fmla="*/ 0 h 350"/>
                <a:gd name="T2" fmla="*/ 304 w 352"/>
                <a:gd name="T3" fmla="*/ 30 h 350"/>
                <a:gd name="T4" fmla="*/ 300 w 352"/>
                <a:gd name="T5" fmla="*/ 61 h 350"/>
                <a:gd name="T6" fmla="*/ 291 w 352"/>
                <a:gd name="T7" fmla="*/ 90 h 350"/>
                <a:gd name="T8" fmla="*/ 281 w 352"/>
                <a:gd name="T9" fmla="*/ 118 h 350"/>
                <a:gd name="T10" fmla="*/ 269 w 352"/>
                <a:gd name="T11" fmla="*/ 144 h 350"/>
                <a:gd name="T12" fmla="*/ 254 w 352"/>
                <a:gd name="T13" fmla="*/ 170 h 350"/>
                <a:gd name="T14" fmla="*/ 235 w 352"/>
                <a:gd name="T15" fmla="*/ 193 h 350"/>
                <a:gd name="T16" fmla="*/ 216 w 352"/>
                <a:gd name="T17" fmla="*/ 215 h 350"/>
                <a:gd name="T18" fmla="*/ 194 w 352"/>
                <a:gd name="T19" fmla="*/ 235 h 350"/>
                <a:gd name="T20" fmla="*/ 171 w 352"/>
                <a:gd name="T21" fmla="*/ 252 h 350"/>
                <a:gd name="T22" fmla="*/ 145 w 352"/>
                <a:gd name="T23" fmla="*/ 268 h 350"/>
                <a:gd name="T24" fmla="*/ 119 w 352"/>
                <a:gd name="T25" fmla="*/ 280 h 350"/>
                <a:gd name="T26" fmla="*/ 90 w 352"/>
                <a:gd name="T27" fmla="*/ 291 h 350"/>
                <a:gd name="T28" fmla="*/ 62 w 352"/>
                <a:gd name="T29" fmla="*/ 298 h 350"/>
                <a:gd name="T30" fmla="*/ 31 w 352"/>
                <a:gd name="T31" fmla="*/ 303 h 350"/>
                <a:gd name="T32" fmla="*/ 0 w 352"/>
                <a:gd name="T33" fmla="*/ 305 h 350"/>
                <a:gd name="T34" fmla="*/ 18 w 352"/>
                <a:gd name="T35" fmla="*/ 350 h 350"/>
                <a:gd name="T36" fmla="*/ 53 w 352"/>
                <a:gd name="T37" fmla="*/ 346 h 350"/>
                <a:gd name="T38" fmla="*/ 87 w 352"/>
                <a:gd name="T39" fmla="*/ 339 h 350"/>
                <a:gd name="T40" fmla="*/ 121 w 352"/>
                <a:gd name="T41" fmla="*/ 329 h 350"/>
                <a:gd name="T42" fmla="*/ 152 w 352"/>
                <a:gd name="T43" fmla="*/ 316 h 350"/>
                <a:gd name="T44" fmla="*/ 182 w 352"/>
                <a:gd name="T45" fmla="*/ 299 h 350"/>
                <a:gd name="T46" fmla="*/ 211 w 352"/>
                <a:gd name="T47" fmla="*/ 281 h 350"/>
                <a:gd name="T48" fmla="*/ 236 w 352"/>
                <a:gd name="T49" fmla="*/ 260 h 350"/>
                <a:gd name="T50" fmla="*/ 260 w 352"/>
                <a:gd name="T51" fmla="*/ 235 h 350"/>
                <a:gd name="T52" fmla="*/ 281 w 352"/>
                <a:gd name="T53" fmla="*/ 210 h 350"/>
                <a:gd name="T54" fmla="*/ 301 w 352"/>
                <a:gd name="T55" fmla="*/ 181 h 350"/>
                <a:gd name="T56" fmla="*/ 317 w 352"/>
                <a:gd name="T57" fmla="*/ 152 h 350"/>
                <a:gd name="T58" fmla="*/ 330 w 352"/>
                <a:gd name="T59" fmla="*/ 120 h 350"/>
                <a:gd name="T60" fmla="*/ 341 w 352"/>
                <a:gd name="T61" fmla="*/ 87 h 350"/>
                <a:gd name="T62" fmla="*/ 348 w 352"/>
                <a:gd name="T63" fmla="*/ 53 h 350"/>
                <a:gd name="T64" fmla="*/ 352 w 352"/>
                <a:gd name="T65" fmla="*/ 17 h 350"/>
                <a:gd name="T66" fmla="*/ 352 w 352"/>
                <a:gd name="T6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2" h="350">
                  <a:moveTo>
                    <a:pt x="306" y="0"/>
                  </a:moveTo>
                  <a:lnTo>
                    <a:pt x="306" y="0"/>
                  </a:lnTo>
                  <a:lnTo>
                    <a:pt x="306" y="15"/>
                  </a:lnTo>
                  <a:lnTo>
                    <a:pt x="304" y="30"/>
                  </a:lnTo>
                  <a:lnTo>
                    <a:pt x="302" y="45"/>
                  </a:lnTo>
                  <a:lnTo>
                    <a:pt x="300" y="61"/>
                  </a:lnTo>
                  <a:lnTo>
                    <a:pt x="296" y="75"/>
                  </a:lnTo>
                  <a:lnTo>
                    <a:pt x="291" y="90"/>
                  </a:lnTo>
                  <a:lnTo>
                    <a:pt x="287" y="104"/>
                  </a:lnTo>
                  <a:lnTo>
                    <a:pt x="281" y="118"/>
                  </a:lnTo>
                  <a:lnTo>
                    <a:pt x="275" y="131"/>
                  </a:lnTo>
                  <a:lnTo>
                    <a:pt x="269" y="144"/>
                  </a:lnTo>
                  <a:lnTo>
                    <a:pt x="261" y="158"/>
                  </a:lnTo>
                  <a:lnTo>
                    <a:pt x="254" y="170"/>
                  </a:lnTo>
                  <a:lnTo>
                    <a:pt x="244" y="182"/>
                  </a:lnTo>
                  <a:lnTo>
                    <a:pt x="235" y="193"/>
                  </a:lnTo>
                  <a:lnTo>
                    <a:pt x="226" y="205"/>
                  </a:lnTo>
                  <a:lnTo>
                    <a:pt x="216" y="215"/>
                  </a:lnTo>
                  <a:lnTo>
                    <a:pt x="206" y="225"/>
                  </a:lnTo>
                  <a:lnTo>
                    <a:pt x="194" y="235"/>
                  </a:lnTo>
                  <a:lnTo>
                    <a:pt x="182" y="244"/>
                  </a:lnTo>
                  <a:lnTo>
                    <a:pt x="171" y="252"/>
                  </a:lnTo>
                  <a:lnTo>
                    <a:pt x="159" y="261"/>
                  </a:lnTo>
                  <a:lnTo>
                    <a:pt x="145" y="268"/>
                  </a:lnTo>
                  <a:lnTo>
                    <a:pt x="132" y="274"/>
                  </a:lnTo>
                  <a:lnTo>
                    <a:pt x="119" y="280"/>
                  </a:lnTo>
                  <a:lnTo>
                    <a:pt x="104" y="286"/>
                  </a:lnTo>
                  <a:lnTo>
                    <a:pt x="90" y="291"/>
                  </a:lnTo>
                  <a:lnTo>
                    <a:pt x="76" y="295"/>
                  </a:lnTo>
                  <a:lnTo>
                    <a:pt x="62" y="298"/>
                  </a:lnTo>
                  <a:lnTo>
                    <a:pt x="46" y="301"/>
                  </a:lnTo>
                  <a:lnTo>
                    <a:pt x="31" y="303"/>
                  </a:lnTo>
                  <a:lnTo>
                    <a:pt x="16" y="305"/>
                  </a:lnTo>
                  <a:lnTo>
                    <a:pt x="0" y="305"/>
                  </a:lnTo>
                  <a:lnTo>
                    <a:pt x="0" y="350"/>
                  </a:lnTo>
                  <a:lnTo>
                    <a:pt x="18" y="350"/>
                  </a:lnTo>
                  <a:lnTo>
                    <a:pt x="36" y="348"/>
                  </a:lnTo>
                  <a:lnTo>
                    <a:pt x="53" y="346"/>
                  </a:lnTo>
                  <a:lnTo>
                    <a:pt x="71" y="343"/>
                  </a:lnTo>
                  <a:lnTo>
                    <a:pt x="87" y="339"/>
                  </a:lnTo>
                  <a:lnTo>
                    <a:pt x="104" y="335"/>
                  </a:lnTo>
                  <a:lnTo>
                    <a:pt x="121" y="329"/>
                  </a:lnTo>
                  <a:lnTo>
                    <a:pt x="136" y="323"/>
                  </a:lnTo>
                  <a:lnTo>
                    <a:pt x="152" y="316"/>
                  </a:lnTo>
                  <a:lnTo>
                    <a:pt x="168" y="309"/>
                  </a:lnTo>
                  <a:lnTo>
                    <a:pt x="182" y="299"/>
                  </a:lnTo>
                  <a:lnTo>
                    <a:pt x="196" y="290"/>
                  </a:lnTo>
                  <a:lnTo>
                    <a:pt x="211" y="281"/>
                  </a:lnTo>
                  <a:lnTo>
                    <a:pt x="224" y="270"/>
                  </a:lnTo>
                  <a:lnTo>
                    <a:pt x="236" y="260"/>
                  </a:lnTo>
                  <a:lnTo>
                    <a:pt x="249" y="247"/>
                  </a:lnTo>
                  <a:lnTo>
                    <a:pt x="260" y="235"/>
                  </a:lnTo>
                  <a:lnTo>
                    <a:pt x="271" y="223"/>
                  </a:lnTo>
                  <a:lnTo>
                    <a:pt x="281" y="210"/>
                  </a:lnTo>
                  <a:lnTo>
                    <a:pt x="291" y="195"/>
                  </a:lnTo>
                  <a:lnTo>
                    <a:pt x="301" y="181"/>
                  </a:lnTo>
                  <a:lnTo>
                    <a:pt x="309" y="167"/>
                  </a:lnTo>
                  <a:lnTo>
                    <a:pt x="317" y="152"/>
                  </a:lnTo>
                  <a:lnTo>
                    <a:pt x="324" y="136"/>
                  </a:lnTo>
                  <a:lnTo>
                    <a:pt x="330" y="120"/>
                  </a:lnTo>
                  <a:lnTo>
                    <a:pt x="336" y="104"/>
                  </a:lnTo>
                  <a:lnTo>
                    <a:pt x="341" y="87"/>
                  </a:lnTo>
                  <a:lnTo>
                    <a:pt x="345" y="70"/>
                  </a:lnTo>
                  <a:lnTo>
                    <a:pt x="348" y="53"/>
                  </a:lnTo>
                  <a:lnTo>
                    <a:pt x="350" y="35"/>
                  </a:lnTo>
                  <a:lnTo>
                    <a:pt x="352" y="17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1FB36055-59C2-411C-80DF-2567BF990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3736"/>
              <a:ext cx="88" cy="88"/>
            </a:xfrm>
            <a:custGeom>
              <a:avLst/>
              <a:gdLst>
                <a:gd name="T0" fmla="*/ 0 w 352"/>
                <a:gd name="T1" fmla="*/ 47 h 352"/>
                <a:gd name="T2" fmla="*/ 31 w 352"/>
                <a:gd name="T3" fmla="*/ 48 h 352"/>
                <a:gd name="T4" fmla="*/ 62 w 352"/>
                <a:gd name="T5" fmla="*/ 53 h 352"/>
                <a:gd name="T6" fmla="*/ 90 w 352"/>
                <a:gd name="T7" fmla="*/ 60 h 352"/>
                <a:gd name="T8" fmla="*/ 119 w 352"/>
                <a:gd name="T9" fmla="*/ 70 h 352"/>
                <a:gd name="T10" fmla="*/ 145 w 352"/>
                <a:gd name="T11" fmla="*/ 83 h 352"/>
                <a:gd name="T12" fmla="*/ 171 w 352"/>
                <a:gd name="T13" fmla="*/ 99 h 352"/>
                <a:gd name="T14" fmla="*/ 194 w 352"/>
                <a:gd name="T15" fmla="*/ 116 h 352"/>
                <a:gd name="T16" fmla="*/ 216 w 352"/>
                <a:gd name="T17" fmla="*/ 135 h 352"/>
                <a:gd name="T18" fmla="*/ 235 w 352"/>
                <a:gd name="T19" fmla="*/ 158 h 352"/>
                <a:gd name="T20" fmla="*/ 254 w 352"/>
                <a:gd name="T21" fmla="*/ 181 h 352"/>
                <a:gd name="T22" fmla="*/ 269 w 352"/>
                <a:gd name="T23" fmla="*/ 206 h 352"/>
                <a:gd name="T24" fmla="*/ 281 w 352"/>
                <a:gd name="T25" fmla="*/ 232 h 352"/>
                <a:gd name="T26" fmla="*/ 291 w 352"/>
                <a:gd name="T27" fmla="*/ 261 h 352"/>
                <a:gd name="T28" fmla="*/ 300 w 352"/>
                <a:gd name="T29" fmla="*/ 290 h 352"/>
                <a:gd name="T30" fmla="*/ 304 w 352"/>
                <a:gd name="T31" fmla="*/ 320 h 352"/>
                <a:gd name="T32" fmla="*/ 306 w 352"/>
                <a:gd name="T33" fmla="*/ 352 h 352"/>
                <a:gd name="T34" fmla="*/ 352 w 352"/>
                <a:gd name="T35" fmla="*/ 333 h 352"/>
                <a:gd name="T36" fmla="*/ 348 w 352"/>
                <a:gd name="T37" fmla="*/ 298 h 352"/>
                <a:gd name="T38" fmla="*/ 341 w 352"/>
                <a:gd name="T39" fmla="*/ 264 h 352"/>
                <a:gd name="T40" fmla="*/ 330 w 352"/>
                <a:gd name="T41" fmla="*/ 231 h 352"/>
                <a:gd name="T42" fmla="*/ 317 w 352"/>
                <a:gd name="T43" fmla="*/ 200 h 352"/>
                <a:gd name="T44" fmla="*/ 301 w 352"/>
                <a:gd name="T45" fmla="*/ 169 h 352"/>
                <a:gd name="T46" fmla="*/ 281 w 352"/>
                <a:gd name="T47" fmla="*/ 141 h 352"/>
                <a:gd name="T48" fmla="*/ 260 w 352"/>
                <a:gd name="T49" fmla="*/ 115 h 352"/>
                <a:gd name="T50" fmla="*/ 236 w 352"/>
                <a:gd name="T51" fmla="*/ 91 h 352"/>
                <a:gd name="T52" fmla="*/ 211 w 352"/>
                <a:gd name="T53" fmla="*/ 70 h 352"/>
                <a:gd name="T54" fmla="*/ 182 w 352"/>
                <a:gd name="T55" fmla="*/ 51 h 352"/>
                <a:gd name="T56" fmla="*/ 152 w 352"/>
                <a:gd name="T57" fmla="*/ 34 h 352"/>
                <a:gd name="T58" fmla="*/ 121 w 352"/>
                <a:gd name="T59" fmla="*/ 21 h 352"/>
                <a:gd name="T60" fmla="*/ 88 w 352"/>
                <a:gd name="T61" fmla="*/ 11 h 352"/>
                <a:gd name="T62" fmla="*/ 53 w 352"/>
                <a:gd name="T63" fmla="*/ 4 h 352"/>
                <a:gd name="T64" fmla="*/ 18 w 352"/>
                <a:gd name="T65" fmla="*/ 1 h 352"/>
                <a:gd name="T66" fmla="*/ 0 w 352"/>
                <a:gd name="T6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2" h="352">
                  <a:moveTo>
                    <a:pt x="0" y="47"/>
                  </a:moveTo>
                  <a:lnTo>
                    <a:pt x="0" y="47"/>
                  </a:lnTo>
                  <a:lnTo>
                    <a:pt x="16" y="47"/>
                  </a:lnTo>
                  <a:lnTo>
                    <a:pt x="31" y="48"/>
                  </a:lnTo>
                  <a:lnTo>
                    <a:pt x="46" y="50"/>
                  </a:lnTo>
                  <a:lnTo>
                    <a:pt x="62" y="53"/>
                  </a:lnTo>
                  <a:lnTo>
                    <a:pt x="76" y="56"/>
                  </a:lnTo>
                  <a:lnTo>
                    <a:pt x="90" y="60"/>
                  </a:lnTo>
                  <a:lnTo>
                    <a:pt x="104" y="65"/>
                  </a:lnTo>
                  <a:lnTo>
                    <a:pt x="119" y="70"/>
                  </a:lnTo>
                  <a:lnTo>
                    <a:pt x="132" y="76"/>
                  </a:lnTo>
                  <a:lnTo>
                    <a:pt x="145" y="83"/>
                  </a:lnTo>
                  <a:lnTo>
                    <a:pt x="159" y="90"/>
                  </a:lnTo>
                  <a:lnTo>
                    <a:pt x="171" y="99"/>
                  </a:lnTo>
                  <a:lnTo>
                    <a:pt x="182" y="107"/>
                  </a:lnTo>
                  <a:lnTo>
                    <a:pt x="194" y="116"/>
                  </a:lnTo>
                  <a:lnTo>
                    <a:pt x="206" y="125"/>
                  </a:lnTo>
                  <a:lnTo>
                    <a:pt x="216" y="135"/>
                  </a:lnTo>
                  <a:lnTo>
                    <a:pt x="226" y="147"/>
                  </a:lnTo>
                  <a:lnTo>
                    <a:pt x="235" y="158"/>
                  </a:lnTo>
                  <a:lnTo>
                    <a:pt x="244" y="169"/>
                  </a:lnTo>
                  <a:lnTo>
                    <a:pt x="254" y="181"/>
                  </a:lnTo>
                  <a:lnTo>
                    <a:pt x="261" y="193"/>
                  </a:lnTo>
                  <a:lnTo>
                    <a:pt x="269" y="206"/>
                  </a:lnTo>
                  <a:lnTo>
                    <a:pt x="275" y="219"/>
                  </a:lnTo>
                  <a:lnTo>
                    <a:pt x="281" y="232"/>
                  </a:lnTo>
                  <a:lnTo>
                    <a:pt x="287" y="246"/>
                  </a:lnTo>
                  <a:lnTo>
                    <a:pt x="291" y="261"/>
                  </a:lnTo>
                  <a:lnTo>
                    <a:pt x="296" y="275"/>
                  </a:lnTo>
                  <a:lnTo>
                    <a:pt x="300" y="290"/>
                  </a:lnTo>
                  <a:lnTo>
                    <a:pt x="302" y="305"/>
                  </a:lnTo>
                  <a:lnTo>
                    <a:pt x="304" y="320"/>
                  </a:lnTo>
                  <a:lnTo>
                    <a:pt x="306" y="335"/>
                  </a:lnTo>
                  <a:lnTo>
                    <a:pt x="306" y="352"/>
                  </a:lnTo>
                  <a:lnTo>
                    <a:pt x="352" y="352"/>
                  </a:lnTo>
                  <a:lnTo>
                    <a:pt x="352" y="333"/>
                  </a:lnTo>
                  <a:lnTo>
                    <a:pt x="350" y="316"/>
                  </a:lnTo>
                  <a:lnTo>
                    <a:pt x="348" y="298"/>
                  </a:lnTo>
                  <a:lnTo>
                    <a:pt x="345" y="281"/>
                  </a:lnTo>
                  <a:lnTo>
                    <a:pt x="341" y="264"/>
                  </a:lnTo>
                  <a:lnTo>
                    <a:pt x="336" y="247"/>
                  </a:lnTo>
                  <a:lnTo>
                    <a:pt x="330" y="231"/>
                  </a:lnTo>
                  <a:lnTo>
                    <a:pt x="324" y="215"/>
                  </a:lnTo>
                  <a:lnTo>
                    <a:pt x="317" y="200"/>
                  </a:lnTo>
                  <a:lnTo>
                    <a:pt x="309" y="184"/>
                  </a:lnTo>
                  <a:lnTo>
                    <a:pt x="301" y="169"/>
                  </a:lnTo>
                  <a:lnTo>
                    <a:pt x="291" y="155"/>
                  </a:lnTo>
                  <a:lnTo>
                    <a:pt x="281" y="141"/>
                  </a:lnTo>
                  <a:lnTo>
                    <a:pt x="271" y="128"/>
                  </a:lnTo>
                  <a:lnTo>
                    <a:pt x="260" y="115"/>
                  </a:lnTo>
                  <a:lnTo>
                    <a:pt x="249" y="103"/>
                  </a:lnTo>
                  <a:lnTo>
                    <a:pt x="236" y="91"/>
                  </a:lnTo>
                  <a:lnTo>
                    <a:pt x="224" y="80"/>
                  </a:lnTo>
                  <a:lnTo>
                    <a:pt x="211" y="70"/>
                  </a:lnTo>
                  <a:lnTo>
                    <a:pt x="196" y="60"/>
                  </a:lnTo>
                  <a:lnTo>
                    <a:pt x="182" y="51"/>
                  </a:lnTo>
                  <a:lnTo>
                    <a:pt x="168" y="42"/>
                  </a:lnTo>
                  <a:lnTo>
                    <a:pt x="152" y="34"/>
                  </a:lnTo>
                  <a:lnTo>
                    <a:pt x="136" y="27"/>
                  </a:lnTo>
                  <a:lnTo>
                    <a:pt x="121" y="21"/>
                  </a:lnTo>
                  <a:lnTo>
                    <a:pt x="104" y="16"/>
                  </a:lnTo>
                  <a:lnTo>
                    <a:pt x="88" y="11"/>
                  </a:lnTo>
                  <a:lnTo>
                    <a:pt x="71" y="7"/>
                  </a:lnTo>
                  <a:lnTo>
                    <a:pt x="53" y="4"/>
                  </a:lnTo>
                  <a:lnTo>
                    <a:pt x="36" y="2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D97152E-EC62-4312-A54D-140C9BE15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736"/>
              <a:ext cx="88" cy="88"/>
            </a:xfrm>
            <a:custGeom>
              <a:avLst/>
              <a:gdLst>
                <a:gd name="T0" fmla="*/ 46 w 352"/>
                <a:gd name="T1" fmla="*/ 352 h 352"/>
                <a:gd name="T2" fmla="*/ 48 w 352"/>
                <a:gd name="T3" fmla="*/ 320 h 352"/>
                <a:gd name="T4" fmla="*/ 52 w 352"/>
                <a:gd name="T5" fmla="*/ 290 h 352"/>
                <a:gd name="T6" fmla="*/ 60 w 352"/>
                <a:gd name="T7" fmla="*/ 261 h 352"/>
                <a:gd name="T8" fmla="*/ 70 w 352"/>
                <a:gd name="T9" fmla="*/ 232 h 352"/>
                <a:gd name="T10" fmla="*/ 83 w 352"/>
                <a:gd name="T11" fmla="*/ 206 h 352"/>
                <a:gd name="T12" fmla="*/ 99 w 352"/>
                <a:gd name="T13" fmla="*/ 181 h 352"/>
                <a:gd name="T14" fmla="*/ 116 w 352"/>
                <a:gd name="T15" fmla="*/ 158 h 352"/>
                <a:gd name="T16" fmla="*/ 136 w 352"/>
                <a:gd name="T17" fmla="*/ 135 h 352"/>
                <a:gd name="T18" fmla="*/ 158 w 352"/>
                <a:gd name="T19" fmla="*/ 116 h 352"/>
                <a:gd name="T20" fmla="*/ 182 w 352"/>
                <a:gd name="T21" fmla="*/ 99 h 352"/>
                <a:gd name="T22" fmla="*/ 206 w 352"/>
                <a:gd name="T23" fmla="*/ 83 h 352"/>
                <a:gd name="T24" fmla="*/ 233 w 352"/>
                <a:gd name="T25" fmla="*/ 70 h 352"/>
                <a:gd name="T26" fmla="*/ 261 w 352"/>
                <a:gd name="T27" fmla="*/ 60 h 352"/>
                <a:gd name="T28" fmla="*/ 290 w 352"/>
                <a:gd name="T29" fmla="*/ 53 h 352"/>
                <a:gd name="T30" fmla="*/ 321 w 352"/>
                <a:gd name="T31" fmla="*/ 48 h 352"/>
                <a:gd name="T32" fmla="*/ 352 w 352"/>
                <a:gd name="T33" fmla="*/ 47 h 352"/>
                <a:gd name="T34" fmla="*/ 334 w 352"/>
                <a:gd name="T35" fmla="*/ 1 h 352"/>
                <a:gd name="T36" fmla="*/ 298 w 352"/>
                <a:gd name="T37" fmla="*/ 4 h 352"/>
                <a:gd name="T38" fmla="*/ 264 w 352"/>
                <a:gd name="T39" fmla="*/ 11 h 352"/>
                <a:gd name="T40" fmla="*/ 231 w 352"/>
                <a:gd name="T41" fmla="*/ 21 h 352"/>
                <a:gd name="T42" fmla="*/ 199 w 352"/>
                <a:gd name="T43" fmla="*/ 34 h 352"/>
                <a:gd name="T44" fmla="*/ 169 w 352"/>
                <a:gd name="T45" fmla="*/ 51 h 352"/>
                <a:gd name="T46" fmla="*/ 142 w 352"/>
                <a:gd name="T47" fmla="*/ 70 h 352"/>
                <a:gd name="T48" fmla="*/ 115 w 352"/>
                <a:gd name="T49" fmla="*/ 91 h 352"/>
                <a:gd name="T50" fmla="*/ 92 w 352"/>
                <a:gd name="T51" fmla="*/ 115 h 352"/>
                <a:gd name="T52" fmla="*/ 70 w 352"/>
                <a:gd name="T53" fmla="*/ 141 h 352"/>
                <a:gd name="T54" fmla="*/ 51 w 352"/>
                <a:gd name="T55" fmla="*/ 169 h 352"/>
                <a:gd name="T56" fmla="*/ 34 w 352"/>
                <a:gd name="T57" fmla="*/ 200 h 352"/>
                <a:gd name="T58" fmla="*/ 21 w 352"/>
                <a:gd name="T59" fmla="*/ 231 h 352"/>
                <a:gd name="T60" fmla="*/ 11 w 352"/>
                <a:gd name="T61" fmla="*/ 264 h 352"/>
                <a:gd name="T62" fmla="*/ 4 w 352"/>
                <a:gd name="T63" fmla="*/ 298 h 352"/>
                <a:gd name="T64" fmla="*/ 1 w 352"/>
                <a:gd name="T65" fmla="*/ 333 h 352"/>
                <a:gd name="T66" fmla="*/ 0 w 352"/>
                <a:gd name="T67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2" h="352">
                  <a:moveTo>
                    <a:pt x="46" y="352"/>
                  </a:moveTo>
                  <a:lnTo>
                    <a:pt x="46" y="352"/>
                  </a:lnTo>
                  <a:lnTo>
                    <a:pt x="47" y="335"/>
                  </a:lnTo>
                  <a:lnTo>
                    <a:pt x="48" y="320"/>
                  </a:lnTo>
                  <a:lnTo>
                    <a:pt x="50" y="305"/>
                  </a:lnTo>
                  <a:lnTo>
                    <a:pt x="52" y="290"/>
                  </a:lnTo>
                  <a:lnTo>
                    <a:pt x="56" y="275"/>
                  </a:lnTo>
                  <a:lnTo>
                    <a:pt x="60" y="261"/>
                  </a:lnTo>
                  <a:lnTo>
                    <a:pt x="65" y="246"/>
                  </a:lnTo>
                  <a:lnTo>
                    <a:pt x="70" y="232"/>
                  </a:lnTo>
                  <a:lnTo>
                    <a:pt x="76" y="219"/>
                  </a:lnTo>
                  <a:lnTo>
                    <a:pt x="83" y="206"/>
                  </a:lnTo>
                  <a:lnTo>
                    <a:pt x="91" y="193"/>
                  </a:lnTo>
                  <a:lnTo>
                    <a:pt x="99" y="181"/>
                  </a:lnTo>
                  <a:lnTo>
                    <a:pt x="107" y="169"/>
                  </a:lnTo>
                  <a:lnTo>
                    <a:pt x="116" y="158"/>
                  </a:lnTo>
                  <a:lnTo>
                    <a:pt x="125" y="147"/>
                  </a:lnTo>
                  <a:lnTo>
                    <a:pt x="136" y="135"/>
                  </a:lnTo>
                  <a:lnTo>
                    <a:pt x="147" y="125"/>
                  </a:lnTo>
                  <a:lnTo>
                    <a:pt x="158" y="116"/>
                  </a:lnTo>
                  <a:lnTo>
                    <a:pt x="169" y="107"/>
                  </a:lnTo>
                  <a:lnTo>
                    <a:pt x="182" y="99"/>
                  </a:lnTo>
                  <a:lnTo>
                    <a:pt x="194" y="90"/>
                  </a:lnTo>
                  <a:lnTo>
                    <a:pt x="206" y="83"/>
                  </a:lnTo>
                  <a:lnTo>
                    <a:pt x="219" y="76"/>
                  </a:lnTo>
                  <a:lnTo>
                    <a:pt x="233" y="70"/>
                  </a:lnTo>
                  <a:lnTo>
                    <a:pt x="247" y="65"/>
                  </a:lnTo>
                  <a:lnTo>
                    <a:pt x="261" y="60"/>
                  </a:lnTo>
                  <a:lnTo>
                    <a:pt x="276" y="56"/>
                  </a:lnTo>
                  <a:lnTo>
                    <a:pt x="290" y="53"/>
                  </a:lnTo>
                  <a:lnTo>
                    <a:pt x="305" y="50"/>
                  </a:lnTo>
                  <a:lnTo>
                    <a:pt x="321" y="48"/>
                  </a:lnTo>
                  <a:lnTo>
                    <a:pt x="336" y="47"/>
                  </a:lnTo>
                  <a:lnTo>
                    <a:pt x="352" y="47"/>
                  </a:lnTo>
                  <a:lnTo>
                    <a:pt x="352" y="0"/>
                  </a:lnTo>
                  <a:lnTo>
                    <a:pt x="334" y="1"/>
                  </a:lnTo>
                  <a:lnTo>
                    <a:pt x="315" y="2"/>
                  </a:lnTo>
                  <a:lnTo>
                    <a:pt x="298" y="4"/>
                  </a:lnTo>
                  <a:lnTo>
                    <a:pt x="281" y="7"/>
                  </a:lnTo>
                  <a:lnTo>
                    <a:pt x="264" y="11"/>
                  </a:lnTo>
                  <a:lnTo>
                    <a:pt x="247" y="16"/>
                  </a:lnTo>
                  <a:lnTo>
                    <a:pt x="231" y="21"/>
                  </a:lnTo>
                  <a:lnTo>
                    <a:pt x="215" y="27"/>
                  </a:lnTo>
                  <a:lnTo>
                    <a:pt x="199" y="34"/>
                  </a:lnTo>
                  <a:lnTo>
                    <a:pt x="185" y="42"/>
                  </a:lnTo>
                  <a:lnTo>
                    <a:pt x="169" y="51"/>
                  </a:lnTo>
                  <a:lnTo>
                    <a:pt x="155" y="60"/>
                  </a:lnTo>
                  <a:lnTo>
                    <a:pt x="142" y="70"/>
                  </a:lnTo>
                  <a:lnTo>
                    <a:pt x="128" y="80"/>
                  </a:lnTo>
                  <a:lnTo>
                    <a:pt x="115" y="91"/>
                  </a:lnTo>
                  <a:lnTo>
                    <a:pt x="103" y="103"/>
                  </a:lnTo>
                  <a:lnTo>
                    <a:pt x="92" y="115"/>
                  </a:lnTo>
                  <a:lnTo>
                    <a:pt x="80" y="128"/>
                  </a:lnTo>
                  <a:lnTo>
                    <a:pt x="70" y="141"/>
                  </a:lnTo>
                  <a:lnTo>
                    <a:pt x="60" y="155"/>
                  </a:lnTo>
                  <a:lnTo>
                    <a:pt x="51" y="169"/>
                  </a:lnTo>
                  <a:lnTo>
                    <a:pt x="43" y="184"/>
                  </a:lnTo>
                  <a:lnTo>
                    <a:pt x="34" y="200"/>
                  </a:lnTo>
                  <a:lnTo>
                    <a:pt x="27" y="215"/>
                  </a:lnTo>
                  <a:lnTo>
                    <a:pt x="21" y="231"/>
                  </a:lnTo>
                  <a:lnTo>
                    <a:pt x="16" y="247"/>
                  </a:lnTo>
                  <a:lnTo>
                    <a:pt x="11" y="264"/>
                  </a:lnTo>
                  <a:lnTo>
                    <a:pt x="7" y="281"/>
                  </a:lnTo>
                  <a:lnTo>
                    <a:pt x="4" y="298"/>
                  </a:lnTo>
                  <a:lnTo>
                    <a:pt x="2" y="316"/>
                  </a:lnTo>
                  <a:lnTo>
                    <a:pt x="1" y="333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46" y="3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BE4D6FA-7130-4FE2-A944-243736AD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824"/>
              <a:ext cx="88" cy="88"/>
            </a:xfrm>
            <a:custGeom>
              <a:avLst/>
              <a:gdLst>
                <a:gd name="T0" fmla="*/ 352 w 352"/>
                <a:gd name="T1" fmla="*/ 305 h 350"/>
                <a:gd name="T2" fmla="*/ 321 w 352"/>
                <a:gd name="T3" fmla="*/ 303 h 350"/>
                <a:gd name="T4" fmla="*/ 290 w 352"/>
                <a:gd name="T5" fmla="*/ 298 h 350"/>
                <a:gd name="T6" fmla="*/ 261 w 352"/>
                <a:gd name="T7" fmla="*/ 291 h 350"/>
                <a:gd name="T8" fmla="*/ 233 w 352"/>
                <a:gd name="T9" fmla="*/ 280 h 350"/>
                <a:gd name="T10" fmla="*/ 206 w 352"/>
                <a:gd name="T11" fmla="*/ 268 h 350"/>
                <a:gd name="T12" fmla="*/ 182 w 352"/>
                <a:gd name="T13" fmla="*/ 252 h 350"/>
                <a:gd name="T14" fmla="*/ 158 w 352"/>
                <a:gd name="T15" fmla="*/ 235 h 350"/>
                <a:gd name="T16" fmla="*/ 136 w 352"/>
                <a:gd name="T17" fmla="*/ 215 h 350"/>
                <a:gd name="T18" fmla="*/ 116 w 352"/>
                <a:gd name="T19" fmla="*/ 193 h 350"/>
                <a:gd name="T20" fmla="*/ 99 w 352"/>
                <a:gd name="T21" fmla="*/ 170 h 350"/>
                <a:gd name="T22" fmla="*/ 83 w 352"/>
                <a:gd name="T23" fmla="*/ 144 h 350"/>
                <a:gd name="T24" fmla="*/ 70 w 352"/>
                <a:gd name="T25" fmla="*/ 118 h 350"/>
                <a:gd name="T26" fmla="*/ 60 w 352"/>
                <a:gd name="T27" fmla="*/ 90 h 350"/>
                <a:gd name="T28" fmla="*/ 52 w 352"/>
                <a:gd name="T29" fmla="*/ 61 h 350"/>
                <a:gd name="T30" fmla="*/ 48 w 352"/>
                <a:gd name="T31" fmla="*/ 30 h 350"/>
                <a:gd name="T32" fmla="*/ 46 w 352"/>
                <a:gd name="T33" fmla="*/ 0 h 350"/>
                <a:gd name="T34" fmla="*/ 1 w 352"/>
                <a:gd name="T35" fmla="*/ 17 h 350"/>
                <a:gd name="T36" fmla="*/ 4 w 352"/>
                <a:gd name="T37" fmla="*/ 53 h 350"/>
                <a:gd name="T38" fmla="*/ 11 w 352"/>
                <a:gd name="T39" fmla="*/ 87 h 350"/>
                <a:gd name="T40" fmla="*/ 21 w 352"/>
                <a:gd name="T41" fmla="*/ 120 h 350"/>
                <a:gd name="T42" fmla="*/ 34 w 352"/>
                <a:gd name="T43" fmla="*/ 152 h 350"/>
                <a:gd name="T44" fmla="*/ 51 w 352"/>
                <a:gd name="T45" fmla="*/ 181 h 350"/>
                <a:gd name="T46" fmla="*/ 70 w 352"/>
                <a:gd name="T47" fmla="*/ 210 h 350"/>
                <a:gd name="T48" fmla="*/ 92 w 352"/>
                <a:gd name="T49" fmla="*/ 235 h 350"/>
                <a:gd name="T50" fmla="*/ 115 w 352"/>
                <a:gd name="T51" fmla="*/ 260 h 350"/>
                <a:gd name="T52" fmla="*/ 142 w 352"/>
                <a:gd name="T53" fmla="*/ 281 h 350"/>
                <a:gd name="T54" fmla="*/ 169 w 352"/>
                <a:gd name="T55" fmla="*/ 299 h 350"/>
                <a:gd name="T56" fmla="*/ 199 w 352"/>
                <a:gd name="T57" fmla="*/ 316 h 350"/>
                <a:gd name="T58" fmla="*/ 231 w 352"/>
                <a:gd name="T59" fmla="*/ 329 h 350"/>
                <a:gd name="T60" fmla="*/ 264 w 352"/>
                <a:gd name="T61" fmla="*/ 339 h 350"/>
                <a:gd name="T62" fmla="*/ 298 w 352"/>
                <a:gd name="T63" fmla="*/ 346 h 350"/>
                <a:gd name="T64" fmla="*/ 334 w 352"/>
                <a:gd name="T65" fmla="*/ 350 h 350"/>
                <a:gd name="T66" fmla="*/ 352 w 352"/>
                <a:gd name="T67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2" h="350">
                  <a:moveTo>
                    <a:pt x="352" y="305"/>
                  </a:moveTo>
                  <a:lnTo>
                    <a:pt x="352" y="305"/>
                  </a:lnTo>
                  <a:lnTo>
                    <a:pt x="336" y="305"/>
                  </a:lnTo>
                  <a:lnTo>
                    <a:pt x="321" y="303"/>
                  </a:lnTo>
                  <a:lnTo>
                    <a:pt x="305" y="301"/>
                  </a:lnTo>
                  <a:lnTo>
                    <a:pt x="290" y="298"/>
                  </a:lnTo>
                  <a:lnTo>
                    <a:pt x="276" y="295"/>
                  </a:lnTo>
                  <a:lnTo>
                    <a:pt x="261" y="291"/>
                  </a:lnTo>
                  <a:lnTo>
                    <a:pt x="247" y="286"/>
                  </a:lnTo>
                  <a:lnTo>
                    <a:pt x="233" y="280"/>
                  </a:lnTo>
                  <a:lnTo>
                    <a:pt x="219" y="274"/>
                  </a:lnTo>
                  <a:lnTo>
                    <a:pt x="206" y="268"/>
                  </a:lnTo>
                  <a:lnTo>
                    <a:pt x="194" y="261"/>
                  </a:lnTo>
                  <a:lnTo>
                    <a:pt x="182" y="252"/>
                  </a:lnTo>
                  <a:lnTo>
                    <a:pt x="169" y="244"/>
                  </a:lnTo>
                  <a:lnTo>
                    <a:pt x="158" y="235"/>
                  </a:lnTo>
                  <a:lnTo>
                    <a:pt x="147" y="225"/>
                  </a:lnTo>
                  <a:lnTo>
                    <a:pt x="136" y="215"/>
                  </a:lnTo>
                  <a:lnTo>
                    <a:pt x="125" y="205"/>
                  </a:lnTo>
                  <a:lnTo>
                    <a:pt x="116" y="193"/>
                  </a:lnTo>
                  <a:lnTo>
                    <a:pt x="107" y="182"/>
                  </a:lnTo>
                  <a:lnTo>
                    <a:pt x="99" y="170"/>
                  </a:lnTo>
                  <a:lnTo>
                    <a:pt x="91" y="158"/>
                  </a:lnTo>
                  <a:lnTo>
                    <a:pt x="83" y="144"/>
                  </a:lnTo>
                  <a:lnTo>
                    <a:pt x="76" y="131"/>
                  </a:lnTo>
                  <a:lnTo>
                    <a:pt x="70" y="118"/>
                  </a:lnTo>
                  <a:lnTo>
                    <a:pt x="65" y="104"/>
                  </a:lnTo>
                  <a:lnTo>
                    <a:pt x="60" y="90"/>
                  </a:lnTo>
                  <a:lnTo>
                    <a:pt x="56" y="76"/>
                  </a:lnTo>
                  <a:lnTo>
                    <a:pt x="52" y="61"/>
                  </a:lnTo>
                  <a:lnTo>
                    <a:pt x="50" y="45"/>
                  </a:lnTo>
                  <a:lnTo>
                    <a:pt x="48" y="30"/>
                  </a:lnTo>
                  <a:lnTo>
                    <a:pt x="47" y="15"/>
                  </a:lnTo>
                  <a:lnTo>
                    <a:pt x="46" y="0"/>
                  </a:lnTo>
                  <a:lnTo>
                    <a:pt x="0" y="0"/>
                  </a:lnTo>
                  <a:lnTo>
                    <a:pt x="1" y="17"/>
                  </a:lnTo>
                  <a:lnTo>
                    <a:pt x="2" y="35"/>
                  </a:lnTo>
                  <a:lnTo>
                    <a:pt x="4" y="53"/>
                  </a:lnTo>
                  <a:lnTo>
                    <a:pt x="7" y="70"/>
                  </a:lnTo>
                  <a:lnTo>
                    <a:pt x="11" y="87"/>
                  </a:lnTo>
                  <a:lnTo>
                    <a:pt x="16" y="104"/>
                  </a:lnTo>
                  <a:lnTo>
                    <a:pt x="21" y="120"/>
                  </a:lnTo>
                  <a:lnTo>
                    <a:pt x="27" y="136"/>
                  </a:lnTo>
                  <a:lnTo>
                    <a:pt x="34" y="152"/>
                  </a:lnTo>
                  <a:lnTo>
                    <a:pt x="43" y="167"/>
                  </a:lnTo>
                  <a:lnTo>
                    <a:pt x="51" y="181"/>
                  </a:lnTo>
                  <a:lnTo>
                    <a:pt x="60" y="195"/>
                  </a:lnTo>
                  <a:lnTo>
                    <a:pt x="70" y="210"/>
                  </a:lnTo>
                  <a:lnTo>
                    <a:pt x="80" y="223"/>
                  </a:lnTo>
                  <a:lnTo>
                    <a:pt x="92" y="235"/>
                  </a:lnTo>
                  <a:lnTo>
                    <a:pt x="103" y="247"/>
                  </a:lnTo>
                  <a:lnTo>
                    <a:pt x="115" y="260"/>
                  </a:lnTo>
                  <a:lnTo>
                    <a:pt x="128" y="270"/>
                  </a:lnTo>
                  <a:lnTo>
                    <a:pt x="142" y="281"/>
                  </a:lnTo>
                  <a:lnTo>
                    <a:pt x="155" y="290"/>
                  </a:lnTo>
                  <a:lnTo>
                    <a:pt x="169" y="299"/>
                  </a:lnTo>
                  <a:lnTo>
                    <a:pt x="185" y="309"/>
                  </a:lnTo>
                  <a:lnTo>
                    <a:pt x="199" y="316"/>
                  </a:lnTo>
                  <a:lnTo>
                    <a:pt x="215" y="323"/>
                  </a:lnTo>
                  <a:lnTo>
                    <a:pt x="231" y="329"/>
                  </a:lnTo>
                  <a:lnTo>
                    <a:pt x="247" y="335"/>
                  </a:lnTo>
                  <a:lnTo>
                    <a:pt x="264" y="339"/>
                  </a:lnTo>
                  <a:lnTo>
                    <a:pt x="281" y="343"/>
                  </a:lnTo>
                  <a:lnTo>
                    <a:pt x="298" y="346"/>
                  </a:lnTo>
                  <a:lnTo>
                    <a:pt x="316" y="348"/>
                  </a:lnTo>
                  <a:lnTo>
                    <a:pt x="334" y="350"/>
                  </a:lnTo>
                  <a:lnTo>
                    <a:pt x="352" y="350"/>
                  </a:lnTo>
                  <a:lnTo>
                    <a:pt x="352" y="350"/>
                  </a:lnTo>
                  <a:lnTo>
                    <a:pt x="352" y="3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C19A4D2-8195-4ED1-8220-341944546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" y="3785"/>
              <a:ext cx="29" cy="92"/>
            </a:xfrm>
            <a:custGeom>
              <a:avLst/>
              <a:gdLst>
                <a:gd name="T0" fmla="*/ 91 w 119"/>
                <a:gd name="T1" fmla="*/ 0 h 371"/>
                <a:gd name="T2" fmla="*/ 91 w 119"/>
                <a:gd name="T3" fmla="*/ 0 h 371"/>
                <a:gd name="T4" fmla="*/ 80 w 119"/>
                <a:gd name="T5" fmla="*/ 10 h 371"/>
                <a:gd name="T6" fmla="*/ 69 w 119"/>
                <a:gd name="T7" fmla="*/ 19 h 371"/>
                <a:gd name="T8" fmla="*/ 58 w 119"/>
                <a:gd name="T9" fmla="*/ 28 h 371"/>
                <a:gd name="T10" fmla="*/ 49 w 119"/>
                <a:gd name="T11" fmla="*/ 37 h 371"/>
                <a:gd name="T12" fmla="*/ 40 w 119"/>
                <a:gd name="T13" fmla="*/ 46 h 371"/>
                <a:gd name="T14" fmla="*/ 33 w 119"/>
                <a:gd name="T15" fmla="*/ 57 h 371"/>
                <a:gd name="T16" fmla="*/ 26 w 119"/>
                <a:gd name="T17" fmla="*/ 67 h 371"/>
                <a:gd name="T18" fmla="*/ 20 w 119"/>
                <a:gd name="T19" fmla="*/ 77 h 371"/>
                <a:gd name="T20" fmla="*/ 15 w 119"/>
                <a:gd name="T21" fmla="*/ 87 h 371"/>
                <a:gd name="T22" fmla="*/ 9 w 119"/>
                <a:gd name="T23" fmla="*/ 97 h 371"/>
                <a:gd name="T24" fmla="*/ 6 w 119"/>
                <a:gd name="T25" fmla="*/ 109 h 371"/>
                <a:gd name="T26" fmla="*/ 3 w 119"/>
                <a:gd name="T27" fmla="*/ 120 h 371"/>
                <a:gd name="T28" fmla="*/ 1 w 119"/>
                <a:gd name="T29" fmla="*/ 131 h 371"/>
                <a:gd name="T30" fmla="*/ 0 w 119"/>
                <a:gd name="T31" fmla="*/ 142 h 371"/>
                <a:gd name="T32" fmla="*/ 0 w 119"/>
                <a:gd name="T33" fmla="*/ 153 h 371"/>
                <a:gd name="T34" fmla="*/ 0 w 119"/>
                <a:gd name="T35" fmla="*/ 165 h 371"/>
                <a:gd name="T36" fmla="*/ 2 w 119"/>
                <a:gd name="T37" fmla="*/ 176 h 371"/>
                <a:gd name="T38" fmla="*/ 3 w 119"/>
                <a:gd name="T39" fmla="*/ 188 h 371"/>
                <a:gd name="T40" fmla="*/ 6 w 119"/>
                <a:gd name="T41" fmla="*/ 200 h 371"/>
                <a:gd name="T42" fmla="*/ 9 w 119"/>
                <a:gd name="T43" fmla="*/ 213 h 371"/>
                <a:gd name="T44" fmla="*/ 18 w 119"/>
                <a:gd name="T45" fmla="*/ 236 h 371"/>
                <a:gd name="T46" fmla="*/ 29 w 119"/>
                <a:gd name="T47" fmla="*/ 262 h 371"/>
                <a:gd name="T48" fmla="*/ 41 w 119"/>
                <a:gd name="T49" fmla="*/ 287 h 371"/>
                <a:gd name="T50" fmla="*/ 56 w 119"/>
                <a:gd name="T51" fmla="*/ 315 h 371"/>
                <a:gd name="T52" fmla="*/ 73 w 119"/>
                <a:gd name="T53" fmla="*/ 342 h 371"/>
                <a:gd name="T54" fmla="*/ 92 w 119"/>
                <a:gd name="T55" fmla="*/ 371 h 371"/>
                <a:gd name="T56" fmla="*/ 119 w 119"/>
                <a:gd name="T57" fmla="*/ 352 h 371"/>
                <a:gd name="T58" fmla="*/ 100 w 119"/>
                <a:gd name="T59" fmla="*/ 325 h 371"/>
                <a:gd name="T60" fmla="*/ 84 w 119"/>
                <a:gd name="T61" fmla="*/ 298 h 371"/>
                <a:gd name="T62" fmla="*/ 70 w 119"/>
                <a:gd name="T63" fmla="*/ 273 h 371"/>
                <a:gd name="T64" fmla="*/ 57 w 119"/>
                <a:gd name="T65" fmla="*/ 248 h 371"/>
                <a:gd name="T66" fmla="*/ 48 w 119"/>
                <a:gd name="T67" fmla="*/ 225 h 371"/>
                <a:gd name="T68" fmla="*/ 40 w 119"/>
                <a:gd name="T69" fmla="*/ 202 h 371"/>
                <a:gd name="T70" fmla="*/ 37 w 119"/>
                <a:gd name="T71" fmla="*/ 192 h 371"/>
                <a:gd name="T72" fmla="*/ 35 w 119"/>
                <a:gd name="T73" fmla="*/ 182 h 371"/>
                <a:gd name="T74" fmla="*/ 34 w 119"/>
                <a:gd name="T75" fmla="*/ 172 h 371"/>
                <a:gd name="T76" fmla="*/ 33 w 119"/>
                <a:gd name="T77" fmla="*/ 163 h 371"/>
                <a:gd name="T78" fmla="*/ 32 w 119"/>
                <a:gd name="T79" fmla="*/ 153 h 371"/>
                <a:gd name="T80" fmla="*/ 33 w 119"/>
                <a:gd name="T81" fmla="*/ 143 h 371"/>
                <a:gd name="T82" fmla="*/ 34 w 119"/>
                <a:gd name="T83" fmla="*/ 135 h 371"/>
                <a:gd name="T84" fmla="*/ 35 w 119"/>
                <a:gd name="T85" fmla="*/ 126 h 371"/>
                <a:gd name="T86" fmla="*/ 37 w 119"/>
                <a:gd name="T87" fmla="*/ 117 h 371"/>
                <a:gd name="T88" fmla="*/ 40 w 119"/>
                <a:gd name="T89" fmla="*/ 109 h 371"/>
                <a:gd name="T90" fmla="*/ 43 w 119"/>
                <a:gd name="T91" fmla="*/ 100 h 371"/>
                <a:gd name="T92" fmla="*/ 47 w 119"/>
                <a:gd name="T93" fmla="*/ 92 h 371"/>
                <a:gd name="T94" fmla="*/ 52 w 119"/>
                <a:gd name="T95" fmla="*/ 84 h 371"/>
                <a:gd name="T96" fmla="*/ 58 w 119"/>
                <a:gd name="T97" fmla="*/ 75 h 371"/>
                <a:gd name="T98" fmla="*/ 65 w 119"/>
                <a:gd name="T99" fmla="*/ 67 h 371"/>
                <a:gd name="T100" fmla="*/ 72 w 119"/>
                <a:gd name="T101" fmla="*/ 59 h 371"/>
                <a:gd name="T102" fmla="*/ 80 w 119"/>
                <a:gd name="T103" fmla="*/ 50 h 371"/>
                <a:gd name="T104" fmla="*/ 89 w 119"/>
                <a:gd name="T105" fmla="*/ 42 h 371"/>
                <a:gd name="T106" fmla="*/ 99 w 119"/>
                <a:gd name="T107" fmla="*/ 34 h 371"/>
                <a:gd name="T108" fmla="*/ 111 w 119"/>
                <a:gd name="T109" fmla="*/ 27 h 371"/>
                <a:gd name="T110" fmla="*/ 111 w 119"/>
                <a:gd name="T111" fmla="*/ 27 h 371"/>
                <a:gd name="T112" fmla="*/ 91 w 119"/>
                <a:gd name="T11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9" h="371">
                  <a:moveTo>
                    <a:pt x="91" y="0"/>
                  </a:moveTo>
                  <a:lnTo>
                    <a:pt x="91" y="0"/>
                  </a:lnTo>
                  <a:lnTo>
                    <a:pt x="80" y="10"/>
                  </a:lnTo>
                  <a:lnTo>
                    <a:pt x="69" y="19"/>
                  </a:lnTo>
                  <a:lnTo>
                    <a:pt x="58" y="28"/>
                  </a:lnTo>
                  <a:lnTo>
                    <a:pt x="49" y="37"/>
                  </a:lnTo>
                  <a:lnTo>
                    <a:pt x="40" y="46"/>
                  </a:lnTo>
                  <a:lnTo>
                    <a:pt x="33" y="57"/>
                  </a:lnTo>
                  <a:lnTo>
                    <a:pt x="26" y="67"/>
                  </a:lnTo>
                  <a:lnTo>
                    <a:pt x="20" y="77"/>
                  </a:lnTo>
                  <a:lnTo>
                    <a:pt x="15" y="87"/>
                  </a:lnTo>
                  <a:lnTo>
                    <a:pt x="9" y="97"/>
                  </a:lnTo>
                  <a:lnTo>
                    <a:pt x="6" y="109"/>
                  </a:lnTo>
                  <a:lnTo>
                    <a:pt x="3" y="120"/>
                  </a:lnTo>
                  <a:lnTo>
                    <a:pt x="1" y="131"/>
                  </a:lnTo>
                  <a:lnTo>
                    <a:pt x="0" y="142"/>
                  </a:lnTo>
                  <a:lnTo>
                    <a:pt x="0" y="153"/>
                  </a:lnTo>
                  <a:lnTo>
                    <a:pt x="0" y="165"/>
                  </a:lnTo>
                  <a:lnTo>
                    <a:pt x="2" y="176"/>
                  </a:lnTo>
                  <a:lnTo>
                    <a:pt x="3" y="188"/>
                  </a:lnTo>
                  <a:lnTo>
                    <a:pt x="6" y="200"/>
                  </a:lnTo>
                  <a:lnTo>
                    <a:pt x="9" y="213"/>
                  </a:lnTo>
                  <a:lnTo>
                    <a:pt x="18" y="236"/>
                  </a:lnTo>
                  <a:lnTo>
                    <a:pt x="29" y="262"/>
                  </a:lnTo>
                  <a:lnTo>
                    <a:pt x="41" y="287"/>
                  </a:lnTo>
                  <a:lnTo>
                    <a:pt x="56" y="315"/>
                  </a:lnTo>
                  <a:lnTo>
                    <a:pt x="73" y="342"/>
                  </a:lnTo>
                  <a:lnTo>
                    <a:pt x="92" y="371"/>
                  </a:lnTo>
                  <a:lnTo>
                    <a:pt x="119" y="352"/>
                  </a:lnTo>
                  <a:lnTo>
                    <a:pt x="100" y="325"/>
                  </a:lnTo>
                  <a:lnTo>
                    <a:pt x="84" y="298"/>
                  </a:lnTo>
                  <a:lnTo>
                    <a:pt x="70" y="273"/>
                  </a:lnTo>
                  <a:lnTo>
                    <a:pt x="57" y="248"/>
                  </a:lnTo>
                  <a:lnTo>
                    <a:pt x="48" y="225"/>
                  </a:lnTo>
                  <a:lnTo>
                    <a:pt x="40" y="202"/>
                  </a:lnTo>
                  <a:lnTo>
                    <a:pt x="37" y="192"/>
                  </a:lnTo>
                  <a:lnTo>
                    <a:pt x="35" y="182"/>
                  </a:lnTo>
                  <a:lnTo>
                    <a:pt x="34" y="172"/>
                  </a:lnTo>
                  <a:lnTo>
                    <a:pt x="33" y="163"/>
                  </a:lnTo>
                  <a:lnTo>
                    <a:pt x="32" y="153"/>
                  </a:lnTo>
                  <a:lnTo>
                    <a:pt x="33" y="143"/>
                  </a:lnTo>
                  <a:lnTo>
                    <a:pt x="34" y="135"/>
                  </a:lnTo>
                  <a:lnTo>
                    <a:pt x="35" y="126"/>
                  </a:lnTo>
                  <a:lnTo>
                    <a:pt x="37" y="117"/>
                  </a:lnTo>
                  <a:lnTo>
                    <a:pt x="40" y="109"/>
                  </a:lnTo>
                  <a:lnTo>
                    <a:pt x="43" y="100"/>
                  </a:lnTo>
                  <a:lnTo>
                    <a:pt x="47" y="92"/>
                  </a:lnTo>
                  <a:lnTo>
                    <a:pt x="52" y="84"/>
                  </a:lnTo>
                  <a:lnTo>
                    <a:pt x="58" y="75"/>
                  </a:lnTo>
                  <a:lnTo>
                    <a:pt x="65" y="67"/>
                  </a:lnTo>
                  <a:lnTo>
                    <a:pt x="72" y="59"/>
                  </a:lnTo>
                  <a:lnTo>
                    <a:pt x="80" y="50"/>
                  </a:lnTo>
                  <a:lnTo>
                    <a:pt x="89" y="42"/>
                  </a:lnTo>
                  <a:lnTo>
                    <a:pt x="99" y="34"/>
                  </a:lnTo>
                  <a:lnTo>
                    <a:pt x="111" y="27"/>
                  </a:lnTo>
                  <a:lnTo>
                    <a:pt x="111" y="27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3C9C8C7A-4903-466A-9928-B3AB1C9D8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" y="3776"/>
              <a:ext cx="103" cy="41"/>
            </a:xfrm>
            <a:custGeom>
              <a:avLst/>
              <a:gdLst>
                <a:gd name="T0" fmla="*/ 410 w 410"/>
                <a:gd name="T1" fmla="*/ 136 h 163"/>
                <a:gd name="T2" fmla="*/ 410 w 410"/>
                <a:gd name="T3" fmla="*/ 136 h 163"/>
                <a:gd name="T4" fmla="*/ 389 w 410"/>
                <a:gd name="T5" fmla="*/ 121 h 163"/>
                <a:gd name="T6" fmla="*/ 365 w 410"/>
                <a:gd name="T7" fmla="*/ 105 h 163"/>
                <a:gd name="T8" fmla="*/ 342 w 410"/>
                <a:gd name="T9" fmla="*/ 88 h 163"/>
                <a:gd name="T10" fmla="*/ 317 w 410"/>
                <a:gd name="T11" fmla="*/ 72 h 163"/>
                <a:gd name="T12" fmla="*/ 291 w 410"/>
                <a:gd name="T13" fmla="*/ 58 h 163"/>
                <a:gd name="T14" fmla="*/ 266 w 410"/>
                <a:gd name="T15" fmla="*/ 44 h 163"/>
                <a:gd name="T16" fmla="*/ 239 w 410"/>
                <a:gd name="T17" fmla="*/ 31 h 163"/>
                <a:gd name="T18" fmla="*/ 214 w 410"/>
                <a:gd name="T19" fmla="*/ 20 h 163"/>
                <a:gd name="T20" fmla="*/ 199 w 410"/>
                <a:gd name="T21" fmla="*/ 15 h 163"/>
                <a:gd name="T22" fmla="*/ 186 w 410"/>
                <a:gd name="T23" fmla="*/ 11 h 163"/>
                <a:gd name="T24" fmla="*/ 173 w 410"/>
                <a:gd name="T25" fmla="*/ 8 h 163"/>
                <a:gd name="T26" fmla="*/ 160 w 410"/>
                <a:gd name="T27" fmla="*/ 5 h 163"/>
                <a:gd name="T28" fmla="*/ 146 w 410"/>
                <a:gd name="T29" fmla="*/ 3 h 163"/>
                <a:gd name="T30" fmla="*/ 132 w 410"/>
                <a:gd name="T31" fmla="*/ 1 h 163"/>
                <a:gd name="T32" fmla="*/ 119 w 410"/>
                <a:gd name="T33" fmla="*/ 0 h 163"/>
                <a:gd name="T34" fmla="*/ 105 w 410"/>
                <a:gd name="T35" fmla="*/ 0 h 163"/>
                <a:gd name="T36" fmla="*/ 92 w 410"/>
                <a:gd name="T37" fmla="*/ 1 h 163"/>
                <a:gd name="T38" fmla="*/ 79 w 410"/>
                <a:gd name="T39" fmla="*/ 3 h 163"/>
                <a:gd name="T40" fmla="*/ 65 w 410"/>
                <a:gd name="T41" fmla="*/ 6 h 163"/>
                <a:gd name="T42" fmla="*/ 51 w 410"/>
                <a:gd name="T43" fmla="*/ 9 h 163"/>
                <a:gd name="T44" fmla="*/ 39 w 410"/>
                <a:gd name="T45" fmla="*/ 14 h 163"/>
                <a:gd name="T46" fmla="*/ 26 w 410"/>
                <a:gd name="T47" fmla="*/ 20 h 163"/>
                <a:gd name="T48" fmla="*/ 13 w 410"/>
                <a:gd name="T49" fmla="*/ 27 h 163"/>
                <a:gd name="T50" fmla="*/ 0 w 410"/>
                <a:gd name="T51" fmla="*/ 35 h 163"/>
                <a:gd name="T52" fmla="*/ 20 w 410"/>
                <a:gd name="T53" fmla="*/ 62 h 163"/>
                <a:gd name="T54" fmla="*/ 30 w 410"/>
                <a:gd name="T55" fmla="*/ 55 h 163"/>
                <a:gd name="T56" fmla="*/ 40 w 410"/>
                <a:gd name="T57" fmla="*/ 49 h 163"/>
                <a:gd name="T58" fmla="*/ 51 w 410"/>
                <a:gd name="T59" fmla="*/ 44 h 163"/>
                <a:gd name="T60" fmla="*/ 62 w 410"/>
                <a:gd name="T61" fmla="*/ 40 h 163"/>
                <a:gd name="T62" fmla="*/ 73 w 410"/>
                <a:gd name="T63" fmla="*/ 36 h 163"/>
                <a:gd name="T64" fmla="*/ 84 w 410"/>
                <a:gd name="T65" fmla="*/ 34 h 163"/>
                <a:gd name="T66" fmla="*/ 95 w 410"/>
                <a:gd name="T67" fmla="*/ 32 h 163"/>
                <a:gd name="T68" fmla="*/ 106 w 410"/>
                <a:gd name="T69" fmla="*/ 32 h 163"/>
                <a:gd name="T70" fmla="*/ 118 w 410"/>
                <a:gd name="T71" fmla="*/ 32 h 163"/>
                <a:gd name="T72" fmla="*/ 130 w 410"/>
                <a:gd name="T73" fmla="*/ 32 h 163"/>
                <a:gd name="T74" fmla="*/ 141 w 410"/>
                <a:gd name="T75" fmla="*/ 34 h 163"/>
                <a:gd name="T76" fmla="*/ 153 w 410"/>
                <a:gd name="T77" fmla="*/ 36 h 163"/>
                <a:gd name="T78" fmla="*/ 166 w 410"/>
                <a:gd name="T79" fmla="*/ 39 h 163"/>
                <a:gd name="T80" fmla="*/ 178 w 410"/>
                <a:gd name="T81" fmla="*/ 42 h 163"/>
                <a:gd name="T82" fmla="*/ 190 w 410"/>
                <a:gd name="T83" fmla="*/ 46 h 163"/>
                <a:gd name="T84" fmla="*/ 202 w 410"/>
                <a:gd name="T85" fmla="*/ 50 h 163"/>
                <a:gd name="T86" fmla="*/ 227 w 410"/>
                <a:gd name="T87" fmla="*/ 60 h 163"/>
                <a:gd name="T88" fmla="*/ 252 w 410"/>
                <a:gd name="T89" fmla="*/ 72 h 163"/>
                <a:gd name="T90" fmla="*/ 276 w 410"/>
                <a:gd name="T91" fmla="*/ 85 h 163"/>
                <a:gd name="T92" fmla="*/ 300 w 410"/>
                <a:gd name="T93" fmla="*/ 100 h 163"/>
                <a:gd name="T94" fmla="*/ 323 w 410"/>
                <a:gd name="T95" fmla="*/ 115 h 163"/>
                <a:gd name="T96" fmla="*/ 347 w 410"/>
                <a:gd name="T97" fmla="*/ 130 h 163"/>
                <a:gd name="T98" fmla="*/ 369 w 410"/>
                <a:gd name="T99" fmla="*/ 147 h 163"/>
                <a:gd name="T100" fmla="*/ 392 w 410"/>
                <a:gd name="T101" fmla="*/ 163 h 163"/>
                <a:gd name="T102" fmla="*/ 392 w 410"/>
                <a:gd name="T103" fmla="*/ 163 h 163"/>
                <a:gd name="T104" fmla="*/ 410 w 410"/>
                <a:gd name="T105" fmla="*/ 136 h 163"/>
                <a:gd name="T106" fmla="*/ 410 w 410"/>
                <a:gd name="T107" fmla="*/ 136 h 163"/>
                <a:gd name="T108" fmla="*/ 410 w 410"/>
                <a:gd name="T109" fmla="*/ 13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10" h="163">
                  <a:moveTo>
                    <a:pt x="410" y="136"/>
                  </a:moveTo>
                  <a:lnTo>
                    <a:pt x="410" y="136"/>
                  </a:lnTo>
                  <a:lnTo>
                    <a:pt x="389" y="121"/>
                  </a:lnTo>
                  <a:lnTo>
                    <a:pt x="365" y="105"/>
                  </a:lnTo>
                  <a:lnTo>
                    <a:pt x="342" y="88"/>
                  </a:lnTo>
                  <a:lnTo>
                    <a:pt x="317" y="72"/>
                  </a:lnTo>
                  <a:lnTo>
                    <a:pt x="291" y="58"/>
                  </a:lnTo>
                  <a:lnTo>
                    <a:pt x="266" y="44"/>
                  </a:lnTo>
                  <a:lnTo>
                    <a:pt x="239" y="31"/>
                  </a:lnTo>
                  <a:lnTo>
                    <a:pt x="214" y="20"/>
                  </a:lnTo>
                  <a:lnTo>
                    <a:pt x="199" y="15"/>
                  </a:lnTo>
                  <a:lnTo>
                    <a:pt x="186" y="11"/>
                  </a:lnTo>
                  <a:lnTo>
                    <a:pt x="173" y="8"/>
                  </a:lnTo>
                  <a:lnTo>
                    <a:pt x="160" y="5"/>
                  </a:lnTo>
                  <a:lnTo>
                    <a:pt x="146" y="3"/>
                  </a:lnTo>
                  <a:lnTo>
                    <a:pt x="132" y="1"/>
                  </a:lnTo>
                  <a:lnTo>
                    <a:pt x="119" y="0"/>
                  </a:lnTo>
                  <a:lnTo>
                    <a:pt x="105" y="0"/>
                  </a:lnTo>
                  <a:lnTo>
                    <a:pt x="92" y="1"/>
                  </a:lnTo>
                  <a:lnTo>
                    <a:pt x="79" y="3"/>
                  </a:lnTo>
                  <a:lnTo>
                    <a:pt x="65" y="6"/>
                  </a:lnTo>
                  <a:lnTo>
                    <a:pt x="51" y="9"/>
                  </a:lnTo>
                  <a:lnTo>
                    <a:pt x="39" y="14"/>
                  </a:lnTo>
                  <a:lnTo>
                    <a:pt x="26" y="20"/>
                  </a:lnTo>
                  <a:lnTo>
                    <a:pt x="13" y="27"/>
                  </a:lnTo>
                  <a:lnTo>
                    <a:pt x="0" y="35"/>
                  </a:lnTo>
                  <a:lnTo>
                    <a:pt x="20" y="62"/>
                  </a:lnTo>
                  <a:lnTo>
                    <a:pt x="30" y="55"/>
                  </a:lnTo>
                  <a:lnTo>
                    <a:pt x="40" y="49"/>
                  </a:lnTo>
                  <a:lnTo>
                    <a:pt x="51" y="44"/>
                  </a:lnTo>
                  <a:lnTo>
                    <a:pt x="62" y="40"/>
                  </a:lnTo>
                  <a:lnTo>
                    <a:pt x="73" y="36"/>
                  </a:lnTo>
                  <a:lnTo>
                    <a:pt x="84" y="34"/>
                  </a:lnTo>
                  <a:lnTo>
                    <a:pt x="95" y="32"/>
                  </a:lnTo>
                  <a:lnTo>
                    <a:pt x="106" y="32"/>
                  </a:lnTo>
                  <a:lnTo>
                    <a:pt x="118" y="32"/>
                  </a:lnTo>
                  <a:lnTo>
                    <a:pt x="130" y="32"/>
                  </a:lnTo>
                  <a:lnTo>
                    <a:pt x="141" y="34"/>
                  </a:lnTo>
                  <a:lnTo>
                    <a:pt x="153" y="36"/>
                  </a:lnTo>
                  <a:lnTo>
                    <a:pt x="166" y="39"/>
                  </a:lnTo>
                  <a:lnTo>
                    <a:pt x="178" y="42"/>
                  </a:lnTo>
                  <a:lnTo>
                    <a:pt x="190" y="46"/>
                  </a:lnTo>
                  <a:lnTo>
                    <a:pt x="202" y="50"/>
                  </a:lnTo>
                  <a:lnTo>
                    <a:pt x="227" y="60"/>
                  </a:lnTo>
                  <a:lnTo>
                    <a:pt x="252" y="72"/>
                  </a:lnTo>
                  <a:lnTo>
                    <a:pt x="276" y="85"/>
                  </a:lnTo>
                  <a:lnTo>
                    <a:pt x="300" y="100"/>
                  </a:lnTo>
                  <a:lnTo>
                    <a:pt x="323" y="115"/>
                  </a:lnTo>
                  <a:lnTo>
                    <a:pt x="347" y="130"/>
                  </a:lnTo>
                  <a:lnTo>
                    <a:pt x="369" y="147"/>
                  </a:lnTo>
                  <a:lnTo>
                    <a:pt x="392" y="163"/>
                  </a:lnTo>
                  <a:lnTo>
                    <a:pt x="392" y="163"/>
                  </a:lnTo>
                  <a:lnTo>
                    <a:pt x="410" y="136"/>
                  </a:lnTo>
                  <a:lnTo>
                    <a:pt x="410" y="136"/>
                  </a:lnTo>
                  <a:lnTo>
                    <a:pt x="41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A08043A3-E929-435E-8266-5E669AE2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3810"/>
              <a:ext cx="65" cy="41"/>
            </a:xfrm>
            <a:custGeom>
              <a:avLst/>
              <a:gdLst>
                <a:gd name="T0" fmla="*/ 229 w 257"/>
                <a:gd name="T1" fmla="*/ 166 h 166"/>
                <a:gd name="T2" fmla="*/ 228 w 257"/>
                <a:gd name="T3" fmla="*/ 136 h 166"/>
                <a:gd name="T4" fmla="*/ 202 w 257"/>
                <a:gd name="T5" fmla="*/ 125 h 166"/>
                <a:gd name="T6" fmla="*/ 175 w 257"/>
                <a:gd name="T7" fmla="*/ 111 h 166"/>
                <a:gd name="T8" fmla="*/ 150 w 257"/>
                <a:gd name="T9" fmla="*/ 94 h 166"/>
                <a:gd name="T10" fmla="*/ 123 w 257"/>
                <a:gd name="T11" fmla="*/ 78 h 166"/>
                <a:gd name="T12" fmla="*/ 98 w 257"/>
                <a:gd name="T13" fmla="*/ 60 h 166"/>
                <a:gd name="T14" fmla="*/ 71 w 257"/>
                <a:gd name="T15" fmla="*/ 40 h 166"/>
                <a:gd name="T16" fmla="*/ 45 w 257"/>
                <a:gd name="T17" fmla="*/ 21 h 166"/>
                <a:gd name="T18" fmla="*/ 18 w 257"/>
                <a:gd name="T19" fmla="*/ 0 h 166"/>
                <a:gd name="T20" fmla="*/ 0 w 257"/>
                <a:gd name="T21" fmla="*/ 27 h 166"/>
                <a:gd name="T22" fmla="*/ 25 w 257"/>
                <a:gd name="T23" fmla="*/ 46 h 166"/>
                <a:gd name="T24" fmla="*/ 53 w 257"/>
                <a:gd name="T25" fmla="*/ 66 h 166"/>
                <a:gd name="T26" fmla="*/ 79 w 257"/>
                <a:gd name="T27" fmla="*/ 85 h 166"/>
                <a:gd name="T28" fmla="*/ 106 w 257"/>
                <a:gd name="T29" fmla="*/ 103 h 166"/>
                <a:gd name="T30" fmla="*/ 132 w 257"/>
                <a:gd name="T31" fmla="*/ 122 h 166"/>
                <a:gd name="T32" fmla="*/ 160 w 257"/>
                <a:gd name="T33" fmla="*/ 138 h 166"/>
                <a:gd name="T34" fmla="*/ 187 w 257"/>
                <a:gd name="T35" fmla="*/ 152 h 166"/>
                <a:gd name="T36" fmla="*/ 214 w 257"/>
                <a:gd name="T37" fmla="*/ 166 h 166"/>
                <a:gd name="T38" fmla="*/ 213 w 257"/>
                <a:gd name="T39" fmla="*/ 137 h 166"/>
                <a:gd name="T40" fmla="*/ 229 w 257"/>
                <a:gd name="T41" fmla="*/ 166 h 166"/>
                <a:gd name="T42" fmla="*/ 257 w 257"/>
                <a:gd name="T43" fmla="*/ 150 h 166"/>
                <a:gd name="T44" fmla="*/ 228 w 257"/>
                <a:gd name="T45" fmla="*/ 136 h 166"/>
                <a:gd name="T46" fmla="*/ 229 w 257"/>
                <a:gd name="T4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7" h="166">
                  <a:moveTo>
                    <a:pt x="229" y="166"/>
                  </a:moveTo>
                  <a:lnTo>
                    <a:pt x="228" y="136"/>
                  </a:lnTo>
                  <a:lnTo>
                    <a:pt x="202" y="125"/>
                  </a:lnTo>
                  <a:lnTo>
                    <a:pt x="175" y="111"/>
                  </a:lnTo>
                  <a:lnTo>
                    <a:pt x="150" y="94"/>
                  </a:lnTo>
                  <a:lnTo>
                    <a:pt x="123" y="78"/>
                  </a:lnTo>
                  <a:lnTo>
                    <a:pt x="98" y="60"/>
                  </a:lnTo>
                  <a:lnTo>
                    <a:pt x="71" y="40"/>
                  </a:lnTo>
                  <a:lnTo>
                    <a:pt x="45" y="21"/>
                  </a:lnTo>
                  <a:lnTo>
                    <a:pt x="18" y="0"/>
                  </a:lnTo>
                  <a:lnTo>
                    <a:pt x="0" y="27"/>
                  </a:lnTo>
                  <a:lnTo>
                    <a:pt x="25" y="46"/>
                  </a:lnTo>
                  <a:lnTo>
                    <a:pt x="53" y="66"/>
                  </a:lnTo>
                  <a:lnTo>
                    <a:pt x="79" y="85"/>
                  </a:lnTo>
                  <a:lnTo>
                    <a:pt x="106" y="103"/>
                  </a:lnTo>
                  <a:lnTo>
                    <a:pt x="132" y="122"/>
                  </a:lnTo>
                  <a:lnTo>
                    <a:pt x="160" y="138"/>
                  </a:lnTo>
                  <a:lnTo>
                    <a:pt x="187" y="152"/>
                  </a:lnTo>
                  <a:lnTo>
                    <a:pt x="214" y="166"/>
                  </a:lnTo>
                  <a:lnTo>
                    <a:pt x="213" y="137"/>
                  </a:lnTo>
                  <a:lnTo>
                    <a:pt x="229" y="166"/>
                  </a:lnTo>
                  <a:lnTo>
                    <a:pt x="257" y="150"/>
                  </a:lnTo>
                  <a:lnTo>
                    <a:pt x="228" y="136"/>
                  </a:lnTo>
                  <a:lnTo>
                    <a:pt x="229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33007768-0F4D-4F1F-8997-F0F3BC7D7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3844"/>
              <a:ext cx="42" cy="54"/>
            </a:xfrm>
            <a:custGeom>
              <a:avLst/>
              <a:gdLst>
                <a:gd name="T0" fmla="*/ 29 w 168"/>
                <a:gd name="T1" fmla="*/ 216 h 216"/>
                <a:gd name="T2" fmla="*/ 29 w 168"/>
                <a:gd name="T3" fmla="*/ 215 h 216"/>
                <a:gd name="T4" fmla="*/ 42 w 168"/>
                <a:gd name="T5" fmla="*/ 187 h 216"/>
                <a:gd name="T6" fmla="*/ 55 w 168"/>
                <a:gd name="T7" fmla="*/ 159 h 216"/>
                <a:gd name="T8" fmla="*/ 68 w 168"/>
                <a:gd name="T9" fmla="*/ 133 h 216"/>
                <a:gd name="T10" fmla="*/ 84 w 168"/>
                <a:gd name="T11" fmla="*/ 107 h 216"/>
                <a:gd name="T12" fmla="*/ 92 w 168"/>
                <a:gd name="T13" fmla="*/ 96 h 216"/>
                <a:gd name="T14" fmla="*/ 100 w 168"/>
                <a:gd name="T15" fmla="*/ 85 h 216"/>
                <a:gd name="T16" fmla="*/ 109 w 168"/>
                <a:gd name="T17" fmla="*/ 74 h 216"/>
                <a:gd name="T18" fmla="*/ 120 w 168"/>
                <a:gd name="T19" fmla="*/ 63 h 216"/>
                <a:gd name="T20" fmla="*/ 130 w 168"/>
                <a:gd name="T21" fmla="*/ 53 h 216"/>
                <a:gd name="T22" fmla="*/ 142 w 168"/>
                <a:gd name="T23" fmla="*/ 44 h 216"/>
                <a:gd name="T24" fmla="*/ 154 w 168"/>
                <a:gd name="T25" fmla="*/ 36 h 216"/>
                <a:gd name="T26" fmla="*/ 168 w 168"/>
                <a:gd name="T27" fmla="*/ 29 h 216"/>
                <a:gd name="T28" fmla="*/ 152 w 168"/>
                <a:gd name="T29" fmla="*/ 0 h 216"/>
                <a:gd name="T30" fmla="*/ 137 w 168"/>
                <a:gd name="T31" fmla="*/ 9 h 216"/>
                <a:gd name="T32" fmla="*/ 123 w 168"/>
                <a:gd name="T33" fmla="*/ 18 h 216"/>
                <a:gd name="T34" fmla="*/ 109 w 168"/>
                <a:gd name="T35" fmla="*/ 29 h 216"/>
                <a:gd name="T36" fmla="*/ 97 w 168"/>
                <a:gd name="T37" fmla="*/ 40 h 216"/>
                <a:gd name="T38" fmla="*/ 86 w 168"/>
                <a:gd name="T39" fmla="*/ 52 h 216"/>
                <a:gd name="T40" fmla="*/ 76 w 168"/>
                <a:gd name="T41" fmla="*/ 64 h 216"/>
                <a:gd name="T42" fmla="*/ 65 w 168"/>
                <a:gd name="T43" fmla="*/ 77 h 216"/>
                <a:gd name="T44" fmla="*/ 56 w 168"/>
                <a:gd name="T45" fmla="*/ 91 h 216"/>
                <a:gd name="T46" fmla="*/ 41 w 168"/>
                <a:gd name="T47" fmla="*/ 117 h 216"/>
                <a:gd name="T48" fmla="*/ 25 w 168"/>
                <a:gd name="T49" fmla="*/ 145 h 216"/>
                <a:gd name="T50" fmla="*/ 12 w 168"/>
                <a:gd name="T51" fmla="*/ 174 h 216"/>
                <a:gd name="T52" fmla="*/ 0 w 168"/>
                <a:gd name="T53" fmla="*/ 202 h 216"/>
                <a:gd name="T54" fmla="*/ 0 w 168"/>
                <a:gd name="T55" fmla="*/ 201 h 216"/>
                <a:gd name="T56" fmla="*/ 29 w 168"/>
                <a:gd name="T57" fmla="*/ 216 h 216"/>
                <a:gd name="T58" fmla="*/ 29 w 168"/>
                <a:gd name="T59" fmla="*/ 215 h 216"/>
                <a:gd name="T60" fmla="*/ 29 w 168"/>
                <a:gd name="T61" fmla="*/ 215 h 216"/>
                <a:gd name="T62" fmla="*/ 29 w 168"/>
                <a:gd name="T6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216">
                  <a:moveTo>
                    <a:pt x="29" y="216"/>
                  </a:moveTo>
                  <a:lnTo>
                    <a:pt x="29" y="215"/>
                  </a:lnTo>
                  <a:lnTo>
                    <a:pt x="42" y="187"/>
                  </a:lnTo>
                  <a:lnTo>
                    <a:pt x="55" y="159"/>
                  </a:lnTo>
                  <a:lnTo>
                    <a:pt x="68" y="133"/>
                  </a:lnTo>
                  <a:lnTo>
                    <a:pt x="84" y="107"/>
                  </a:lnTo>
                  <a:lnTo>
                    <a:pt x="92" y="96"/>
                  </a:lnTo>
                  <a:lnTo>
                    <a:pt x="100" y="85"/>
                  </a:lnTo>
                  <a:lnTo>
                    <a:pt x="109" y="74"/>
                  </a:lnTo>
                  <a:lnTo>
                    <a:pt x="120" y="63"/>
                  </a:lnTo>
                  <a:lnTo>
                    <a:pt x="130" y="53"/>
                  </a:lnTo>
                  <a:lnTo>
                    <a:pt x="142" y="44"/>
                  </a:lnTo>
                  <a:lnTo>
                    <a:pt x="154" y="36"/>
                  </a:lnTo>
                  <a:lnTo>
                    <a:pt x="168" y="29"/>
                  </a:lnTo>
                  <a:lnTo>
                    <a:pt x="152" y="0"/>
                  </a:lnTo>
                  <a:lnTo>
                    <a:pt x="137" y="9"/>
                  </a:lnTo>
                  <a:lnTo>
                    <a:pt x="123" y="18"/>
                  </a:lnTo>
                  <a:lnTo>
                    <a:pt x="109" y="29"/>
                  </a:lnTo>
                  <a:lnTo>
                    <a:pt x="97" y="40"/>
                  </a:lnTo>
                  <a:lnTo>
                    <a:pt x="86" y="52"/>
                  </a:lnTo>
                  <a:lnTo>
                    <a:pt x="76" y="64"/>
                  </a:lnTo>
                  <a:lnTo>
                    <a:pt x="65" y="77"/>
                  </a:lnTo>
                  <a:lnTo>
                    <a:pt x="56" y="91"/>
                  </a:lnTo>
                  <a:lnTo>
                    <a:pt x="41" y="117"/>
                  </a:lnTo>
                  <a:lnTo>
                    <a:pt x="25" y="145"/>
                  </a:lnTo>
                  <a:lnTo>
                    <a:pt x="12" y="174"/>
                  </a:lnTo>
                  <a:lnTo>
                    <a:pt x="0" y="202"/>
                  </a:lnTo>
                  <a:lnTo>
                    <a:pt x="0" y="201"/>
                  </a:lnTo>
                  <a:lnTo>
                    <a:pt x="29" y="216"/>
                  </a:lnTo>
                  <a:lnTo>
                    <a:pt x="29" y="215"/>
                  </a:lnTo>
                  <a:lnTo>
                    <a:pt x="29" y="215"/>
                  </a:lnTo>
                  <a:lnTo>
                    <a:pt x="29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4C1D05B4-D586-4EE9-9184-144ECC1DA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3895"/>
              <a:ext cx="69" cy="61"/>
            </a:xfrm>
            <a:custGeom>
              <a:avLst/>
              <a:gdLst>
                <a:gd name="T0" fmla="*/ 4 w 274"/>
                <a:gd name="T1" fmla="*/ 246 h 246"/>
                <a:gd name="T2" fmla="*/ 4 w 274"/>
                <a:gd name="T3" fmla="*/ 246 h 246"/>
                <a:gd name="T4" fmla="*/ 16 w 274"/>
                <a:gd name="T5" fmla="*/ 244 h 246"/>
                <a:gd name="T6" fmla="*/ 28 w 274"/>
                <a:gd name="T7" fmla="*/ 242 h 246"/>
                <a:gd name="T8" fmla="*/ 40 w 274"/>
                <a:gd name="T9" fmla="*/ 240 h 246"/>
                <a:gd name="T10" fmla="*/ 52 w 274"/>
                <a:gd name="T11" fmla="*/ 236 h 246"/>
                <a:gd name="T12" fmla="*/ 73 w 274"/>
                <a:gd name="T13" fmla="*/ 229 h 246"/>
                <a:gd name="T14" fmla="*/ 95 w 274"/>
                <a:gd name="T15" fmla="*/ 218 h 246"/>
                <a:gd name="T16" fmla="*/ 114 w 274"/>
                <a:gd name="T17" fmla="*/ 207 h 246"/>
                <a:gd name="T18" fmla="*/ 134 w 274"/>
                <a:gd name="T19" fmla="*/ 195 h 246"/>
                <a:gd name="T20" fmla="*/ 151 w 274"/>
                <a:gd name="T21" fmla="*/ 181 h 246"/>
                <a:gd name="T22" fmla="*/ 167 w 274"/>
                <a:gd name="T23" fmla="*/ 165 h 246"/>
                <a:gd name="T24" fmla="*/ 184 w 274"/>
                <a:gd name="T25" fmla="*/ 149 h 246"/>
                <a:gd name="T26" fmla="*/ 199 w 274"/>
                <a:gd name="T27" fmla="*/ 132 h 246"/>
                <a:gd name="T28" fmla="*/ 212 w 274"/>
                <a:gd name="T29" fmla="*/ 113 h 246"/>
                <a:gd name="T30" fmla="*/ 227 w 274"/>
                <a:gd name="T31" fmla="*/ 95 h 246"/>
                <a:gd name="T32" fmla="*/ 239 w 274"/>
                <a:gd name="T33" fmla="*/ 76 h 246"/>
                <a:gd name="T34" fmla="*/ 251 w 274"/>
                <a:gd name="T35" fmla="*/ 55 h 246"/>
                <a:gd name="T36" fmla="*/ 262 w 274"/>
                <a:gd name="T37" fmla="*/ 35 h 246"/>
                <a:gd name="T38" fmla="*/ 274 w 274"/>
                <a:gd name="T39" fmla="*/ 15 h 246"/>
                <a:gd name="T40" fmla="*/ 245 w 274"/>
                <a:gd name="T41" fmla="*/ 0 h 246"/>
                <a:gd name="T42" fmla="*/ 235 w 274"/>
                <a:gd name="T43" fmla="*/ 19 h 246"/>
                <a:gd name="T44" fmla="*/ 223 w 274"/>
                <a:gd name="T45" fmla="*/ 39 h 246"/>
                <a:gd name="T46" fmla="*/ 211 w 274"/>
                <a:gd name="T47" fmla="*/ 58 h 246"/>
                <a:gd name="T48" fmla="*/ 200 w 274"/>
                <a:gd name="T49" fmla="*/ 77 h 246"/>
                <a:gd name="T50" fmla="*/ 187 w 274"/>
                <a:gd name="T51" fmla="*/ 94 h 246"/>
                <a:gd name="T52" fmla="*/ 173 w 274"/>
                <a:gd name="T53" fmla="*/ 111 h 246"/>
                <a:gd name="T54" fmla="*/ 160 w 274"/>
                <a:gd name="T55" fmla="*/ 128 h 246"/>
                <a:gd name="T56" fmla="*/ 146 w 274"/>
                <a:gd name="T57" fmla="*/ 142 h 246"/>
                <a:gd name="T58" fmla="*/ 130 w 274"/>
                <a:gd name="T59" fmla="*/ 156 h 246"/>
                <a:gd name="T60" fmla="*/ 114 w 274"/>
                <a:gd name="T61" fmla="*/ 168 h 246"/>
                <a:gd name="T62" fmla="*/ 98 w 274"/>
                <a:gd name="T63" fmla="*/ 181 h 246"/>
                <a:gd name="T64" fmla="*/ 80 w 274"/>
                <a:gd name="T65" fmla="*/ 190 h 246"/>
                <a:gd name="T66" fmla="*/ 61 w 274"/>
                <a:gd name="T67" fmla="*/ 199 h 246"/>
                <a:gd name="T68" fmla="*/ 42 w 274"/>
                <a:gd name="T69" fmla="*/ 206 h 246"/>
                <a:gd name="T70" fmla="*/ 32 w 274"/>
                <a:gd name="T71" fmla="*/ 208 h 246"/>
                <a:gd name="T72" fmla="*/ 21 w 274"/>
                <a:gd name="T73" fmla="*/ 211 h 246"/>
                <a:gd name="T74" fmla="*/ 11 w 274"/>
                <a:gd name="T75" fmla="*/ 212 h 246"/>
                <a:gd name="T76" fmla="*/ 0 w 274"/>
                <a:gd name="T77" fmla="*/ 214 h 246"/>
                <a:gd name="T78" fmla="*/ 0 w 274"/>
                <a:gd name="T79" fmla="*/ 214 h 246"/>
                <a:gd name="T80" fmla="*/ 4 w 274"/>
                <a:gd name="T8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4" h="246">
                  <a:moveTo>
                    <a:pt x="4" y="246"/>
                  </a:moveTo>
                  <a:lnTo>
                    <a:pt x="4" y="246"/>
                  </a:lnTo>
                  <a:lnTo>
                    <a:pt x="16" y="244"/>
                  </a:lnTo>
                  <a:lnTo>
                    <a:pt x="28" y="242"/>
                  </a:lnTo>
                  <a:lnTo>
                    <a:pt x="40" y="240"/>
                  </a:lnTo>
                  <a:lnTo>
                    <a:pt x="52" y="236"/>
                  </a:lnTo>
                  <a:lnTo>
                    <a:pt x="73" y="229"/>
                  </a:lnTo>
                  <a:lnTo>
                    <a:pt x="95" y="218"/>
                  </a:lnTo>
                  <a:lnTo>
                    <a:pt x="114" y="207"/>
                  </a:lnTo>
                  <a:lnTo>
                    <a:pt x="134" y="195"/>
                  </a:lnTo>
                  <a:lnTo>
                    <a:pt x="151" y="181"/>
                  </a:lnTo>
                  <a:lnTo>
                    <a:pt x="167" y="165"/>
                  </a:lnTo>
                  <a:lnTo>
                    <a:pt x="184" y="149"/>
                  </a:lnTo>
                  <a:lnTo>
                    <a:pt x="199" y="132"/>
                  </a:lnTo>
                  <a:lnTo>
                    <a:pt x="212" y="113"/>
                  </a:lnTo>
                  <a:lnTo>
                    <a:pt x="227" y="95"/>
                  </a:lnTo>
                  <a:lnTo>
                    <a:pt x="239" y="76"/>
                  </a:lnTo>
                  <a:lnTo>
                    <a:pt x="251" y="55"/>
                  </a:lnTo>
                  <a:lnTo>
                    <a:pt x="262" y="35"/>
                  </a:lnTo>
                  <a:lnTo>
                    <a:pt x="274" y="15"/>
                  </a:lnTo>
                  <a:lnTo>
                    <a:pt x="245" y="0"/>
                  </a:lnTo>
                  <a:lnTo>
                    <a:pt x="235" y="19"/>
                  </a:lnTo>
                  <a:lnTo>
                    <a:pt x="223" y="39"/>
                  </a:lnTo>
                  <a:lnTo>
                    <a:pt x="211" y="58"/>
                  </a:lnTo>
                  <a:lnTo>
                    <a:pt x="200" y="77"/>
                  </a:lnTo>
                  <a:lnTo>
                    <a:pt x="187" y="94"/>
                  </a:lnTo>
                  <a:lnTo>
                    <a:pt x="173" y="111"/>
                  </a:lnTo>
                  <a:lnTo>
                    <a:pt x="160" y="128"/>
                  </a:lnTo>
                  <a:lnTo>
                    <a:pt x="146" y="142"/>
                  </a:lnTo>
                  <a:lnTo>
                    <a:pt x="130" y="156"/>
                  </a:lnTo>
                  <a:lnTo>
                    <a:pt x="114" y="168"/>
                  </a:lnTo>
                  <a:lnTo>
                    <a:pt x="98" y="181"/>
                  </a:lnTo>
                  <a:lnTo>
                    <a:pt x="80" y="190"/>
                  </a:lnTo>
                  <a:lnTo>
                    <a:pt x="61" y="199"/>
                  </a:lnTo>
                  <a:lnTo>
                    <a:pt x="42" y="206"/>
                  </a:lnTo>
                  <a:lnTo>
                    <a:pt x="32" y="208"/>
                  </a:lnTo>
                  <a:lnTo>
                    <a:pt x="21" y="211"/>
                  </a:lnTo>
                  <a:lnTo>
                    <a:pt x="11" y="212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4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A161EFB2-11BD-45A6-AD76-A9DF30F5B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3872"/>
              <a:ext cx="73" cy="85"/>
            </a:xfrm>
            <a:custGeom>
              <a:avLst/>
              <a:gdLst>
                <a:gd name="T0" fmla="*/ 86 w 295"/>
                <a:gd name="T1" fmla="*/ 0 h 339"/>
                <a:gd name="T2" fmla="*/ 57 w 295"/>
                <a:gd name="T3" fmla="*/ 32 h 339"/>
                <a:gd name="T4" fmla="*/ 33 w 295"/>
                <a:gd name="T5" fmla="*/ 64 h 339"/>
                <a:gd name="T6" fmla="*/ 16 w 295"/>
                <a:gd name="T7" fmla="*/ 95 h 339"/>
                <a:gd name="T8" fmla="*/ 6 w 295"/>
                <a:gd name="T9" fmla="*/ 127 h 339"/>
                <a:gd name="T10" fmla="*/ 0 w 295"/>
                <a:gd name="T11" fmla="*/ 158 h 339"/>
                <a:gd name="T12" fmla="*/ 1 w 295"/>
                <a:gd name="T13" fmla="*/ 188 h 339"/>
                <a:gd name="T14" fmla="*/ 10 w 295"/>
                <a:gd name="T15" fmla="*/ 218 h 339"/>
                <a:gd name="T16" fmla="*/ 22 w 295"/>
                <a:gd name="T17" fmla="*/ 244 h 339"/>
                <a:gd name="T18" fmla="*/ 40 w 295"/>
                <a:gd name="T19" fmla="*/ 269 h 339"/>
                <a:gd name="T20" fmla="*/ 65 w 295"/>
                <a:gd name="T21" fmla="*/ 289 h 339"/>
                <a:gd name="T22" fmla="*/ 92 w 295"/>
                <a:gd name="T23" fmla="*/ 307 h 339"/>
                <a:gd name="T24" fmla="*/ 125 w 295"/>
                <a:gd name="T25" fmla="*/ 321 h 339"/>
                <a:gd name="T26" fmla="*/ 162 w 295"/>
                <a:gd name="T27" fmla="*/ 331 h 339"/>
                <a:gd name="T28" fmla="*/ 202 w 295"/>
                <a:gd name="T29" fmla="*/ 337 h 339"/>
                <a:gd name="T30" fmla="*/ 247 w 295"/>
                <a:gd name="T31" fmla="*/ 339 h 339"/>
                <a:gd name="T32" fmla="*/ 295 w 295"/>
                <a:gd name="T33" fmla="*/ 336 h 339"/>
                <a:gd name="T34" fmla="*/ 268 w 295"/>
                <a:gd name="T35" fmla="*/ 306 h 339"/>
                <a:gd name="T36" fmla="*/ 225 w 295"/>
                <a:gd name="T37" fmla="*/ 306 h 339"/>
                <a:gd name="T38" fmla="*/ 186 w 295"/>
                <a:gd name="T39" fmla="*/ 303 h 339"/>
                <a:gd name="T40" fmla="*/ 152 w 295"/>
                <a:gd name="T41" fmla="*/ 296 h 339"/>
                <a:gd name="T42" fmla="*/ 121 w 295"/>
                <a:gd name="T43" fmla="*/ 285 h 339"/>
                <a:gd name="T44" fmla="*/ 94 w 295"/>
                <a:gd name="T45" fmla="*/ 272 h 339"/>
                <a:gd name="T46" fmla="*/ 73 w 295"/>
                <a:gd name="T47" fmla="*/ 255 h 339"/>
                <a:gd name="T48" fmla="*/ 57 w 295"/>
                <a:gd name="T49" fmla="*/ 237 h 339"/>
                <a:gd name="T50" fmla="*/ 43 w 295"/>
                <a:gd name="T51" fmla="*/ 217 h 339"/>
                <a:gd name="T52" fmla="*/ 36 w 295"/>
                <a:gd name="T53" fmla="*/ 195 h 339"/>
                <a:gd name="T54" fmla="*/ 32 w 295"/>
                <a:gd name="T55" fmla="*/ 172 h 339"/>
                <a:gd name="T56" fmla="*/ 34 w 295"/>
                <a:gd name="T57" fmla="*/ 147 h 339"/>
                <a:gd name="T58" fmla="*/ 40 w 295"/>
                <a:gd name="T59" fmla="*/ 122 h 339"/>
                <a:gd name="T60" fmla="*/ 53 w 295"/>
                <a:gd name="T61" fmla="*/ 94 h 339"/>
                <a:gd name="T62" fmla="*/ 70 w 295"/>
                <a:gd name="T63" fmla="*/ 67 h 339"/>
                <a:gd name="T64" fmla="*/ 93 w 295"/>
                <a:gd name="T65" fmla="*/ 38 h 339"/>
                <a:gd name="T66" fmla="*/ 111 w 295"/>
                <a:gd name="T67" fmla="*/ 3 h 339"/>
                <a:gd name="T68" fmla="*/ 118 w 295"/>
                <a:gd name="T69" fmla="*/ 15 h 339"/>
                <a:gd name="T70" fmla="*/ 84 w 295"/>
                <a:gd name="T71" fmla="*/ 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5" h="339">
                  <a:moveTo>
                    <a:pt x="84" y="22"/>
                  </a:moveTo>
                  <a:lnTo>
                    <a:pt x="86" y="0"/>
                  </a:lnTo>
                  <a:lnTo>
                    <a:pt x="71" y="17"/>
                  </a:lnTo>
                  <a:lnTo>
                    <a:pt x="57" y="32"/>
                  </a:lnTo>
                  <a:lnTo>
                    <a:pt x="44" y="47"/>
                  </a:lnTo>
                  <a:lnTo>
                    <a:pt x="33" y="64"/>
                  </a:lnTo>
                  <a:lnTo>
                    <a:pt x="24" y="79"/>
                  </a:lnTo>
                  <a:lnTo>
                    <a:pt x="16" y="95"/>
                  </a:lnTo>
                  <a:lnTo>
                    <a:pt x="10" y="110"/>
                  </a:lnTo>
                  <a:lnTo>
                    <a:pt x="6" y="127"/>
                  </a:lnTo>
                  <a:lnTo>
                    <a:pt x="2" y="142"/>
                  </a:lnTo>
                  <a:lnTo>
                    <a:pt x="0" y="158"/>
                  </a:lnTo>
                  <a:lnTo>
                    <a:pt x="0" y="174"/>
                  </a:lnTo>
                  <a:lnTo>
                    <a:pt x="1" y="188"/>
                  </a:lnTo>
                  <a:lnTo>
                    <a:pt x="4" y="203"/>
                  </a:lnTo>
                  <a:lnTo>
                    <a:pt x="10" y="218"/>
                  </a:lnTo>
                  <a:lnTo>
                    <a:pt x="15" y="231"/>
                  </a:lnTo>
                  <a:lnTo>
                    <a:pt x="22" y="244"/>
                  </a:lnTo>
                  <a:lnTo>
                    <a:pt x="31" y="256"/>
                  </a:lnTo>
                  <a:lnTo>
                    <a:pt x="40" y="269"/>
                  </a:lnTo>
                  <a:lnTo>
                    <a:pt x="52" y="279"/>
                  </a:lnTo>
                  <a:lnTo>
                    <a:pt x="65" y="289"/>
                  </a:lnTo>
                  <a:lnTo>
                    <a:pt x="78" y="298"/>
                  </a:lnTo>
                  <a:lnTo>
                    <a:pt x="92" y="307"/>
                  </a:lnTo>
                  <a:lnTo>
                    <a:pt x="108" y="314"/>
                  </a:lnTo>
                  <a:lnTo>
                    <a:pt x="125" y="321"/>
                  </a:lnTo>
                  <a:lnTo>
                    <a:pt x="142" y="327"/>
                  </a:lnTo>
                  <a:lnTo>
                    <a:pt x="162" y="331"/>
                  </a:lnTo>
                  <a:lnTo>
                    <a:pt x="181" y="335"/>
                  </a:lnTo>
                  <a:lnTo>
                    <a:pt x="202" y="337"/>
                  </a:lnTo>
                  <a:lnTo>
                    <a:pt x="224" y="339"/>
                  </a:lnTo>
                  <a:lnTo>
                    <a:pt x="247" y="339"/>
                  </a:lnTo>
                  <a:lnTo>
                    <a:pt x="270" y="338"/>
                  </a:lnTo>
                  <a:lnTo>
                    <a:pt x="295" y="336"/>
                  </a:lnTo>
                  <a:lnTo>
                    <a:pt x="291" y="304"/>
                  </a:lnTo>
                  <a:lnTo>
                    <a:pt x="268" y="306"/>
                  </a:lnTo>
                  <a:lnTo>
                    <a:pt x="246" y="307"/>
                  </a:lnTo>
                  <a:lnTo>
                    <a:pt x="225" y="306"/>
                  </a:lnTo>
                  <a:lnTo>
                    <a:pt x="205" y="305"/>
                  </a:lnTo>
                  <a:lnTo>
                    <a:pt x="186" y="303"/>
                  </a:lnTo>
                  <a:lnTo>
                    <a:pt x="168" y="300"/>
                  </a:lnTo>
                  <a:lnTo>
                    <a:pt x="152" y="296"/>
                  </a:lnTo>
                  <a:lnTo>
                    <a:pt x="135" y="291"/>
                  </a:lnTo>
                  <a:lnTo>
                    <a:pt x="121" y="285"/>
                  </a:lnTo>
                  <a:lnTo>
                    <a:pt x="108" y="279"/>
                  </a:lnTo>
                  <a:lnTo>
                    <a:pt x="94" y="272"/>
                  </a:lnTo>
                  <a:lnTo>
                    <a:pt x="83" y="263"/>
                  </a:lnTo>
                  <a:lnTo>
                    <a:pt x="73" y="255"/>
                  </a:lnTo>
                  <a:lnTo>
                    <a:pt x="64" y="246"/>
                  </a:lnTo>
                  <a:lnTo>
                    <a:pt x="57" y="237"/>
                  </a:lnTo>
                  <a:lnTo>
                    <a:pt x="49" y="227"/>
                  </a:lnTo>
                  <a:lnTo>
                    <a:pt x="43" y="217"/>
                  </a:lnTo>
                  <a:lnTo>
                    <a:pt x="39" y="206"/>
                  </a:lnTo>
                  <a:lnTo>
                    <a:pt x="36" y="195"/>
                  </a:lnTo>
                  <a:lnTo>
                    <a:pt x="33" y="184"/>
                  </a:lnTo>
                  <a:lnTo>
                    <a:pt x="32" y="172"/>
                  </a:lnTo>
                  <a:lnTo>
                    <a:pt x="32" y="159"/>
                  </a:lnTo>
                  <a:lnTo>
                    <a:pt x="34" y="147"/>
                  </a:lnTo>
                  <a:lnTo>
                    <a:pt x="36" y="134"/>
                  </a:lnTo>
                  <a:lnTo>
                    <a:pt x="40" y="122"/>
                  </a:lnTo>
                  <a:lnTo>
                    <a:pt x="45" y="107"/>
                  </a:lnTo>
                  <a:lnTo>
                    <a:pt x="53" y="94"/>
                  </a:lnTo>
                  <a:lnTo>
                    <a:pt x="61" y="81"/>
                  </a:lnTo>
                  <a:lnTo>
                    <a:pt x="70" y="67"/>
                  </a:lnTo>
                  <a:lnTo>
                    <a:pt x="81" y="52"/>
                  </a:lnTo>
                  <a:lnTo>
                    <a:pt x="93" y="38"/>
                  </a:lnTo>
                  <a:lnTo>
                    <a:pt x="108" y="24"/>
                  </a:lnTo>
                  <a:lnTo>
                    <a:pt x="111" y="3"/>
                  </a:lnTo>
                  <a:lnTo>
                    <a:pt x="108" y="24"/>
                  </a:lnTo>
                  <a:lnTo>
                    <a:pt x="118" y="15"/>
                  </a:lnTo>
                  <a:lnTo>
                    <a:pt x="111" y="3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17EC2C4-6D3E-47CA-818E-DA80B09C3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3814"/>
              <a:ext cx="51" cy="88"/>
            </a:xfrm>
            <a:custGeom>
              <a:avLst/>
              <a:gdLst>
                <a:gd name="T0" fmla="*/ 33 w 203"/>
                <a:gd name="T1" fmla="*/ 0 h 355"/>
                <a:gd name="T2" fmla="*/ 33 w 203"/>
                <a:gd name="T3" fmla="*/ 0 h 355"/>
                <a:gd name="T4" fmla="*/ 26 w 203"/>
                <a:gd name="T5" fmla="*/ 13 h 355"/>
                <a:gd name="T6" fmla="*/ 20 w 203"/>
                <a:gd name="T7" fmla="*/ 26 h 355"/>
                <a:gd name="T8" fmla="*/ 15 w 203"/>
                <a:gd name="T9" fmla="*/ 39 h 355"/>
                <a:gd name="T10" fmla="*/ 10 w 203"/>
                <a:gd name="T11" fmla="*/ 53 h 355"/>
                <a:gd name="T12" fmla="*/ 6 w 203"/>
                <a:gd name="T13" fmla="*/ 66 h 355"/>
                <a:gd name="T14" fmla="*/ 3 w 203"/>
                <a:gd name="T15" fmla="*/ 78 h 355"/>
                <a:gd name="T16" fmla="*/ 1 w 203"/>
                <a:gd name="T17" fmla="*/ 90 h 355"/>
                <a:gd name="T18" fmla="*/ 0 w 203"/>
                <a:gd name="T19" fmla="*/ 103 h 355"/>
                <a:gd name="T20" fmla="*/ 0 w 203"/>
                <a:gd name="T21" fmla="*/ 115 h 355"/>
                <a:gd name="T22" fmla="*/ 0 w 203"/>
                <a:gd name="T23" fmla="*/ 127 h 355"/>
                <a:gd name="T24" fmla="*/ 1 w 203"/>
                <a:gd name="T25" fmla="*/ 138 h 355"/>
                <a:gd name="T26" fmla="*/ 3 w 203"/>
                <a:gd name="T27" fmla="*/ 151 h 355"/>
                <a:gd name="T28" fmla="*/ 6 w 203"/>
                <a:gd name="T29" fmla="*/ 162 h 355"/>
                <a:gd name="T30" fmla="*/ 10 w 203"/>
                <a:gd name="T31" fmla="*/ 173 h 355"/>
                <a:gd name="T32" fmla="*/ 15 w 203"/>
                <a:gd name="T33" fmla="*/ 184 h 355"/>
                <a:gd name="T34" fmla="*/ 20 w 203"/>
                <a:gd name="T35" fmla="*/ 195 h 355"/>
                <a:gd name="T36" fmla="*/ 26 w 203"/>
                <a:gd name="T37" fmla="*/ 206 h 355"/>
                <a:gd name="T38" fmla="*/ 32 w 203"/>
                <a:gd name="T39" fmla="*/ 216 h 355"/>
                <a:gd name="T40" fmla="*/ 39 w 203"/>
                <a:gd name="T41" fmla="*/ 226 h 355"/>
                <a:gd name="T42" fmla="*/ 47 w 203"/>
                <a:gd name="T43" fmla="*/ 236 h 355"/>
                <a:gd name="T44" fmla="*/ 64 w 203"/>
                <a:gd name="T45" fmla="*/ 257 h 355"/>
                <a:gd name="T46" fmla="*/ 84 w 203"/>
                <a:gd name="T47" fmla="*/ 276 h 355"/>
                <a:gd name="T48" fmla="*/ 106 w 203"/>
                <a:gd name="T49" fmla="*/ 296 h 355"/>
                <a:gd name="T50" fmla="*/ 130 w 203"/>
                <a:gd name="T51" fmla="*/ 315 h 355"/>
                <a:gd name="T52" fmla="*/ 157 w 203"/>
                <a:gd name="T53" fmla="*/ 334 h 355"/>
                <a:gd name="T54" fmla="*/ 185 w 203"/>
                <a:gd name="T55" fmla="*/ 355 h 355"/>
                <a:gd name="T56" fmla="*/ 203 w 203"/>
                <a:gd name="T57" fmla="*/ 328 h 355"/>
                <a:gd name="T58" fmla="*/ 175 w 203"/>
                <a:gd name="T59" fmla="*/ 309 h 355"/>
                <a:gd name="T60" fmla="*/ 149 w 203"/>
                <a:gd name="T61" fmla="*/ 289 h 355"/>
                <a:gd name="T62" fmla="*/ 127 w 203"/>
                <a:gd name="T63" fmla="*/ 271 h 355"/>
                <a:gd name="T64" fmla="*/ 106 w 203"/>
                <a:gd name="T65" fmla="*/ 253 h 355"/>
                <a:gd name="T66" fmla="*/ 87 w 203"/>
                <a:gd name="T67" fmla="*/ 234 h 355"/>
                <a:gd name="T68" fmla="*/ 72 w 203"/>
                <a:gd name="T69" fmla="*/ 216 h 355"/>
                <a:gd name="T70" fmla="*/ 65 w 203"/>
                <a:gd name="T71" fmla="*/ 208 h 355"/>
                <a:gd name="T72" fmla="*/ 58 w 203"/>
                <a:gd name="T73" fmla="*/ 199 h 355"/>
                <a:gd name="T74" fmla="*/ 53 w 203"/>
                <a:gd name="T75" fmla="*/ 189 h 355"/>
                <a:gd name="T76" fmla="*/ 48 w 203"/>
                <a:gd name="T77" fmla="*/ 180 h 355"/>
                <a:gd name="T78" fmla="*/ 44 w 203"/>
                <a:gd name="T79" fmla="*/ 171 h 355"/>
                <a:gd name="T80" fmla="*/ 40 w 203"/>
                <a:gd name="T81" fmla="*/ 162 h 355"/>
                <a:gd name="T82" fmla="*/ 37 w 203"/>
                <a:gd name="T83" fmla="*/ 153 h 355"/>
                <a:gd name="T84" fmla="*/ 35 w 203"/>
                <a:gd name="T85" fmla="*/ 144 h 355"/>
                <a:gd name="T86" fmla="*/ 33 w 203"/>
                <a:gd name="T87" fmla="*/ 134 h 355"/>
                <a:gd name="T88" fmla="*/ 32 w 203"/>
                <a:gd name="T89" fmla="*/ 124 h 355"/>
                <a:gd name="T90" fmla="*/ 32 w 203"/>
                <a:gd name="T91" fmla="*/ 115 h 355"/>
                <a:gd name="T92" fmla="*/ 32 w 203"/>
                <a:gd name="T93" fmla="*/ 105 h 355"/>
                <a:gd name="T94" fmla="*/ 33 w 203"/>
                <a:gd name="T95" fmla="*/ 95 h 355"/>
                <a:gd name="T96" fmla="*/ 35 w 203"/>
                <a:gd name="T97" fmla="*/ 84 h 355"/>
                <a:gd name="T98" fmla="*/ 37 w 203"/>
                <a:gd name="T99" fmla="*/ 73 h 355"/>
                <a:gd name="T100" fmla="*/ 41 w 203"/>
                <a:gd name="T101" fmla="*/ 62 h 355"/>
                <a:gd name="T102" fmla="*/ 44 w 203"/>
                <a:gd name="T103" fmla="*/ 51 h 355"/>
                <a:gd name="T104" fmla="*/ 49 w 203"/>
                <a:gd name="T105" fmla="*/ 39 h 355"/>
                <a:gd name="T106" fmla="*/ 55 w 203"/>
                <a:gd name="T107" fmla="*/ 27 h 355"/>
                <a:gd name="T108" fmla="*/ 62 w 203"/>
                <a:gd name="T109" fmla="*/ 15 h 355"/>
                <a:gd name="T110" fmla="*/ 62 w 203"/>
                <a:gd name="T111" fmla="*/ 15 h 355"/>
                <a:gd name="T112" fmla="*/ 33 w 203"/>
                <a:gd name="T11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3" h="355">
                  <a:moveTo>
                    <a:pt x="33" y="0"/>
                  </a:moveTo>
                  <a:lnTo>
                    <a:pt x="33" y="0"/>
                  </a:lnTo>
                  <a:lnTo>
                    <a:pt x="26" y="13"/>
                  </a:lnTo>
                  <a:lnTo>
                    <a:pt x="20" y="26"/>
                  </a:lnTo>
                  <a:lnTo>
                    <a:pt x="15" y="39"/>
                  </a:lnTo>
                  <a:lnTo>
                    <a:pt x="10" y="53"/>
                  </a:lnTo>
                  <a:lnTo>
                    <a:pt x="6" y="66"/>
                  </a:lnTo>
                  <a:lnTo>
                    <a:pt x="3" y="78"/>
                  </a:lnTo>
                  <a:lnTo>
                    <a:pt x="1" y="90"/>
                  </a:lnTo>
                  <a:lnTo>
                    <a:pt x="0" y="103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1" y="138"/>
                  </a:lnTo>
                  <a:lnTo>
                    <a:pt x="3" y="151"/>
                  </a:lnTo>
                  <a:lnTo>
                    <a:pt x="6" y="162"/>
                  </a:lnTo>
                  <a:lnTo>
                    <a:pt x="10" y="173"/>
                  </a:lnTo>
                  <a:lnTo>
                    <a:pt x="15" y="184"/>
                  </a:lnTo>
                  <a:lnTo>
                    <a:pt x="20" y="195"/>
                  </a:lnTo>
                  <a:lnTo>
                    <a:pt x="26" y="206"/>
                  </a:lnTo>
                  <a:lnTo>
                    <a:pt x="32" y="216"/>
                  </a:lnTo>
                  <a:lnTo>
                    <a:pt x="39" y="226"/>
                  </a:lnTo>
                  <a:lnTo>
                    <a:pt x="47" y="236"/>
                  </a:lnTo>
                  <a:lnTo>
                    <a:pt x="64" y="257"/>
                  </a:lnTo>
                  <a:lnTo>
                    <a:pt x="84" y="276"/>
                  </a:lnTo>
                  <a:lnTo>
                    <a:pt x="106" y="296"/>
                  </a:lnTo>
                  <a:lnTo>
                    <a:pt x="130" y="315"/>
                  </a:lnTo>
                  <a:lnTo>
                    <a:pt x="157" y="334"/>
                  </a:lnTo>
                  <a:lnTo>
                    <a:pt x="185" y="355"/>
                  </a:lnTo>
                  <a:lnTo>
                    <a:pt x="203" y="328"/>
                  </a:lnTo>
                  <a:lnTo>
                    <a:pt x="175" y="309"/>
                  </a:lnTo>
                  <a:lnTo>
                    <a:pt x="149" y="289"/>
                  </a:lnTo>
                  <a:lnTo>
                    <a:pt x="127" y="271"/>
                  </a:lnTo>
                  <a:lnTo>
                    <a:pt x="106" y="253"/>
                  </a:lnTo>
                  <a:lnTo>
                    <a:pt x="87" y="234"/>
                  </a:lnTo>
                  <a:lnTo>
                    <a:pt x="72" y="216"/>
                  </a:lnTo>
                  <a:lnTo>
                    <a:pt x="65" y="208"/>
                  </a:lnTo>
                  <a:lnTo>
                    <a:pt x="58" y="199"/>
                  </a:lnTo>
                  <a:lnTo>
                    <a:pt x="53" y="189"/>
                  </a:lnTo>
                  <a:lnTo>
                    <a:pt x="48" y="180"/>
                  </a:lnTo>
                  <a:lnTo>
                    <a:pt x="44" y="171"/>
                  </a:lnTo>
                  <a:lnTo>
                    <a:pt x="40" y="162"/>
                  </a:lnTo>
                  <a:lnTo>
                    <a:pt x="37" y="153"/>
                  </a:lnTo>
                  <a:lnTo>
                    <a:pt x="35" y="144"/>
                  </a:lnTo>
                  <a:lnTo>
                    <a:pt x="33" y="134"/>
                  </a:lnTo>
                  <a:lnTo>
                    <a:pt x="32" y="124"/>
                  </a:lnTo>
                  <a:lnTo>
                    <a:pt x="32" y="115"/>
                  </a:lnTo>
                  <a:lnTo>
                    <a:pt x="32" y="105"/>
                  </a:lnTo>
                  <a:lnTo>
                    <a:pt x="33" y="95"/>
                  </a:lnTo>
                  <a:lnTo>
                    <a:pt x="35" y="84"/>
                  </a:lnTo>
                  <a:lnTo>
                    <a:pt x="37" y="73"/>
                  </a:lnTo>
                  <a:lnTo>
                    <a:pt x="41" y="62"/>
                  </a:lnTo>
                  <a:lnTo>
                    <a:pt x="44" y="51"/>
                  </a:lnTo>
                  <a:lnTo>
                    <a:pt x="49" y="39"/>
                  </a:lnTo>
                  <a:lnTo>
                    <a:pt x="55" y="27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65ED0675-4413-44E1-9CCF-F928EABEF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3787"/>
              <a:ext cx="102" cy="31"/>
            </a:xfrm>
            <a:custGeom>
              <a:avLst/>
              <a:gdLst>
                <a:gd name="T0" fmla="*/ 408 w 408"/>
                <a:gd name="T1" fmla="*/ 29 h 120"/>
                <a:gd name="T2" fmla="*/ 407 w 408"/>
                <a:gd name="T3" fmla="*/ 29 h 120"/>
                <a:gd name="T4" fmla="*/ 381 w 408"/>
                <a:gd name="T5" fmla="*/ 23 h 120"/>
                <a:gd name="T6" fmla="*/ 354 w 408"/>
                <a:gd name="T7" fmla="*/ 17 h 120"/>
                <a:gd name="T8" fmla="*/ 326 w 408"/>
                <a:gd name="T9" fmla="*/ 12 h 120"/>
                <a:gd name="T10" fmla="*/ 297 w 408"/>
                <a:gd name="T11" fmla="*/ 7 h 120"/>
                <a:gd name="T12" fmla="*/ 269 w 408"/>
                <a:gd name="T13" fmla="*/ 3 h 120"/>
                <a:gd name="T14" fmla="*/ 240 w 408"/>
                <a:gd name="T15" fmla="*/ 1 h 120"/>
                <a:gd name="T16" fmla="*/ 212 w 408"/>
                <a:gd name="T17" fmla="*/ 0 h 120"/>
                <a:gd name="T18" fmla="*/ 184 w 408"/>
                <a:gd name="T19" fmla="*/ 0 h 120"/>
                <a:gd name="T20" fmla="*/ 170 w 408"/>
                <a:gd name="T21" fmla="*/ 1 h 120"/>
                <a:gd name="T22" fmla="*/ 156 w 408"/>
                <a:gd name="T23" fmla="*/ 3 h 120"/>
                <a:gd name="T24" fmla="*/ 143 w 408"/>
                <a:gd name="T25" fmla="*/ 5 h 120"/>
                <a:gd name="T26" fmla="*/ 130 w 408"/>
                <a:gd name="T27" fmla="*/ 8 h 120"/>
                <a:gd name="T28" fmla="*/ 116 w 408"/>
                <a:gd name="T29" fmla="*/ 11 h 120"/>
                <a:gd name="T30" fmla="*/ 103 w 408"/>
                <a:gd name="T31" fmla="*/ 16 h 120"/>
                <a:gd name="T32" fmla="*/ 91 w 408"/>
                <a:gd name="T33" fmla="*/ 21 h 120"/>
                <a:gd name="T34" fmla="*/ 79 w 408"/>
                <a:gd name="T35" fmla="*/ 26 h 120"/>
                <a:gd name="T36" fmla="*/ 67 w 408"/>
                <a:gd name="T37" fmla="*/ 33 h 120"/>
                <a:gd name="T38" fmla="*/ 56 w 408"/>
                <a:gd name="T39" fmla="*/ 40 h 120"/>
                <a:gd name="T40" fmla="*/ 45 w 408"/>
                <a:gd name="T41" fmla="*/ 49 h 120"/>
                <a:gd name="T42" fmla="*/ 35 w 408"/>
                <a:gd name="T43" fmla="*/ 58 h 120"/>
                <a:gd name="T44" fmla="*/ 25 w 408"/>
                <a:gd name="T45" fmla="*/ 68 h 120"/>
                <a:gd name="T46" fmla="*/ 16 w 408"/>
                <a:gd name="T47" fmla="*/ 79 h 120"/>
                <a:gd name="T48" fmla="*/ 8 w 408"/>
                <a:gd name="T49" fmla="*/ 91 h 120"/>
                <a:gd name="T50" fmla="*/ 0 w 408"/>
                <a:gd name="T51" fmla="*/ 105 h 120"/>
                <a:gd name="T52" fmla="*/ 29 w 408"/>
                <a:gd name="T53" fmla="*/ 120 h 120"/>
                <a:gd name="T54" fmla="*/ 35 w 408"/>
                <a:gd name="T55" fmla="*/ 109 h 120"/>
                <a:gd name="T56" fmla="*/ 42 w 408"/>
                <a:gd name="T57" fmla="*/ 99 h 120"/>
                <a:gd name="T58" fmla="*/ 49 w 408"/>
                <a:gd name="T59" fmla="*/ 89 h 120"/>
                <a:gd name="T60" fmla="*/ 57 w 408"/>
                <a:gd name="T61" fmla="*/ 81 h 120"/>
                <a:gd name="T62" fmla="*/ 65 w 408"/>
                <a:gd name="T63" fmla="*/ 73 h 120"/>
                <a:gd name="T64" fmla="*/ 75 w 408"/>
                <a:gd name="T65" fmla="*/ 66 h 120"/>
                <a:gd name="T66" fmla="*/ 84 w 408"/>
                <a:gd name="T67" fmla="*/ 60 h 120"/>
                <a:gd name="T68" fmla="*/ 94 w 408"/>
                <a:gd name="T69" fmla="*/ 55 h 120"/>
                <a:gd name="T70" fmla="*/ 104 w 408"/>
                <a:gd name="T71" fmla="*/ 50 h 120"/>
                <a:gd name="T72" fmla="*/ 114 w 408"/>
                <a:gd name="T73" fmla="*/ 46 h 120"/>
                <a:gd name="T74" fmla="*/ 126 w 408"/>
                <a:gd name="T75" fmla="*/ 42 h 120"/>
                <a:gd name="T76" fmla="*/ 137 w 408"/>
                <a:gd name="T77" fmla="*/ 38 h 120"/>
                <a:gd name="T78" fmla="*/ 148 w 408"/>
                <a:gd name="T79" fmla="*/ 36 h 120"/>
                <a:gd name="T80" fmla="*/ 160 w 408"/>
                <a:gd name="T81" fmla="*/ 34 h 120"/>
                <a:gd name="T82" fmla="*/ 173 w 408"/>
                <a:gd name="T83" fmla="*/ 33 h 120"/>
                <a:gd name="T84" fmla="*/ 185 w 408"/>
                <a:gd name="T85" fmla="*/ 32 h 120"/>
                <a:gd name="T86" fmla="*/ 212 w 408"/>
                <a:gd name="T87" fmla="*/ 31 h 120"/>
                <a:gd name="T88" fmla="*/ 238 w 408"/>
                <a:gd name="T89" fmla="*/ 32 h 120"/>
                <a:gd name="T90" fmla="*/ 266 w 408"/>
                <a:gd name="T91" fmla="*/ 35 h 120"/>
                <a:gd name="T92" fmla="*/ 292 w 408"/>
                <a:gd name="T93" fmla="*/ 38 h 120"/>
                <a:gd name="T94" fmla="*/ 320 w 408"/>
                <a:gd name="T95" fmla="*/ 44 h 120"/>
                <a:gd name="T96" fmla="*/ 347 w 408"/>
                <a:gd name="T97" fmla="*/ 49 h 120"/>
                <a:gd name="T98" fmla="*/ 374 w 408"/>
                <a:gd name="T99" fmla="*/ 55 h 120"/>
                <a:gd name="T100" fmla="*/ 400 w 408"/>
                <a:gd name="T101" fmla="*/ 61 h 120"/>
                <a:gd name="T102" fmla="*/ 400 w 408"/>
                <a:gd name="T103" fmla="*/ 61 h 120"/>
                <a:gd name="T104" fmla="*/ 408 w 408"/>
                <a:gd name="T105" fmla="*/ 29 h 120"/>
                <a:gd name="T106" fmla="*/ 408 w 408"/>
                <a:gd name="T107" fmla="*/ 29 h 120"/>
                <a:gd name="T108" fmla="*/ 407 w 408"/>
                <a:gd name="T109" fmla="*/ 29 h 120"/>
                <a:gd name="T110" fmla="*/ 408 w 408"/>
                <a:gd name="T111" fmla="*/ 2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8" h="120">
                  <a:moveTo>
                    <a:pt x="408" y="29"/>
                  </a:moveTo>
                  <a:lnTo>
                    <a:pt x="407" y="29"/>
                  </a:lnTo>
                  <a:lnTo>
                    <a:pt x="381" y="23"/>
                  </a:lnTo>
                  <a:lnTo>
                    <a:pt x="354" y="17"/>
                  </a:lnTo>
                  <a:lnTo>
                    <a:pt x="326" y="12"/>
                  </a:lnTo>
                  <a:lnTo>
                    <a:pt x="297" y="7"/>
                  </a:lnTo>
                  <a:lnTo>
                    <a:pt x="269" y="3"/>
                  </a:lnTo>
                  <a:lnTo>
                    <a:pt x="240" y="1"/>
                  </a:lnTo>
                  <a:lnTo>
                    <a:pt x="212" y="0"/>
                  </a:lnTo>
                  <a:lnTo>
                    <a:pt x="184" y="0"/>
                  </a:lnTo>
                  <a:lnTo>
                    <a:pt x="170" y="1"/>
                  </a:lnTo>
                  <a:lnTo>
                    <a:pt x="156" y="3"/>
                  </a:lnTo>
                  <a:lnTo>
                    <a:pt x="143" y="5"/>
                  </a:lnTo>
                  <a:lnTo>
                    <a:pt x="130" y="8"/>
                  </a:lnTo>
                  <a:lnTo>
                    <a:pt x="116" y="11"/>
                  </a:lnTo>
                  <a:lnTo>
                    <a:pt x="103" y="16"/>
                  </a:lnTo>
                  <a:lnTo>
                    <a:pt x="91" y="21"/>
                  </a:lnTo>
                  <a:lnTo>
                    <a:pt x="79" y="26"/>
                  </a:lnTo>
                  <a:lnTo>
                    <a:pt x="67" y="33"/>
                  </a:lnTo>
                  <a:lnTo>
                    <a:pt x="56" y="40"/>
                  </a:lnTo>
                  <a:lnTo>
                    <a:pt x="45" y="49"/>
                  </a:lnTo>
                  <a:lnTo>
                    <a:pt x="35" y="58"/>
                  </a:lnTo>
                  <a:lnTo>
                    <a:pt x="25" y="68"/>
                  </a:lnTo>
                  <a:lnTo>
                    <a:pt x="16" y="79"/>
                  </a:lnTo>
                  <a:lnTo>
                    <a:pt x="8" y="91"/>
                  </a:lnTo>
                  <a:lnTo>
                    <a:pt x="0" y="105"/>
                  </a:lnTo>
                  <a:lnTo>
                    <a:pt x="29" y="120"/>
                  </a:lnTo>
                  <a:lnTo>
                    <a:pt x="35" y="109"/>
                  </a:lnTo>
                  <a:lnTo>
                    <a:pt x="42" y="99"/>
                  </a:lnTo>
                  <a:lnTo>
                    <a:pt x="49" y="89"/>
                  </a:lnTo>
                  <a:lnTo>
                    <a:pt x="57" y="81"/>
                  </a:lnTo>
                  <a:lnTo>
                    <a:pt x="65" y="73"/>
                  </a:lnTo>
                  <a:lnTo>
                    <a:pt x="75" y="66"/>
                  </a:lnTo>
                  <a:lnTo>
                    <a:pt x="84" y="60"/>
                  </a:lnTo>
                  <a:lnTo>
                    <a:pt x="94" y="55"/>
                  </a:lnTo>
                  <a:lnTo>
                    <a:pt x="104" y="50"/>
                  </a:lnTo>
                  <a:lnTo>
                    <a:pt x="114" y="46"/>
                  </a:lnTo>
                  <a:lnTo>
                    <a:pt x="126" y="42"/>
                  </a:lnTo>
                  <a:lnTo>
                    <a:pt x="137" y="38"/>
                  </a:lnTo>
                  <a:lnTo>
                    <a:pt x="148" y="36"/>
                  </a:lnTo>
                  <a:lnTo>
                    <a:pt x="160" y="34"/>
                  </a:lnTo>
                  <a:lnTo>
                    <a:pt x="173" y="33"/>
                  </a:lnTo>
                  <a:lnTo>
                    <a:pt x="185" y="32"/>
                  </a:lnTo>
                  <a:lnTo>
                    <a:pt x="212" y="31"/>
                  </a:lnTo>
                  <a:lnTo>
                    <a:pt x="238" y="32"/>
                  </a:lnTo>
                  <a:lnTo>
                    <a:pt x="266" y="35"/>
                  </a:lnTo>
                  <a:lnTo>
                    <a:pt x="292" y="38"/>
                  </a:lnTo>
                  <a:lnTo>
                    <a:pt x="320" y="44"/>
                  </a:lnTo>
                  <a:lnTo>
                    <a:pt x="347" y="49"/>
                  </a:lnTo>
                  <a:lnTo>
                    <a:pt x="374" y="55"/>
                  </a:lnTo>
                  <a:lnTo>
                    <a:pt x="400" y="61"/>
                  </a:lnTo>
                  <a:lnTo>
                    <a:pt x="400" y="61"/>
                  </a:lnTo>
                  <a:lnTo>
                    <a:pt x="408" y="29"/>
                  </a:lnTo>
                  <a:lnTo>
                    <a:pt x="408" y="29"/>
                  </a:lnTo>
                  <a:lnTo>
                    <a:pt x="407" y="29"/>
                  </a:lnTo>
                  <a:lnTo>
                    <a:pt x="40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63D397FC-D14C-4962-A068-D9E08BE31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" y="3795"/>
              <a:ext cx="70" cy="19"/>
            </a:xfrm>
            <a:custGeom>
              <a:avLst/>
              <a:gdLst>
                <a:gd name="T0" fmla="*/ 261 w 280"/>
                <a:gd name="T1" fmla="*/ 69 h 76"/>
                <a:gd name="T2" fmla="*/ 249 w 280"/>
                <a:gd name="T3" fmla="*/ 43 h 76"/>
                <a:gd name="T4" fmla="*/ 220 w 280"/>
                <a:gd name="T5" fmla="*/ 42 h 76"/>
                <a:gd name="T6" fmla="*/ 192 w 280"/>
                <a:gd name="T7" fmla="*/ 40 h 76"/>
                <a:gd name="T8" fmla="*/ 163 w 280"/>
                <a:gd name="T9" fmla="*/ 36 h 76"/>
                <a:gd name="T10" fmla="*/ 132 w 280"/>
                <a:gd name="T11" fmla="*/ 30 h 76"/>
                <a:gd name="T12" fmla="*/ 102 w 280"/>
                <a:gd name="T13" fmla="*/ 24 h 76"/>
                <a:gd name="T14" fmla="*/ 70 w 280"/>
                <a:gd name="T15" fmla="*/ 17 h 76"/>
                <a:gd name="T16" fmla="*/ 39 w 280"/>
                <a:gd name="T17" fmla="*/ 8 h 76"/>
                <a:gd name="T18" fmla="*/ 8 w 280"/>
                <a:gd name="T19" fmla="*/ 0 h 76"/>
                <a:gd name="T20" fmla="*/ 0 w 280"/>
                <a:gd name="T21" fmla="*/ 32 h 76"/>
                <a:gd name="T22" fmla="*/ 31 w 280"/>
                <a:gd name="T23" fmla="*/ 39 h 76"/>
                <a:gd name="T24" fmla="*/ 63 w 280"/>
                <a:gd name="T25" fmla="*/ 47 h 76"/>
                <a:gd name="T26" fmla="*/ 95 w 280"/>
                <a:gd name="T27" fmla="*/ 54 h 76"/>
                <a:gd name="T28" fmla="*/ 126 w 280"/>
                <a:gd name="T29" fmla="*/ 61 h 76"/>
                <a:gd name="T30" fmla="*/ 158 w 280"/>
                <a:gd name="T31" fmla="*/ 68 h 76"/>
                <a:gd name="T32" fmla="*/ 189 w 280"/>
                <a:gd name="T33" fmla="*/ 72 h 76"/>
                <a:gd name="T34" fmla="*/ 219 w 280"/>
                <a:gd name="T35" fmla="*/ 75 h 76"/>
                <a:gd name="T36" fmla="*/ 249 w 280"/>
                <a:gd name="T37" fmla="*/ 76 h 76"/>
                <a:gd name="T38" fmla="*/ 236 w 280"/>
                <a:gd name="T39" fmla="*/ 50 h 76"/>
                <a:gd name="T40" fmla="*/ 261 w 280"/>
                <a:gd name="T41" fmla="*/ 69 h 76"/>
                <a:gd name="T42" fmla="*/ 280 w 280"/>
                <a:gd name="T43" fmla="*/ 43 h 76"/>
                <a:gd name="T44" fmla="*/ 249 w 280"/>
                <a:gd name="T45" fmla="*/ 43 h 76"/>
                <a:gd name="T46" fmla="*/ 261 w 280"/>
                <a:gd name="T47" fmla="*/ 6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0" h="76">
                  <a:moveTo>
                    <a:pt x="261" y="69"/>
                  </a:moveTo>
                  <a:lnTo>
                    <a:pt x="249" y="43"/>
                  </a:lnTo>
                  <a:lnTo>
                    <a:pt x="220" y="42"/>
                  </a:lnTo>
                  <a:lnTo>
                    <a:pt x="192" y="40"/>
                  </a:lnTo>
                  <a:lnTo>
                    <a:pt x="163" y="36"/>
                  </a:lnTo>
                  <a:lnTo>
                    <a:pt x="132" y="30"/>
                  </a:lnTo>
                  <a:lnTo>
                    <a:pt x="102" y="24"/>
                  </a:lnTo>
                  <a:lnTo>
                    <a:pt x="70" y="17"/>
                  </a:lnTo>
                  <a:lnTo>
                    <a:pt x="39" y="8"/>
                  </a:lnTo>
                  <a:lnTo>
                    <a:pt x="8" y="0"/>
                  </a:lnTo>
                  <a:lnTo>
                    <a:pt x="0" y="32"/>
                  </a:lnTo>
                  <a:lnTo>
                    <a:pt x="31" y="39"/>
                  </a:lnTo>
                  <a:lnTo>
                    <a:pt x="63" y="47"/>
                  </a:lnTo>
                  <a:lnTo>
                    <a:pt x="95" y="54"/>
                  </a:lnTo>
                  <a:lnTo>
                    <a:pt x="126" y="61"/>
                  </a:lnTo>
                  <a:lnTo>
                    <a:pt x="158" y="68"/>
                  </a:lnTo>
                  <a:lnTo>
                    <a:pt x="189" y="72"/>
                  </a:lnTo>
                  <a:lnTo>
                    <a:pt x="219" y="75"/>
                  </a:lnTo>
                  <a:lnTo>
                    <a:pt x="249" y="76"/>
                  </a:lnTo>
                  <a:lnTo>
                    <a:pt x="236" y="50"/>
                  </a:lnTo>
                  <a:lnTo>
                    <a:pt x="261" y="69"/>
                  </a:lnTo>
                  <a:lnTo>
                    <a:pt x="280" y="43"/>
                  </a:lnTo>
                  <a:lnTo>
                    <a:pt x="249" y="43"/>
                  </a:lnTo>
                  <a:lnTo>
                    <a:pt x="261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20C6BA57-052B-4F70-A7D4-E954C1328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3807"/>
              <a:ext cx="20" cy="65"/>
            </a:xfrm>
            <a:custGeom>
              <a:avLst/>
              <a:gdLst>
                <a:gd name="T0" fmla="*/ 33 w 79"/>
                <a:gd name="T1" fmla="*/ 259 h 259"/>
                <a:gd name="T2" fmla="*/ 33 w 79"/>
                <a:gd name="T3" fmla="*/ 258 h 259"/>
                <a:gd name="T4" fmla="*/ 33 w 79"/>
                <a:gd name="T5" fmla="*/ 226 h 259"/>
                <a:gd name="T6" fmla="*/ 33 w 79"/>
                <a:gd name="T7" fmla="*/ 193 h 259"/>
                <a:gd name="T8" fmla="*/ 34 w 79"/>
                <a:gd name="T9" fmla="*/ 161 h 259"/>
                <a:gd name="T10" fmla="*/ 37 w 79"/>
                <a:gd name="T11" fmla="*/ 131 h 259"/>
                <a:gd name="T12" fmla="*/ 39 w 79"/>
                <a:gd name="T13" fmla="*/ 116 h 259"/>
                <a:gd name="T14" fmla="*/ 42 w 79"/>
                <a:gd name="T15" fmla="*/ 101 h 259"/>
                <a:gd name="T16" fmla="*/ 46 w 79"/>
                <a:gd name="T17" fmla="*/ 87 h 259"/>
                <a:gd name="T18" fmla="*/ 52 w 79"/>
                <a:gd name="T19" fmla="*/ 73 h 259"/>
                <a:gd name="T20" fmla="*/ 57 w 79"/>
                <a:gd name="T21" fmla="*/ 58 h 259"/>
                <a:gd name="T22" fmla="*/ 63 w 79"/>
                <a:gd name="T23" fmla="*/ 45 h 259"/>
                <a:gd name="T24" fmla="*/ 71 w 79"/>
                <a:gd name="T25" fmla="*/ 32 h 259"/>
                <a:gd name="T26" fmla="*/ 79 w 79"/>
                <a:gd name="T27" fmla="*/ 19 h 259"/>
                <a:gd name="T28" fmla="*/ 54 w 79"/>
                <a:gd name="T29" fmla="*/ 0 h 259"/>
                <a:gd name="T30" fmla="*/ 43 w 79"/>
                <a:gd name="T31" fmla="*/ 14 h 259"/>
                <a:gd name="T32" fmla="*/ 35 w 79"/>
                <a:gd name="T33" fmla="*/ 31 h 259"/>
                <a:gd name="T34" fmla="*/ 27 w 79"/>
                <a:gd name="T35" fmla="*/ 46 h 259"/>
                <a:gd name="T36" fmla="*/ 21 w 79"/>
                <a:gd name="T37" fmla="*/ 61 h 259"/>
                <a:gd name="T38" fmla="*/ 16 w 79"/>
                <a:gd name="T39" fmla="*/ 78 h 259"/>
                <a:gd name="T40" fmla="*/ 12 w 79"/>
                <a:gd name="T41" fmla="*/ 94 h 259"/>
                <a:gd name="T42" fmla="*/ 9 w 79"/>
                <a:gd name="T43" fmla="*/ 110 h 259"/>
                <a:gd name="T44" fmla="*/ 6 w 79"/>
                <a:gd name="T45" fmla="*/ 127 h 259"/>
                <a:gd name="T46" fmla="*/ 3 w 79"/>
                <a:gd name="T47" fmla="*/ 159 h 259"/>
                <a:gd name="T48" fmla="*/ 0 w 79"/>
                <a:gd name="T49" fmla="*/ 193 h 259"/>
                <a:gd name="T50" fmla="*/ 0 w 79"/>
                <a:gd name="T51" fmla="*/ 226 h 259"/>
                <a:gd name="T52" fmla="*/ 0 w 79"/>
                <a:gd name="T53" fmla="*/ 258 h 259"/>
                <a:gd name="T54" fmla="*/ 0 w 79"/>
                <a:gd name="T55" fmla="*/ 257 h 259"/>
                <a:gd name="T56" fmla="*/ 33 w 79"/>
                <a:gd name="T57" fmla="*/ 259 h 259"/>
                <a:gd name="T58" fmla="*/ 33 w 79"/>
                <a:gd name="T59" fmla="*/ 258 h 259"/>
                <a:gd name="T60" fmla="*/ 33 w 79"/>
                <a:gd name="T61" fmla="*/ 258 h 259"/>
                <a:gd name="T62" fmla="*/ 33 w 79"/>
                <a:gd name="T63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" h="259">
                  <a:moveTo>
                    <a:pt x="33" y="259"/>
                  </a:moveTo>
                  <a:lnTo>
                    <a:pt x="33" y="258"/>
                  </a:lnTo>
                  <a:lnTo>
                    <a:pt x="33" y="226"/>
                  </a:lnTo>
                  <a:lnTo>
                    <a:pt x="33" y="193"/>
                  </a:lnTo>
                  <a:lnTo>
                    <a:pt x="34" y="161"/>
                  </a:lnTo>
                  <a:lnTo>
                    <a:pt x="37" y="131"/>
                  </a:lnTo>
                  <a:lnTo>
                    <a:pt x="39" y="116"/>
                  </a:lnTo>
                  <a:lnTo>
                    <a:pt x="42" y="101"/>
                  </a:lnTo>
                  <a:lnTo>
                    <a:pt x="46" y="87"/>
                  </a:lnTo>
                  <a:lnTo>
                    <a:pt x="52" y="73"/>
                  </a:lnTo>
                  <a:lnTo>
                    <a:pt x="57" y="58"/>
                  </a:lnTo>
                  <a:lnTo>
                    <a:pt x="63" y="45"/>
                  </a:lnTo>
                  <a:lnTo>
                    <a:pt x="71" y="32"/>
                  </a:lnTo>
                  <a:lnTo>
                    <a:pt x="79" y="19"/>
                  </a:lnTo>
                  <a:lnTo>
                    <a:pt x="54" y="0"/>
                  </a:lnTo>
                  <a:lnTo>
                    <a:pt x="43" y="14"/>
                  </a:lnTo>
                  <a:lnTo>
                    <a:pt x="35" y="31"/>
                  </a:lnTo>
                  <a:lnTo>
                    <a:pt x="27" y="46"/>
                  </a:lnTo>
                  <a:lnTo>
                    <a:pt x="21" y="61"/>
                  </a:lnTo>
                  <a:lnTo>
                    <a:pt x="16" y="78"/>
                  </a:lnTo>
                  <a:lnTo>
                    <a:pt x="12" y="94"/>
                  </a:lnTo>
                  <a:lnTo>
                    <a:pt x="9" y="110"/>
                  </a:lnTo>
                  <a:lnTo>
                    <a:pt x="6" y="127"/>
                  </a:lnTo>
                  <a:lnTo>
                    <a:pt x="3" y="159"/>
                  </a:lnTo>
                  <a:lnTo>
                    <a:pt x="0" y="193"/>
                  </a:lnTo>
                  <a:lnTo>
                    <a:pt x="0" y="226"/>
                  </a:lnTo>
                  <a:lnTo>
                    <a:pt x="0" y="258"/>
                  </a:lnTo>
                  <a:lnTo>
                    <a:pt x="0" y="257"/>
                  </a:lnTo>
                  <a:lnTo>
                    <a:pt x="33" y="259"/>
                  </a:lnTo>
                  <a:lnTo>
                    <a:pt x="33" y="258"/>
                  </a:lnTo>
                  <a:lnTo>
                    <a:pt x="33" y="258"/>
                  </a:lnTo>
                  <a:lnTo>
                    <a:pt x="33" y="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3CBA20FC-9074-46AC-92FD-A09AD7B80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3872"/>
              <a:ext cx="41" cy="84"/>
            </a:xfrm>
            <a:custGeom>
              <a:avLst/>
              <a:gdLst>
                <a:gd name="T0" fmla="*/ 16 w 162"/>
                <a:gd name="T1" fmla="*/ 338 h 338"/>
                <a:gd name="T2" fmla="*/ 16 w 162"/>
                <a:gd name="T3" fmla="*/ 338 h 338"/>
                <a:gd name="T4" fmla="*/ 27 w 162"/>
                <a:gd name="T5" fmla="*/ 331 h 338"/>
                <a:gd name="T6" fmla="*/ 36 w 162"/>
                <a:gd name="T7" fmla="*/ 324 h 338"/>
                <a:gd name="T8" fmla="*/ 46 w 162"/>
                <a:gd name="T9" fmla="*/ 316 h 338"/>
                <a:gd name="T10" fmla="*/ 56 w 162"/>
                <a:gd name="T11" fmla="*/ 308 h 338"/>
                <a:gd name="T12" fmla="*/ 71 w 162"/>
                <a:gd name="T13" fmla="*/ 291 h 338"/>
                <a:gd name="T14" fmla="*/ 87 w 162"/>
                <a:gd name="T15" fmla="*/ 273 h 338"/>
                <a:gd name="T16" fmla="*/ 100 w 162"/>
                <a:gd name="T17" fmla="*/ 253 h 338"/>
                <a:gd name="T18" fmla="*/ 111 w 162"/>
                <a:gd name="T19" fmla="*/ 234 h 338"/>
                <a:gd name="T20" fmla="*/ 121 w 162"/>
                <a:gd name="T21" fmla="*/ 212 h 338"/>
                <a:gd name="T22" fmla="*/ 129 w 162"/>
                <a:gd name="T23" fmla="*/ 191 h 338"/>
                <a:gd name="T24" fmla="*/ 137 w 162"/>
                <a:gd name="T25" fmla="*/ 169 h 338"/>
                <a:gd name="T26" fmla="*/ 143 w 162"/>
                <a:gd name="T27" fmla="*/ 145 h 338"/>
                <a:gd name="T28" fmla="*/ 148 w 162"/>
                <a:gd name="T29" fmla="*/ 122 h 338"/>
                <a:gd name="T30" fmla="*/ 152 w 162"/>
                <a:gd name="T31" fmla="*/ 98 h 338"/>
                <a:gd name="T32" fmla="*/ 156 w 162"/>
                <a:gd name="T33" fmla="*/ 75 h 338"/>
                <a:gd name="T34" fmla="*/ 158 w 162"/>
                <a:gd name="T35" fmla="*/ 50 h 338"/>
                <a:gd name="T36" fmla="*/ 160 w 162"/>
                <a:gd name="T37" fmla="*/ 26 h 338"/>
                <a:gd name="T38" fmla="*/ 162 w 162"/>
                <a:gd name="T39" fmla="*/ 2 h 338"/>
                <a:gd name="T40" fmla="*/ 129 w 162"/>
                <a:gd name="T41" fmla="*/ 0 h 338"/>
                <a:gd name="T42" fmla="*/ 128 w 162"/>
                <a:gd name="T43" fmla="*/ 24 h 338"/>
                <a:gd name="T44" fmla="*/ 126 w 162"/>
                <a:gd name="T45" fmla="*/ 47 h 338"/>
                <a:gd name="T46" fmla="*/ 124 w 162"/>
                <a:gd name="T47" fmla="*/ 71 h 338"/>
                <a:gd name="T48" fmla="*/ 120 w 162"/>
                <a:gd name="T49" fmla="*/ 93 h 338"/>
                <a:gd name="T50" fmla="*/ 116 w 162"/>
                <a:gd name="T51" fmla="*/ 116 h 338"/>
                <a:gd name="T52" fmla="*/ 112 w 162"/>
                <a:gd name="T53" fmla="*/ 138 h 338"/>
                <a:gd name="T54" fmla="*/ 106 w 162"/>
                <a:gd name="T55" fmla="*/ 159 h 338"/>
                <a:gd name="T56" fmla="*/ 100 w 162"/>
                <a:gd name="T57" fmla="*/ 180 h 338"/>
                <a:gd name="T58" fmla="*/ 92 w 162"/>
                <a:gd name="T59" fmla="*/ 200 h 338"/>
                <a:gd name="T60" fmla="*/ 82 w 162"/>
                <a:gd name="T61" fmla="*/ 219 h 338"/>
                <a:gd name="T62" fmla="*/ 72 w 162"/>
                <a:gd name="T63" fmla="*/ 237 h 338"/>
                <a:gd name="T64" fmla="*/ 61 w 162"/>
                <a:gd name="T65" fmla="*/ 254 h 338"/>
                <a:gd name="T66" fmla="*/ 48 w 162"/>
                <a:gd name="T67" fmla="*/ 270 h 338"/>
                <a:gd name="T68" fmla="*/ 33 w 162"/>
                <a:gd name="T69" fmla="*/ 285 h 338"/>
                <a:gd name="T70" fmla="*/ 25 w 162"/>
                <a:gd name="T71" fmla="*/ 292 h 338"/>
                <a:gd name="T72" fmla="*/ 17 w 162"/>
                <a:gd name="T73" fmla="*/ 298 h 338"/>
                <a:gd name="T74" fmla="*/ 9 w 162"/>
                <a:gd name="T75" fmla="*/ 304 h 338"/>
                <a:gd name="T76" fmla="*/ 0 w 162"/>
                <a:gd name="T77" fmla="*/ 310 h 338"/>
                <a:gd name="T78" fmla="*/ 0 w 162"/>
                <a:gd name="T79" fmla="*/ 310 h 338"/>
                <a:gd name="T80" fmla="*/ 16 w 162"/>
                <a:gd name="T81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2" h="338">
                  <a:moveTo>
                    <a:pt x="16" y="338"/>
                  </a:moveTo>
                  <a:lnTo>
                    <a:pt x="16" y="338"/>
                  </a:lnTo>
                  <a:lnTo>
                    <a:pt x="27" y="331"/>
                  </a:lnTo>
                  <a:lnTo>
                    <a:pt x="36" y="324"/>
                  </a:lnTo>
                  <a:lnTo>
                    <a:pt x="46" y="316"/>
                  </a:lnTo>
                  <a:lnTo>
                    <a:pt x="56" y="308"/>
                  </a:lnTo>
                  <a:lnTo>
                    <a:pt x="71" y="291"/>
                  </a:lnTo>
                  <a:lnTo>
                    <a:pt x="87" y="273"/>
                  </a:lnTo>
                  <a:lnTo>
                    <a:pt x="100" y="253"/>
                  </a:lnTo>
                  <a:lnTo>
                    <a:pt x="111" y="234"/>
                  </a:lnTo>
                  <a:lnTo>
                    <a:pt x="121" y="212"/>
                  </a:lnTo>
                  <a:lnTo>
                    <a:pt x="129" y="191"/>
                  </a:lnTo>
                  <a:lnTo>
                    <a:pt x="137" y="169"/>
                  </a:lnTo>
                  <a:lnTo>
                    <a:pt x="143" y="145"/>
                  </a:lnTo>
                  <a:lnTo>
                    <a:pt x="148" y="122"/>
                  </a:lnTo>
                  <a:lnTo>
                    <a:pt x="152" y="98"/>
                  </a:lnTo>
                  <a:lnTo>
                    <a:pt x="156" y="75"/>
                  </a:lnTo>
                  <a:lnTo>
                    <a:pt x="158" y="50"/>
                  </a:lnTo>
                  <a:lnTo>
                    <a:pt x="160" y="26"/>
                  </a:lnTo>
                  <a:lnTo>
                    <a:pt x="162" y="2"/>
                  </a:lnTo>
                  <a:lnTo>
                    <a:pt x="129" y="0"/>
                  </a:lnTo>
                  <a:lnTo>
                    <a:pt x="128" y="24"/>
                  </a:lnTo>
                  <a:lnTo>
                    <a:pt x="126" y="47"/>
                  </a:lnTo>
                  <a:lnTo>
                    <a:pt x="124" y="71"/>
                  </a:lnTo>
                  <a:lnTo>
                    <a:pt x="120" y="93"/>
                  </a:lnTo>
                  <a:lnTo>
                    <a:pt x="116" y="116"/>
                  </a:lnTo>
                  <a:lnTo>
                    <a:pt x="112" y="138"/>
                  </a:lnTo>
                  <a:lnTo>
                    <a:pt x="106" y="159"/>
                  </a:lnTo>
                  <a:lnTo>
                    <a:pt x="100" y="180"/>
                  </a:lnTo>
                  <a:lnTo>
                    <a:pt x="92" y="200"/>
                  </a:lnTo>
                  <a:lnTo>
                    <a:pt x="82" y="219"/>
                  </a:lnTo>
                  <a:lnTo>
                    <a:pt x="72" y="237"/>
                  </a:lnTo>
                  <a:lnTo>
                    <a:pt x="61" y="254"/>
                  </a:lnTo>
                  <a:lnTo>
                    <a:pt x="48" y="270"/>
                  </a:lnTo>
                  <a:lnTo>
                    <a:pt x="33" y="285"/>
                  </a:lnTo>
                  <a:lnTo>
                    <a:pt x="25" y="292"/>
                  </a:lnTo>
                  <a:lnTo>
                    <a:pt x="17" y="298"/>
                  </a:lnTo>
                  <a:lnTo>
                    <a:pt x="9" y="304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6" y="3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23344D7E-C690-401E-ABE3-531A4937E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3896"/>
              <a:ext cx="87" cy="75"/>
            </a:xfrm>
            <a:custGeom>
              <a:avLst/>
              <a:gdLst>
                <a:gd name="T0" fmla="*/ 23 w 346"/>
                <a:gd name="T1" fmla="*/ 7 h 299"/>
                <a:gd name="T2" fmla="*/ 9 w 346"/>
                <a:gd name="T3" fmla="*/ 49 h 299"/>
                <a:gd name="T4" fmla="*/ 2 w 346"/>
                <a:gd name="T5" fmla="*/ 90 h 299"/>
                <a:gd name="T6" fmla="*/ 0 w 346"/>
                <a:gd name="T7" fmla="*/ 127 h 299"/>
                <a:gd name="T8" fmla="*/ 3 w 346"/>
                <a:gd name="T9" fmla="*/ 161 h 299"/>
                <a:gd name="T10" fmla="*/ 11 w 346"/>
                <a:gd name="T11" fmla="*/ 194 h 299"/>
                <a:gd name="T12" fmla="*/ 24 w 346"/>
                <a:gd name="T13" fmla="*/ 223 h 299"/>
                <a:gd name="T14" fmla="*/ 43 w 346"/>
                <a:gd name="T15" fmla="*/ 247 h 299"/>
                <a:gd name="T16" fmla="*/ 65 w 346"/>
                <a:gd name="T17" fmla="*/ 267 h 299"/>
                <a:gd name="T18" fmla="*/ 92 w 346"/>
                <a:gd name="T19" fmla="*/ 283 h 299"/>
                <a:gd name="T20" fmla="*/ 121 w 346"/>
                <a:gd name="T21" fmla="*/ 293 h 299"/>
                <a:gd name="T22" fmla="*/ 154 w 346"/>
                <a:gd name="T23" fmla="*/ 298 h 299"/>
                <a:gd name="T24" fmla="*/ 189 w 346"/>
                <a:gd name="T25" fmla="*/ 298 h 299"/>
                <a:gd name="T26" fmla="*/ 226 w 346"/>
                <a:gd name="T27" fmla="*/ 293 h 299"/>
                <a:gd name="T28" fmla="*/ 264 w 346"/>
                <a:gd name="T29" fmla="*/ 281 h 299"/>
                <a:gd name="T30" fmla="*/ 305 w 346"/>
                <a:gd name="T31" fmla="*/ 264 h 299"/>
                <a:gd name="T32" fmla="*/ 346 w 346"/>
                <a:gd name="T33" fmla="*/ 241 h 299"/>
                <a:gd name="T34" fmla="*/ 310 w 346"/>
                <a:gd name="T35" fmla="*/ 226 h 299"/>
                <a:gd name="T36" fmla="*/ 272 w 346"/>
                <a:gd name="T37" fmla="*/ 244 h 299"/>
                <a:gd name="T38" fmla="*/ 237 w 346"/>
                <a:gd name="T39" fmla="*/ 257 h 299"/>
                <a:gd name="T40" fmla="*/ 203 w 346"/>
                <a:gd name="T41" fmla="*/ 264 h 299"/>
                <a:gd name="T42" fmla="*/ 171 w 346"/>
                <a:gd name="T43" fmla="*/ 266 h 299"/>
                <a:gd name="T44" fmla="*/ 143 w 346"/>
                <a:gd name="T45" fmla="*/ 264 h 299"/>
                <a:gd name="T46" fmla="*/ 117 w 346"/>
                <a:gd name="T47" fmla="*/ 258 h 299"/>
                <a:gd name="T48" fmla="*/ 95 w 346"/>
                <a:gd name="T49" fmla="*/ 248 h 299"/>
                <a:gd name="T50" fmla="*/ 75 w 346"/>
                <a:gd name="T51" fmla="*/ 234 h 299"/>
                <a:gd name="T52" fmla="*/ 59 w 346"/>
                <a:gd name="T53" fmla="*/ 216 h 299"/>
                <a:gd name="T54" fmla="*/ 47 w 346"/>
                <a:gd name="T55" fmla="*/ 195 h 299"/>
                <a:gd name="T56" fmla="*/ 37 w 346"/>
                <a:gd name="T57" fmla="*/ 170 h 299"/>
                <a:gd name="T58" fmla="*/ 32 w 346"/>
                <a:gd name="T59" fmla="*/ 142 h 299"/>
                <a:gd name="T60" fmla="*/ 31 w 346"/>
                <a:gd name="T61" fmla="*/ 110 h 299"/>
                <a:gd name="T62" fmla="*/ 36 w 346"/>
                <a:gd name="T63" fmla="*/ 76 h 299"/>
                <a:gd name="T64" fmla="*/ 46 w 346"/>
                <a:gd name="T65" fmla="*/ 39 h 299"/>
                <a:gd name="T66" fmla="*/ 47 w 346"/>
                <a:gd name="T67" fmla="*/ 0 h 299"/>
                <a:gd name="T68" fmla="*/ 57 w 346"/>
                <a:gd name="T69" fmla="*/ 7 h 299"/>
                <a:gd name="T70" fmla="*/ 29 w 346"/>
                <a:gd name="T71" fmla="*/ 2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6" h="299">
                  <a:moveTo>
                    <a:pt x="29" y="27"/>
                  </a:moveTo>
                  <a:lnTo>
                    <a:pt x="23" y="7"/>
                  </a:lnTo>
                  <a:lnTo>
                    <a:pt x="15" y="29"/>
                  </a:lnTo>
                  <a:lnTo>
                    <a:pt x="9" y="49"/>
                  </a:lnTo>
                  <a:lnTo>
                    <a:pt x="5" y="70"/>
                  </a:lnTo>
                  <a:lnTo>
                    <a:pt x="2" y="90"/>
                  </a:lnTo>
                  <a:lnTo>
                    <a:pt x="0" y="108"/>
                  </a:lnTo>
                  <a:lnTo>
                    <a:pt x="0" y="127"/>
                  </a:lnTo>
                  <a:lnTo>
                    <a:pt x="1" y="145"/>
                  </a:lnTo>
                  <a:lnTo>
                    <a:pt x="3" y="161"/>
                  </a:lnTo>
                  <a:lnTo>
                    <a:pt x="6" y="178"/>
                  </a:lnTo>
                  <a:lnTo>
                    <a:pt x="11" y="194"/>
                  </a:lnTo>
                  <a:lnTo>
                    <a:pt x="17" y="208"/>
                  </a:lnTo>
                  <a:lnTo>
                    <a:pt x="24" y="223"/>
                  </a:lnTo>
                  <a:lnTo>
                    <a:pt x="33" y="235"/>
                  </a:lnTo>
                  <a:lnTo>
                    <a:pt x="43" y="247"/>
                  </a:lnTo>
                  <a:lnTo>
                    <a:pt x="54" y="257"/>
                  </a:lnTo>
                  <a:lnTo>
                    <a:pt x="65" y="267"/>
                  </a:lnTo>
                  <a:lnTo>
                    <a:pt x="78" y="276"/>
                  </a:lnTo>
                  <a:lnTo>
                    <a:pt x="92" y="283"/>
                  </a:lnTo>
                  <a:lnTo>
                    <a:pt x="106" y="289"/>
                  </a:lnTo>
                  <a:lnTo>
                    <a:pt x="121" y="293"/>
                  </a:lnTo>
                  <a:lnTo>
                    <a:pt x="138" y="296"/>
                  </a:lnTo>
                  <a:lnTo>
                    <a:pt x="154" y="298"/>
                  </a:lnTo>
                  <a:lnTo>
                    <a:pt x="171" y="299"/>
                  </a:lnTo>
                  <a:lnTo>
                    <a:pt x="189" y="298"/>
                  </a:lnTo>
                  <a:lnTo>
                    <a:pt x="207" y="296"/>
                  </a:lnTo>
                  <a:lnTo>
                    <a:pt x="226" y="293"/>
                  </a:lnTo>
                  <a:lnTo>
                    <a:pt x="245" y="288"/>
                  </a:lnTo>
                  <a:lnTo>
                    <a:pt x="264" y="281"/>
                  </a:lnTo>
                  <a:lnTo>
                    <a:pt x="285" y="274"/>
                  </a:lnTo>
                  <a:lnTo>
                    <a:pt x="305" y="264"/>
                  </a:lnTo>
                  <a:lnTo>
                    <a:pt x="326" y="253"/>
                  </a:lnTo>
                  <a:lnTo>
                    <a:pt x="346" y="241"/>
                  </a:lnTo>
                  <a:lnTo>
                    <a:pt x="330" y="213"/>
                  </a:lnTo>
                  <a:lnTo>
                    <a:pt x="310" y="226"/>
                  </a:lnTo>
                  <a:lnTo>
                    <a:pt x="291" y="236"/>
                  </a:lnTo>
                  <a:lnTo>
                    <a:pt x="272" y="244"/>
                  </a:lnTo>
                  <a:lnTo>
                    <a:pt x="254" y="251"/>
                  </a:lnTo>
                  <a:lnTo>
                    <a:pt x="237" y="257"/>
                  </a:lnTo>
                  <a:lnTo>
                    <a:pt x="219" y="261"/>
                  </a:lnTo>
                  <a:lnTo>
                    <a:pt x="203" y="264"/>
                  </a:lnTo>
                  <a:lnTo>
                    <a:pt x="187" y="266"/>
                  </a:lnTo>
                  <a:lnTo>
                    <a:pt x="171" y="266"/>
                  </a:lnTo>
                  <a:lnTo>
                    <a:pt x="157" y="266"/>
                  </a:lnTo>
                  <a:lnTo>
                    <a:pt x="143" y="264"/>
                  </a:lnTo>
                  <a:lnTo>
                    <a:pt x="129" y="262"/>
                  </a:lnTo>
                  <a:lnTo>
                    <a:pt x="117" y="258"/>
                  </a:lnTo>
                  <a:lnTo>
                    <a:pt x="105" y="253"/>
                  </a:lnTo>
                  <a:lnTo>
                    <a:pt x="95" y="248"/>
                  </a:lnTo>
                  <a:lnTo>
                    <a:pt x="84" y="241"/>
                  </a:lnTo>
                  <a:lnTo>
                    <a:pt x="75" y="234"/>
                  </a:lnTo>
                  <a:lnTo>
                    <a:pt x="67" y="226"/>
                  </a:lnTo>
                  <a:lnTo>
                    <a:pt x="59" y="216"/>
                  </a:lnTo>
                  <a:lnTo>
                    <a:pt x="52" y="206"/>
                  </a:lnTo>
                  <a:lnTo>
                    <a:pt x="47" y="195"/>
                  </a:lnTo>
                  <a:lnTo>
                    <a:pt x="41" y="183"/>
                  </a:lnTo>
                  <a:lnTo>
                    <a:pt x="37" y="170"/>
                  </a:lnTo>
                  <a:lnTo>
                    <a:pt x="34" y="156"/>
                  </a:lnTo>
                  <a:lnTo>
                    <a:pt x="32" y="142"/>
                  </a:lnTo>
                  <a:lnTo>
                    <a:pt x="31" y="127"/>
                  </a:lnTo>
                  <a:lnTo>
                    <a:pt x="31" y="110"/>
                  </a:lnTo>
                  <a:lnTo>
                    <a:pt x="33" y="93"/>
                  </a:lnTo>
                  <a:lnTo>
                    <a:pt x="36" y="76"/>
                  </a:lnTo>
                  <a:lnTo>
                    <a:pt x="40" y="57"/>
                  </a:lnTo>
                  <a:lnTo>
                    <a:pt x="46" y="39"/>
                  </a:lnTo>
                  <a:lnTo>
                    <a:pt x="53" y="19"/>
                  </a:lnTo>
                  <a:lnTo>
                    <a:pt x="47" y="0"/>
                  </a:lnTo>
                  <a:lnTo>
                    <a:pt x="53" y="19"/>
                  </a:lnTo>
                  <a:lnTo>
                    <a:pt x="57" y="7"/>
                  </a:lnTo>
                  <a:lnTo>
                    <a:pt x="47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1E6A720F-802D-4AEA-B2EA-46318CD47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3874"/>
              <a:ext cx="75" cy="63"/>
            </a:xfrm>
            <a:custGeom>
              <a:avLst/>
              <a:gdLst>
                <a:gd name="T0" fmla="*/ 302 w 302"/>
                <a:gd name="T1" fmla="*/ 0 h 251"/>
                <a:gd name="T2" fmla="*/ 302 w 302"/>
                <a:gd name="T3" fmla="*/ 0 h 251"/>
                <a:gd name="T4" fmla="*/ 270 w 302"/>
                <a:gd name="T5" fmla="*/ 0 h 251"/>
                <a:gd name="T6" fmla="*/ 240 w 302"/>
                <a:gd name="T7" fmla="*/ 1 h 251"/>
                <a:gd name="T8" fmla="*/ 212 w 302"/>
                <a:gd name="T9" fmla="*/ 5 h 251"/>
                <a:gd name="T10" fmla="*/ 185 w 302"/>
                <a:gd name="T11" fmla="*/ 9 h 251"/>
                <a:gd name="T12" fmla="*/ 172 w 302"/>
                <a:gd name="T13" fmla="*/ 12 h 251"/>
                <a:gd name="T14" fmla="*/ 160 w 302"/>
                <a:gd name="T15" fmla="*/ 16 h 251"/>
                <a:gd name="T16" fmla="*/ 147 w 302"/>
                <a:gd name="T17" fmla="*/ 20 h 251"/>
                <a:gd name="T18" fmla="*/ 136 w 302"/>
                <a:gd name="T19" fmla="*/ 24 h 251"/>
                <a:gd name="T20" fmla="*/ 125 w 302"/>
                <a:gd name="T21" fmla="*/ 29 h 251"/>
                <a:gd name="T22" fmla="*/ 115 w 302"/>
                <a:gd name="T23" fmla="*/ 35 h 251"/>
                <a:gd name="T24" fmla="*/ 104 w 302"/>
                <a:gd name="T25" fmla="*/ 41 h 251"/>
                <a:gd name="T26" fmla="*/ 94 w 302"/>
                <a:gd name="T27" fmla="*/ 48 h 251"/>
                <a:gd name="T28" fmla="*/ 85 w 302"/>
                <a:gd name="T29" fmla="*/ 56 h 251"/>
                <a:gd name="T30" fmla="*/ 76 w 302"/>
                <a:gd name="T31" fmla="*/ 64 h 251"/>
                <a:gd name="T32" fmla="*/ 68 w 302"/>
                <a:gd name="T33" fmla="*/ 73 h 251"/>
                <a:gd name="T34" fmla="*/ 60 w 302"/>
                <a:gd name="T35" fmla="*/ 82 h 251"/>
                <a:gd name="T36" fmla="*/ 52 w 302"/>
                <a:gd name="T37" fmla="*/ 92 h 251"/>
                <a:gd name="T38" fmla="*/ 45 w 302"/>
                <a:gd name="T39" fmla="*/ 103 h 251"/>
                <a:gd name="T40" fmla="*/ 39 w 302"/>
                <a:gd name="T41" fmla="*/ 115 h 251"/>
                <a:gd name="T42" fmla="*/ 33 w 302"/>
                <a:gd name="T43" fmla="*/ 127 h 251"/>
                <a:gd name="T44" fmla="*/ 27 w 302"/>
                <a:gd name="T45" fmla="*/ 139 h 251"/>
                <a:gd name="T46" fmla="*/ 22 w 302"/>
                <a:gd name="T47" fmla="*/ 152 h 251"/>
                <a:gd name="T48" fmla="*/ 18 w 302"/>
                <a:gd name="T49" fmla="*/ 167 h 251"/>
                <a:gd name="T50" fmla="*/ 14 w 302"/>
                <a:gd name="T51" fmla="*/ 181 h 251"/>
                <a:gd name="T52" fmla="*/ 9 w 302"/>
                <a:gd name="T53" fmla="*/ 196 h 251"/>
                <a:gd name="T54" fmla="*/ 6 w 302"/>
                <a:gd name="T55" fmla="*/ 213 h 251"/>
                <a:gd name="T56" fmla="*/ 3 w 302"/>
                <a:gd name="T57" fmla="*/ 230 h 251"/>
                <a:gd name="T58" fmla="*/ 0 w 302"/>
                <a:gd name="T59" fmla="*/ 247 h 251"/>
                <a:gd name="T60" fmla="*/ 32 w 302"/>
                <a:gd name="T61" fmla="*/ 251 h 251"/>
                <a:gd name="T62" fmla="*/ 35 w 302"/>
                <a:gd name="T63" fmla="*/ 235 h 251"/>
                <a:gd name="T64" fmla="*/ 37 w 302"/>
                <a:gd name="T65" fmla="*/ 219 h 251"/>
                <a:gd name="T66" fmla="*/ 40 w 302"/>
                <a:gd name="T67" fmla="*/ 203 h 251"/>
                <a:gd name="T68" fmla="*/ 44 w 302"/>
                <a:gd name="T69" fmla="*/ 189 h 251"/>
                <a:gd name="T70" fmla="*/ 48 w 302"/>
                <a:gd name="T71" fmla="*/ 176 h 251"/>
                <a:gd name="T72" fmla="*/ 52 w 302"/>
                <a:gd name="T73" fmla="*/ 164 h 251"/>
                <a:gd name="T74" fmla="*/ 57 w 302"/>
                <a:gd name="T75" fmla="*/ 151 h 251"/>
                <a:gd name="T76" fmla="*/ 62 w 302"/>
                <a:gd name="T77" fmla="*/ 140 h 251"/>
                <a:gd name="T78" fmla="*/ 67 w 302"/>
                <a:gd name="T79" fmla="*/ 129 h 251"/>
                <a:gd name="T80" fmla="*/ 73 w 302"/>
                <a:gd name="T81" fmla="*/ 120 h 251"/>
                <a:gd name="T82" fmla="*/ 79 w 302"/>
                <a:gd name="T83" fmla="*/ 111 h 251"/>
                <a:gd name="T84" fmla="*/ 85 w 302"/>
                <a:gd name="T85" fmla="*/ 102 h 251"/>
                <a:gd name="T86" fmla="*/ 91 w 302"/>
                <a:gd name="T87" fmla="*/ 94 h 251"/>
                <a:gd name="T88" fmla="*/ 98 w 302"/>
                <a:gd name="T89" fmla="*/ 87 h 251"/>
                <a:gd name="T90" fmla="*/ 106 w 302"/>
                <a:gd name="T91" fmla="*/ 80 h 251"/>
                <a:gd name="T92" fmla="*/ 114 w 302"/>
                <a:gd name="T93" fmla="*/ 74 h 251"/>
                <a:gd name="T94" fmla="*/ 122 w 302"/>
                <a:gd name="T95" fmla="*/ 68 h 251"/>
                <a:gd name="T96" fmla="*/ 130 w 302"/>
                <a:gd name="T97" fmla="*/ 63 h 251"/>
                <a:gd name="T98" fmla="*/ 139 w 302"/>
                <a:gd name="T99" fmla="*/ 58 h 251"/>
                <a:gd name="T100" fmla="*/ 148 w 302"/>
                <a:gd name="T101" fmla="*/ 53 h 251"/>
                <a:gd name="T102" fmla="*/ 159 w 302"/>
                <a:gd name="T103" fmla="*/ 49 h 251"/>
                <a:gd name="T104" fmla="*/ 169 w 302"/>
                <a:gd name="T105" fmla="*/ 46 h 251"/>
                <a:gd name="T106" fmla="*/ 180 w 302"/>
                <a:gd name="T107" fmla="*/ 43 h 251"/>
                <a:gd name="T108" fmla="*/ 191 w 302"/>
                <a:gd name="T109" fmla="*/ 40 h 251"/>
                <a:gd name="T110" fmla="*/ 216 w 302"/>
                <a:gd name="T111" fmla="*/ 36 h 251"/>
                <a:gd name="T112" fmla="*/ 243 w 302"/>
                <a:gd name="T113" fmla="*/ 33 h 251"/>
                <a:gd name="T114" fmla="*/ 271 w 302"/>
                <a:gd name="T115" fmla="*/ 32 h 251"/>
                <a:gd name="T116" fmla="*/ 302 w 302"/>
                <a:gd name="T117" fmla="*/ 32 h 251"/>
                <a:gd name="T118" fmla="*/ 302 w 302"/>
                <a:gd name="T119" fmla="*/ 32 h 251"/>
                <a:gd name="T120" fmla="*/ 302 w 302"/>
                <a:gd name="T12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2" h="251">
                  <a:moveTo>
                    <a:pt x="302" y="0"/>
                  </a:moveTo>
                  <a:lnTo>
                    <a:pt x="302" y="0"/>
                  </a:lnTo>
                  <a:lnTo>
                    <a:pt x="270" y="0"/>
                  </a:lnTo>
                  <a:lnTo>
                    <a:pt x="240" y="1"/>
                  </a:lnTo>
                  <a:lnTo>
                    <a:pt x="212" y="5"/>
                  </a:lnTo>
                  <a:lnTo>
                    <a:pt x="185" y="9"/>
                  </a:lnTo>
                  <a:lnTo>
                    <a:pt x="172" y="12"/>
                  </a:lnTo>
                  <a:lnTo>
                    <a:pt x="160" y="16"/>
                  </a:lnTo>
                  <a:lnTo>
                    <a:pt x="147" y="20"/>
                  </a:lnTo>
                  <a:lnTo>
                    <a:pt x="136" y="24"/>
                  </a:lnTo>
                  <a:lnTo>
                    <a:pt x="125" y="29"/>
                  </a:lnTo>
                  <a:lnTo>
                    <a:pt x="115" y="35"/>
                  </a:lnTo>
                  <a:lnTo>
                    <a:pt x="104" y="41"/>
                  </a:lnTo>
                  <a:lnTo>
                    <a:pt x="94" y="48"/>
                  </a:lnTo>
                  <a:lnTo>
                    <a:pt x="85" y="56"/>
                  </a:lnTo>
                  <a:lnTo>
                    <a:pt x="76" y="64"/>
                  </a:lnTo>
                  <a:lnTo>
                    <a:pt x="68" y="73"/>
                  </a:lnTo>
                  <a:lnTo>
                    <a:pt x="60" y="82"/>
                  </a:lnTo>
                  <a:lnTo>
                    <a:pt x="52" y="92"/>
                  </a:lnTo>
                  <a:lnTo>
                    <a:pt x="45" y="103"/>
                  </a:lnTo>
                  <a:lnTo>
                    <a:pt x="39" y="115"/>
                  </a:lnTo>
                  <a:lnTo>
                    <a:pt x="33" y="127"/>
                  </a:lnTo>
                  <a:lnTo>
                    <a:pt x="27" y="139"/>
                  </a:lnTo>
                  <a:lnTo>
                    <a:pt x="22" y="152"/>
                  </a:lnTo>
                  <a:lnTo>
                    <a:pt x="18" y="167"/>
                  </a:lnTo>
                  <a:lnTo>
                    <a:pt x="14" y="181"/>
                  </a:lnTo>
                  <a:lnTo>
                    <a:pt x="9" y="196"/>
                  </a:lnTo>
                  <a:lnTo>
                    <a:pt x="6" y="213"/>
                  </a:lnTo>
                  <a:lnTo>
                    <a:pt x="3" y="230"/>
                  </a:lnTo>
                  <a:lnTo>
                    <a:pt x="0" y="247"/>
                  </a:lnTo>
                  <a:lnTo>
                    <a:pt x="32" y="251"/>
                  </a:lnTo>
                  <a:lnTo>
                    <a:pt x="35" y="235"/>
                  </a:lnTo>
                  <a:lnTo>
                    <a:pt x="37" y="219"/>
                  </a:lnTo>
                  <a:lnTo>
                    <a:pt x="40" y="203"/>
                  </a:lnTo>
                  <a:lnTo>
                    <a:pt x="44" y="189"/>
                  </a:lnTo>
                  <a:lnTo>
                    <a:pt x="48" y="176"/>
                  </a:lnTo>
                  <a:lnTo>
                    <a:pt x="52" y="164"/>
                  </a:lnTo>
                  <a:lnTo>
                    <a:pt x="57" y="151"/>
                  </a:lnTo>
                  <a:lnTo>
                    <a:pt x="62" y="140"/>
                  </a:lnTo>
                  <a:lnTo>
                    <a:pt x="67" y="129"/>
                  </a:lnTo>
                  <a:lnTo>
                    <a:pt x="73" y="120"/>
                  </a:lnTo>
                  <a:lnTo>
                    <a:pt x="79" y="111"/>
                  </a:lnTo>
                  <a:lnTo>
                    <a:pt x="85" y="102"/>
                  </a:lnTo>
                  <a:lnTo>
                    <a:pt x="91" y="94"/>
                  </a:lnTo>
                  <a:lnTo>
                    <a:pt x="98" y="87"/>
                  </a:lnTo>
                  <a:lnTo>
                    <a:pt x="106" y="80"/>
                  </a:lnTo>
                  <a:lnTo>
                    <a:pt x="114" y="74"/>
                  </a:lnTo>
                  <a:lnTo>
                    <a:pt x="122" y="68"/>
                  </a:lnTo>
                  <a:lnTo>
                    <a:pt x="130" y="63"/>
                  </a:lnTo>
                  <a:lnTo>
                    <a:pt x="139" y="58"/>
                  </a:lnTo>
                  <a:lnTo>
                    <a:pt x="148" y="53"/>
                  </a:lnTo>
                  <a:lnTo>
                    <a:pt x="159" y="49"/>
                  </a:lnTo>
                  <a:lnTo>
                    <a:pt x="169" y="46"/>
                  </a:lnTo>
                  <a:lnTo>
                    <a:pt x="180" y="43"/>
                  </a:lnTo>
                  <a:lnTo>
                    <a:pt x="191" y="40"/>
                  </a:lnTo>
                  <a:lnTo>
                    <a:pt x="216" y="36"/>
                  </a:lnTo>
                  <a:lnTo>
                    <a:pt x="243" y="33"/>
                  </a:lnTo>
                  <a:lnTo>
                    <a:pt x="271" y="32"/>
                  </a:lnTo>
                  <a:lnTo>
                    <a:pt x="302" y="32"/>
                  </a:lnTo>
                  <a:lnTo>
                    <a:pt x="302" y="3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B5AD36C0-DF92-4A95-8367-39DEC0258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" y="3874"/>
              <a:ext cx="68" cy="85"/>
            </a:xfrm>
            <a:custGeom>
              <a:avLst/>
              <a:gdLst>
                <a:gd name="T0" fmla="*/ 271 w 271"/>
                <a:gd name="T1" fmla="*/ 332 h 340"/>
                <a:gd name="T2" fmla="*/ 271 w 271"/>
                <a:gd name="T3" fmla="*/ 332 h 340"/>
                <a:gd name="T4" fmla="*/ 263 w 271"/>
                <a:gd name="T5" fmla="*/ 305 h 340"/>
                <a:gd name="T6" fmla="*/ 255 w 271"/>
                <a:gd name="T7" fmla="*/ 278 h 340"/>
                <a:gd name="T8" fmla="*/ 247 w 271"/>
                <a:gd name="T9" fmla="*/ 250 h 340"/>
                <a:gd name="T10" fmla="*/ 238 w 271"/>
                <a:gd name="T11" fmla="*/ 223 h 340"/>
                <a:gd name="T12" fmla="*/ 228 w 271"/>
                <a:gd name="T13" fmla="*/ 195 h 340"/>
                <a:gd name="T14" fmla="*/ 216 w 271"/>
                <a:gd name="T15" fmla="*/ 168 h 340"/>
                <a:gd name="T16" fmla="*/ 203 w 271"/>
                <a:gd name="T17" fmla="*/ 142 h 340"/>
                <a:gd name="T18" fmla="*/ 189 w 271"/>
                <a:gd name="T19" fmla="*/ 117 h 340"/>
                <a:gd name="T20" fmla="*/ 182 w 271"/>
                <a:gd name="T21" fmla="*/ 104 h 340"/>
                <a:gd name="T22" fmla="*/ 172 w 271"/>
                <a:gd name="T23" fmla="*/ 93 h 340"/>
                <a:gd name="T24" fmla="*/ 164 w 271"/>
                <a:gd name="T25" fmla="*/ 82 h 340"/>
                <a:gd name="T26" fmla="*/ 155 w 271"/>
                <a:gd name="T27" fmla="*/ 72 h 340"/>
                <a:gd name="T28" fmla="*/ 145 w 271"/>
                <a:gd name="T29" fmla="*/ 62 h 340"/>
                <a:gd name="T30" fmla="*/ 135 w 271"/>
                <a:gd name="T31" fmla="*/ 51 h 340"/>
                <a:gd name="T32" fmla="*/ 124 w 271"/>
                <a:gd name="T33" fmla="*/ 43 h 340"/>
                <a:gd name="T34" fmla="*/ 112 w 271"/>
                <a:gd name="T35" fmla="*/ 35 h 340"/>
                <a:gd name="T36" fmla="*/ 101 w 271"/>
                <a:gd name="T37" fmla="*/ 27 h 340"/>
                <a:gd name="T38" fmla="*/ 88 w 271"/>
                <a:gd name="T39" fmla="*/ 21 h 340"/>
                <a:gd name="T40" fmla="*/ 74 w 271"/>
                <a:gd name="T41" fmla="*/ 15 h 340"/>
                <a:gd name="T42" fmla="*/ 61 w 271"/>
                <a:gd name="T43" fmla="*/ 10 h 340"/>
                <a:gd name="T44" fmla="*/ 47 w 271"/>
                <a:gd name="T45" fmla="*/ 6 h 340"/>
                <a:gd name="T46" fmla="*/ 31 w 271"/>
                <a:gd name="T47" fmla="*/ 2 h 340"/>
                <a:gd name="T48" fmla="*/ 16 w 271"/>
                <a:gd name="T49" fmla="*/ 1 h 340"/>
                <a:gd name="T50" fmla="*/ 0 w 271"/>
                <a:gd name="T51" fmla="*/ 0 h 340"/>
                <a:gd name="T52" fmla="*/ 0 w 271"/>
                <a:gd name="T53" fmla="*/ 32 h 340"/>
                <a:gd name="T54" fmla="*/ 13 w 271"/>
                <a:gd name="T55" fmla="*/ 33 h 340"/>
                <a:gd name="T56" fmla="*/ 26 w 271"/>
                <a:gd name="T57" fmla="*/ 34 h 340"/>
                <a:gd name="T58" fmla="*/ 40 w 271"/>
                <a:gd name="T59" fmla="*/ 37 h 340"/>
                <a:gd name="T60" fmla="*/ 52 w 271"/>
                <a:gd name="T61" fmla="*/ 40 h 340"/>
                <a:gd name="T62" fmla="*/ 63 w 271"/>
                <a:gd name="T63" fmla="*/ 44 h 340"/>
                <a:gd name="T64" fmla="*/ 74 w 271"/>
                <a:gd name="T65" fmla="*/ 49 h 340"/>
                <a:gd name="T66" fmla="*/ 85 w 271"/>
                <a:gd name="T67" fmla="*/ 55 h 340"/>
                <a:gd name="T68" fmla="*/ 95 w 271"/>
                <a:gd name="T69" fmla="*/ 62 h 340"/>
                <a:gd name="T70" fmla="*/ 105 w 271"/>
                <a:gd name="T71" fmla="*/ 69 h 340"/>
                <a:gd name="T72" fmla="*/ 114 w 271"/>
                <a:gd name="T73" fmla="*/ 76 h 340"/>
                <a:gd name="T74" fmla="*/ 122 w 271"/>
                <a:gd name="T75" fmla="*/ 84 h 340"/>
                <a:gd name="T76" fmla="*/ 132 w 271"/>
                <a:gd name="T77" fmla="*/ 93 h 340"/>
                <a:gd name="T78" fmla="*/ 140 w 271"/>
                <a:gd name="T79" fmla="*/ 102 h 340"/>
                <a:gd name="T80" fmla="*/ 147 w 271"/>
                <a:gd name="T81" fmla="*/ 113 h 340"/>
                <a:gd name="T82" fmla="*/ 155 w 271"/>
                <a:gd name="T83" fmla="*/ 123 h 340"/>
                <a:gd name="T84" fmla="*/ 161 w 271"/>
                <a:gd name="T85" fmla="*/ 134 h 340"/>
                <a:gd name="T86" fmla="*/ 176 w 271"/>
                <a:gd name="T87" fmla="*/ 157 h 340"/>
                <a:gd name="T88" fmla="*/ 187 w 271"/>
                <a:gd name="T89" fmla="*/ 181 h 340"/>
                <a:gd name="T90" fmla="*/ 198 w 271"/>
                <a:gd name="T91" fmla="*/ 206 h 340"/>
                <a:gd name="T92" fmla="*/ 208 w 271"/>
                <a:gd name="T93" fmla="*/ 233 h 340"/>
                <a:gd name="T94" fmla="*/ 216 w 271"/>
                <a:gd name="T95" fmla="*/ 261 h 340"/>
                <a:gd name="T96" fmla="*/ 225 w 271"/>
                <a:gd name="T97" fmla="*/ 287 h 340"/>
                <a:gd name="T98" fmla="*/ 232 w 271"/>
                <a:gd name="T99" fmla="*/ 314 h 340"/>
                <a:gd name="T100" fmla="*/ 239 w 271"/>
                <a:gd name="T101" fmla="*/ 340 h 340"/>
                <a:gd name="T102" fmla="*/ 239 w 271"/>
                <a:gd name="T103" fmla="*/ 340 h 340"/>
                <a:gd name="T104" fmla="*/ 271 w 271"/>
                <a:gd name="T105" fmla="*/ 332 h 340"/>
                <a:gd name="T106" fmla="*/ 271 w 271"/>
                <a:gd name="T107" fmla="*/ 332 h 340"/>
                <a:gd name="T108" fmla="*/ 271 w 271"/>
                <a:gd name="T109" fmla="*/ 33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1" h="340">
                  <a:moveTo>
                    <a:pt x="271" y="332"/>
                  </a:moveTo>
                  <a:lnTo>
                    <a:pt x="271" y="332"/>
                  </a:lnTo>
                  <a:lnTo>
                    <a:pt x="263" y="305"/>
                  </a:lnTo>
                  <a:lnTo>
                    <a:pt x="255" y="278"/>
                  </a:lnTo>
                  <a:lnTo>
                    <a:pt x="247" y="250"/>
                  </a:lnTo>
                  <a:lnTo>
                    <a:pt x="238" y="223"/>
                  </a:lnTo>
                  <a:lnTo>
                    <a:pt x="228" y="195"/>
                  </a:lnTo>
                  <a:lnTo>
                    <a:pt x="216" y="168"/>
                  </a:lnTo>
                  <a:lnTo>
                    <a:pt x="203" y="142"/>
                  </a:lnTo>
                  <a:lnTo>
                    <a:pt x="189" y="117"/>
                  </a:lnTo>
                  <a:lnTo>
                    <a:pt x="182" y="104"/>
                  </a:lnTo>
                  <a:lnTo>
                    <a:pt x="172" y="93"/>
                  </a:lnTo>
                  <a:lnTo>
                    <a:pt x="164" y="82"/>
                  </a:lnTo>
                  <a:lnTo>
                    <a:pt x="155" y="72"/>
                  </a:lnTo>
                  <a:lnTo>
                    <a:pt x="145" y="62"/>
                  </a:lnTo>
                  <a:lnTo>
                    <a:pt x="135" y="51"/>
                  </a:lnTo>
                  <a:lnTo>
                    <a:pt x="124" y="43"/>
                  </a:lnTo>
                  <a:lnTo>
                    <a:pt x="112" y="35"/>
                  </a:lnTo>
                  <a:lnTo>
                    <a:pt x="101" y="27"/>
                  </a:lnTo>
                  <a:lnTo>
                    <a:pt x="88" y="21"/>
                  </a:lnTo>
                  <a:lnTo>
                    <a:pt x="74" y="15"/>
                  </a:lnTo>
                  <a:lnTo>
                    <a:pt x="61" y="10"/>
                  </a:lnTo>
                  <a:lnTo>
                    <a:pt x="47" y="6"/>
                  </a:lnTo>
                  <a:lnTo>
                    <a:pt x="31" y="2"/>
                  </a:lnTo>
                  <a:lnTo>
                    <a:pt x="16" y="1"/>
                  </a:lnTo>
                  <a:lnTo>
                    <a:pt x="0" y="0"/>
                  </a:lnTo>
                  <a:lnTo>
                    <a:pt x="0" y="32"/>
                  </a:lnTo>
                  <a:lnTo>
                    <a:pt x="13" y="33"/>
                  </a:lnTo>
                  <a:lnTo>
                    <a:pt x="26" y="34"/>
                  </a:lnTo>
                  <a:lnTo>
                    <a:pt x="40" y="37"/>
                  </a:lnTo>
                  <a:lnTo>
                    <a:pt x="52" y="40"/>
                  </a:lnTo>
                  <a:lnTo>
                    <a:pt x="63" y="44"/>
                  </a:lnTo>
                  <a:lnTo>
                    <a:pt x="74" y="49"/>
                  </a:lnTo>
                  <a:lnTo>
                    <a:pt x="85" y="55"/>
                  </a:lnTo>
                  <a:lnTo>
                    <a:pt x="95" y="62"/>
                  </a:lnTo>
                  <a:lnTo>
                    <a:pt x="105" y="69"/>
                  </a:lnTo>
                  <a:lnTo>
                    <a:pt x="114" y="76"/>
                  </a:lnTo>
                  <a:lnTo>
                    <a:pt x="122" y="84"/>
                  </a:lnTo>
                  <a:lnTo>
                    <a:pt x="132" y="93"/>
                  </a:lnTo>
                  <a:lnTo>
                    <a:pt x="140" y="102"/>
                  </a:lnTo>
                  <a:lnTo>
                    <a:pt x="147" y="113"/>
                  </a:lnTo>
                  <a:lnTo>
                    <a:pt x="155" y="123"/>
                  </a:lnTo>
                  <a:lnTo>
                    <a:pt x="161" y="134"/>
                  </a:lnTo>
                  <a:lnTo>
                    <a:pt x="176" y="157"/>
                  </a:lnTo>
                  <a:lnTo>
                    <a:pt x="187" y="181"/>
                  </a:lnTo>
                  <a:lnTo>
                    <a:pt x="198" y="206"/>
                  </a:lnTo>
                  <a:lnTo>
                    <a:pt x="208" y="233"/>
                  </a:lnTo>
                  <a:lnTo>
                    <a:pt x="216" y="261"/>
                  </a:lnTo>
                  <a:lnTo>
                    <a:pt x="225" y="287"/>
                  </a:lnTo>
                  <a:lnTo>
                    <a:pt x="232" y="314"/>
                  </a:lnTo>
                  <a:lnTo>
                    <a:pt x="239" y="340"/>
                  </a:lnTo>
                  <a:lnTo>
                    <a:pt x="239" y="340"/>
                  </a:lnTo>
                  <a:lnTo>
                    <a:pt x="271" y="332"/>
                  </a:lnTo>
                  <a:lnTo>
                    <a:pt x="271" y="332"/>
                  </a:lnTo>
                  <a:lnTo>
                    <a:pt x="271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5A652EB-052F-45AC-A346-4BA2C70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3957"/>
              <a:ext cx="30" cy="66"/>
            </a:xfrm>
            <a:custGeom>
              <a:avLst/>
              <a:gdLst>
                <a:gd name="T0" fmla="*/ 92 w 123"/>
                <a:gd name="T1" fmla="*/ 260 h 265"/>
                <a:gd name="T2" fmla="*/ 108 w 123"/>
                <a:gd name="T3" fmla="*/ 237 h 265"/>
                <a:gd name="T4" fmla="*/ 95 w 123"/>
                <a:gd name="T5" fmla="*/ 212 h 265"/>
                <a:gd name="T6" fmla="*/ 84 w 123"/>
                <a:gd name="T7" fmla="*/ 185 h 265"/>
                <a:gd name="T8" fmla="*/ 74 w 123"/>
                <a:gd name="T9" fmla="*/ 156 h 265"/>
                <a:gd name="T10" fmla="*/ 64 w 123"/>
                <a:gd name="T11" fmla="*/ 126 h 265"/>
                <a:gd name="T12" fmla="*/ 55 w 123"/>
                <a:gd name="T13" fmla="*/ 96 h 265"/>
                <a:gd name="T14" fmla="*/ 47 w 123"/>
                <a:gd name="T15" fmla="*/ 64 h 265"/>
                <a:gd name="T16" fmla="*/ 39 w 123"/>
                <a:gd name="T17" fmla="*/ 33 h 265"/>
                <a:gd name="T18" fmla="*/ 32 w 123"/>
                <a:gd name="T19" fmla="*/ 0 h 265"/>
                <a:gd name="T20" fmla="*/ 0 w 123"/>
                <a:gd name="T21" fmla="*/ 8 h 265"/>
                <a:gd name="T22" fmla="*/ 8 w 123"/>
                <a:gd name="T23" fmla="*/ 40 h 265"/>
                <a:gd name="T24" fmla="*/ 16 w 123"/>
                <a:gd name="T25" fmla="*/ 72 h 265"/>
                <a:gd name="T26" fmla="*/ 24 w 123"/>
                <a:gd name="T27" fmla="*/ 104 h 265"/>
                <a:gd name="T28" fmla="*/ 34 w 123"/>
                <a:gd name="T29" fmla="*/ 136 h 265"/>
                <a:gd name="T30" fmla="*/ 43 w 123"/>
                <a:gd name="T31" fmla="*/ 166 h 265"/>
                <a:gd name="T32" fmla="*/ 54 w 123"/>
                <a:gd name="T33" fmla="*/ 196 h 265"/>
                <a:gd name="T34" fmla="*/ 66 w 123"/>
                <a:gd name="T35" fmla="*/ 225 h 265"/>
                <a:gd name="T36" fmla="*/ 80 w 123"/>
                <a:gd name="T37" fmla="*/ 252 h 265"/>
                <a:gd name="T38" fmla="*/ 96 w 123"/>
                <a:gd name="T39" fmla="*/ 228 h 265"/>
                <a:gd name="T40" fmla="*/ 92 w 123"/>
                <a:gd name="T41" fmla="*/ 260 h 265"/>
                <a:gd name="T42" fmla="*/ 123 w 123"/>
                <a:gd name="T43" fmla="*/ 265 h 265"/>
                <a:gd name="T44" fmla="*/ 108 w 123"/>
                <a:gd name="T45" fmla="*/ 237 h 265"/>
                <a:gd name="T46" fmla="*/ 92 w 123"/>
                <a:gd name="T47" fmla="*/ 26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3" h="265">
                  <a:moveTo>
                    <a:pt x="92" y="260"/>
                  </a:moveTo>
                  <a:lnTo>
                    <a:pt x="108" y="237"/>
                  </a:lnTo>
                  <a:lnTo>
                    <a:pt x="95" y="212"/>
                  </a:lnTo>
                  <a:lnTo>
                    <a:pt x="84" y="185"/>
                  </a:lnTo>
                  <a:lnTo>
                    <a:pt x="74" y="156"/>
                  </a:lnTo>
                  <a:lnTo>
                    <a:pt x="64" y="126"/>
                  </a:lnTo>
                  <a:lnTo>
                    <a:pt x="55" y="96"/>
                  </a:lnTo>
                  <a:lnTo>
                    <a:pt x="47" y="64"/>
                  </a:lnTo>
                  <a:lnTo>
                    <a:pt x="39" y="33"/>
                  </a:lnTo>
                  <a:lnTo>
                    <a:pt x="32" y="0"/>
                  </a:lnTo>
                  <a:lnTo>
                    <a:pt x="0" y="8"/>
                  </a:lnTo>
                  <a:lnTo>
                    <a:pt x="8" y="40"/>
                  </a:lnTo>
                  <a:lnTo>
                    <a:pt x="16" y="72"/>
                  </a:lnTo>
                  <a:lnTo>
                    <a:pt x="24" y="104"/>
                  </a:lnTo>
                  <a:lnTo>
                    <a:pt x="34" y="136"/>
                  </a:lnTo>
                  <a:lnTo>
                    <a:pt x="43" y="166"/>
                  </a:lnTo>
                  <a:lnTo>
                    <a:pt x="54" y="196"/>
                  </a:lnTo>
                  <a:lnTo>
                    <a:pt x="66" y="225"/>
                  </a:lnTo>
                  <a:lnTo>
                    <a:pt x="80" y="252"/>
                  </a:lnTo>
                  <a:lnTo>
                    <a:pt x="96" y="228"/>
                  </a:lnTo>
                  <a:lnTo>
                    <a:pt x="92" y="260"/>
                  </a:lnTo>
                  <a:lnTo>
                    <a:pt x="123" y="265"/>
                  </a:lnTo>
                  <a:lnTo>
                    <a:pt x="108" y="237"/>
                  </a:lnTo>
                  <a:lnTo>
                    <a:pt x="92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47BFB02A-4F96-44AB-B68F-DC110798F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4014"/>
              <a:ext cx="68" cy="25"/>
            </a:xfrm>
            <a:custGeom>
              <a:avLst/>
              <a:gdLst>
                <a:gd name="T0" fmla="*/ 13 w 272"/>
                <a:gd name="T1" fmla="*/ 103 h 103"/>
                <a:gd name="T2" fmla="*/ 13 w 272"/>
                <a:gd name="T3" fmla="*/ 102 h 103"/>
                <a:gd name="T4" fmla="*/ 45 w 272"/>
                <a:gd name="T5" fmla="*/ 88 h 103"/>
                <a:gd name="T6" fmla="*/ 76 w 272"/>
                <a:gd name="T7" fmla="*/ 73 h 103"/>
                <a:gd name="T8" fmla="*/ 107 w 272"/>
                <a:gd name="T9" fmla="*/ 60 h 103"/>
                <a:gd name="T10" fmla="*/ 138 w 272"/>
                <a:gd name="T11" fmla="*/ 48 h 103"/>
                <a:gd name="T12" fmla="*/ 153 w 272"/>
                <a:gd name="T13" fmla="*/ 43 h 103"/>
                <a:gd name="T14" fmla="*/ 170 w 272"/>
                <a:gd name="T15" fmla="*/ 39 h 103"/>
                <a:gd name="T16" fmla="*/ 185 w 272"/>
                <a:gd name="T17" fmla="*/ 36 h 103"/>
                <a:gd name="T18" fmla="*/ 201 w 272"/>
                <a:gd name="T19" fmla="*/ 34 h 103"/>
                <a:gd name="T20" fmla="*/ 218 w 272"/>
                <a:gd name="T21" fmla="*/ 32 h 103"/>
                <a:gd name="T22" fmla="*/ 234 w 272"/>
                <a:gd name="T23" fmla="*/ 32 h 103"/>
                <a:gd name="T24" fmla="*/ 251 w 272"/>
                <a:gd name="T25" fmla="*/ 33 h 103"/>
                <a:gd name="T26" fmla="*/ 268 w 272"/>
                <a:gd name="T27" fmla="*/ 34 h 103"/>
                <a:gd name="T28" fmla="*/ 272 w 272"/>
                <a:gd name="T29" fmla="*/ 2 h 103"/>
                <a:gd name="T30" fmla="*/ 254 w 272"/>
                <a:gd name="T31" fmla="*/ 0 h 103"/>
                <a:gd name="T32" fmla="*/ 234 w 272"/>
                <a:gd name="T33" fmla="*/ 0 h 103"/>
                <a:gd name="T34" fmla="*/ 216 w 272"/>
                <a:gd name="T35" fmla="*/ 0 h 103"/>
                <a:gd name="T36" fmla="*/ 197 w 272"/>
                <a:gd name="T37" fmla="*/ 2 h 103"/>
                <a:gd name="T38" fmla="*/ 180 w 272"/>
                <a:gd name="T39" fmla="*/ 4 h 103"/>
                <a:gd name="T40" fmla="*/ 163 w 272"/>
                <a:gd name="T41" fmla="*/ 9 h 103"/>
                <a:gd name="T42" fmla="*/ 145 w 272"/>
                <a:gd name="T43" fmla="*/ 13 h 103"/>
                <a:gd name="T44" fmla="*/ 128 w 272"/>
                <a:gd name="T45" fmla="*/ 18 h 103"/>
                <a:gd name="T46" fmla="*/ 95 w 272"/>
                <a:gd name="T47" fmla="*/ 30 h 103"/>
                <a:gd name="T48" fmla="*/ 62 w 272"/>
                <a:gd name="T49" fmla="*/ 44 h 103"/>
                <a:gd name="T50" fmla="*/ 31 w 272"/>
                <a:gd name="T51" fmla="*/ 59 h 103"/>
                <a:gd name="T52" fmla="*/ 0 w 272"/>
                <a:gd name="T53" fmla="*/ 74 h 103"/>
                <a:gd name="T54" fmla="*/ 1 w 272"/>
                <a:gd name="T55" fmla="*/ 74 h 103"/>
                <a:gd name="T56" fmla="*/ 13 w 272"/>
                <a:gd name="T57" fmla="*/ 103 h 103"/>
                <a:gd name="T58" fmla="*/ 13 w 272"/>
                <a:gd name="T59" fmla="*/ 103 h 103"/>
                <a:gd name="T60" fmla="*/ 13 w 272"/>
                <a:gd name="T61" fmla="*/ 102 h 103"/>
                <a:gd name="T62" fmla="*/ 13 w 272"/>
                <a:gd name="T6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2" h="103">
                  <a:moveTo>
                    <a:pt x="13" y="103"/>
                  </a:moveTo>
                  <a:lnTo>
                    <a:pt x="13" y="102"/>
                  </a:lnTo>
                  <a:lnTo>
                    <a:pt x="45" y="88"/>
                  </a:lnTo>
                  <a:lnTo>
                    <a:pt x="76" y="73"/>
                  </a:lnTo>
                  <a:lnTo>
                    <a:pt x="107" y="60"/>
                  </a:lnTo>
                  <a:lnTo>
                    <a:pt x="138" y="48"/>
                  </a:lnTo>
                  <a:lnTo>
                    <a:pt x="153" y="43"/>
                  </a:lnTo>
                  <a:lnTo>
                    <a:pt x="170" y="39"/>
                  </a:lnTo>
                  <a:lnTo>
                    <a:pt x="185" y="36"/>
                  </a:lnTo>
                  <a:lnTo>
                    <a:pt x="201" y="34"/>
                  </a:lnTo>
                  <a:lnTo>
                    <a:pt x="218" y="32"/>
                  </a:lnTo>
                  <a:lnTo>
                    <a:pt x="234" y="32"/>
                  </a:lnTo>
                  <a:lnTo>
                    <a:pt x="251" y="33"/>
                  </a:lnTo>
                  <a:lnTo>
                    <a:pt x="268" y="34"/>
                  </a:lnTo>
                  <a:lnTo>
                    <a:pt x="272" y="2"/>
                  </a:lnTo>
                  <a:lnTo>
                    <a:pt x="254" y="0"/>
                  </a:lnTo>
                  <a:lnTo>
                    <a:pt x="234" y="0"/>
                  </a:lnTo>
                  <a:lnTo>
                    <a:pt x="216" y="0"/>
                  </a:lnTo>
                  <a:lnTo>
                    <a:pt x="197" y="2"/>
                  </a:lnTo>
                  <a:lnTo>
                    <a:pt x="180" y="4"/>
                  </a:lnTo>
                  <a:lnTo>
                    <a:pt x="163" y="9"/>
                  </a:lnTo>
                  <a:lnTo>
                    <a:pt x="145" y="13"/>
                  </a:lnTo>
                  <a:lnTo>
                    <a:pt x="128" y="18"/>
                  </a:lnTo>
                  <a:lnTo>
                    <a:pt x="95" y="30"/>
                  </a:lnTo>
                  <a:lnTo>
                    <a:pt x="62" y="44"/>
                  </a:lnTo>
                  <a:lnTo>
                    <a:pt x="31" y="59"/>
                  </a:lnTo>
                  <a:lnTo>
                    <a:pt x="0" y="74"/>
                  </a:lnTo>
                  <a:lnTo>
                    <a:pt x="1" y="74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F5E3D935-E8E0-4AC8-BB05-6C715BD28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3" y="4032"/>
              <a:ext cx="98" cy="23"/>
            </a:xfrm>
            <a:custGeom>
              <a:avLst/>
              <a:gdLst>
                <a:gd name="T0" fmla="*/ 0 w 393"/>
                <a:gd name="T1" fmla="*/ 53 h 94"/>
                <a:gd name="T2" fmla="*/ 0 w 393"/>
                <a:gd name="T3" fmla="*/ 53 h 94"/>
                <a:gd name="T4" fmla="*/ 11 w 393"/>
                <a:gd name="T5" fmla="*/ 60 h 94"/>
                <a:gd name="T6" fmla="*/ 22 w 393"/>
                <a:gd name="T7" fmla="*/ 66 h 94"/>
                <a:gd name="T8" fmla="*/ 35 w 393"/>
                <a:gd name="T9" fmla="*/ 71 h 94"/>
                <a:gd name="T10" fmla="*/ 46 w 393"/>
                <a:gd name="T11" fmla="*/ 76 h 94"/>
                <a:gd name="T12" fmla="*/ 58 w 393"/>
                <a:gd name="T13" fmla="*/ 80 h 94"/>
                <a:gd name="T14" fmla="*/ 70 w 393"/>
                <a:gd name="T15" fmla="*/ 84 h 94"/>
                <a:gd name="T16" fmla="*/ 83 w 393"/>
                <a:gd name="T17" fmla="*/ 87 h 94"/>
                <a:gd name="T18" fmla="*/ 95 w 393"/>
                <a:gd name="T19" fmla="*/ 90 h 94"/>
                <a:gd name="T20" fmla="*/ 120 w 393"/>
                <a:gd name="T21" fmla="*/ 93 h 94"/>
                <a:gd name="T22" fmla="*/ 144 w 393"/>
                <a:gd name="T23" fmla="*/ 94 h 94"/>
                <a:gd name="T24" fmla="*/ 170 w 393"/>
                <a:gd name="T25" fmla="*/ 93 h 94"/>
                <a:gd name="T26" fmla="*/ 194 w 393"/>
                <a:gd name="T27" fmla="*/ 90 h 94"/>
                <a:gd name="T28" fmla="*/ 220 w 393"/>
                <a:gd name="T29" fmla="*/ 86 h 94"/>
                <a:gd name="T30" fmla="*/ 245 w 393"/>
                <a:gd name="T31" fmla="*/ 80 h 94"/>
                <a:gd name="T32" fmla="*/ 271 w 393"/>
                <a:gd name="T33" fmla="*/ 73 h 94"/>
                <a:gd name="T34" fmla="*/ 295 w 393"/>
                <a:gd name="T35" fmla="*/ 66 h 94"/>
                <a:gd name="T36" fmla="*/ 320 w 393"/>
                <a:gd name="T37" fmla="*/ 58 h 94"/>
                <a:gd name="T38" fmla="*/ 345 w 393"/>
                <a:gd name="T39" fmla="*/ 49 h 94"/>
                <a:gd name="T40" fmla="*/ 369 w 393"/>
                <a:gd name="T41" fmla="*/ 40 h 94"/>
                <a:gd name="T42" fmla="*/ 393 w 393"/>
                <a:gd name="T43" fmla="*/ 29 h 94"/>
                <a:gd name="T44" fmla="*/ 381 w 393"/>
                <a:gd name="T45" fmla="*/ 0 h 94"/>
                <a:gd name="T46" fmla="*/ 358 w 393"/>
                <a:gd name="T47" fmla="*/ 9 h 94"/>
                <a:gd name="T48" fmla="*/ 333 w 393"/>
                <a:gd name="T49" fmla="*/ 19 h 94"/>
                <a:gd name="T50" fmla="*/ 310 w 393"/>
                <a:gd name="T51" fmla="*/ 27 h 94"/>
                <a:gd name="T52" fmla="*/ 286 w 393"/>
                <a:gd name="T53" fmla="*/ 36 h 94"/>
                <a:gd name="T54" fmla="*/ 262 w 393"/>
                <a:gd name="T55" fmla="*/ 43 h 94"/>
                <a:gd name="T56" fmla="*/ 238 w 393"/>
                <a:gd name="T57" fmla="*/ 49 h 94"/>
                <a:gd name="T58" fmla="*/ 214 w 393"/>
                <a:gd name="T59" fmla="*/ 54 h 94"/>
                <a:gd name="T60" fmla="*/ 190 w 393"/>
                <a:gd name="T61" fmla="*/ 58 h 94"/>
                <a:gd name="T62" fmla="*/ 168 w 393"/>
                <a:gd name="T63" fmla="*/ 60 h 94"/>
                <a:gd name="T64" fmla="*/ 144 w 393"/>
                <a:gd name="T65" fmla="*/ 61 h 94"/>
                <a:gd name="T66" fmla="*/ 122 w 393"/>
                <a:gd name="T67" fmla="*/ 60 h 94"/>
                <a:gd name="T68" fmla="*/ 99 w 393"/>
                <a:gd name="T69" fmla="*/ 58 h 94"/>
                <a:gd name="T70" fmla="*/ 89 w 393"/>
                <a:gd name="T71" fmla="*/ 56 h 94"/>
                <a:gd name="T72" fmla="*/ 79 w 393"/>
                <a:gd name="T73" fmla="*/ 53 h 94"/>
                <a:gd name="T74" fmla="*/ 68 w 393"/>
                <a:gd name="T75" fmla="*/ 50 h 94"/>
                <a:gd name="T76" fmla="*/ 57 w 393"/>
                <a:gd name="T77" fmla="*/ 47 h 94"/>
                <a:gd name="T78" fmla="*/ 48 w 393"/>
                <a:gd name="T79" fmla="*/ 42 h 94"/>
                <a:gd name="T80" fmla="*/ 38 w 393"/>
                <a:gd name="T81" fmla="*/ 38 h 94"/>
                <a:gd name="T82" fmla="*/ 28 w 393"/>
                <a:gd name="T83" fmla="*/ 31 h 94"/>
                <a:gd name="T84" fmla="*/ 17 w 393"/>
                <a:gd name="T85" fmla="*/ 25 h 94"/>
                <a:gd name="T86" fmla="*/ 17 w 393"/>
                <a:gd name="T87" fmla="*/ 25 h 94"/>
                <a:gd name="T88" fmla="*/ 0 w 393"/>
                <a:gd name="T89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3" h="94">
                  <a:moveTo>
                    <a:pt x="0" y="53"/>
                  </a:moveTo>
                  <a:lnTo>
                    <a:pt x="0" y="53"/>
                  </a:lnTo>
                  <a:lnTo>
                    <a:pt x="11" y="60"/>
                  </a:lnTo>
                  <a:lnTo>
                    <a:pt x="22" y="66"/>
                  </a:lnTo>
                  <a:lnTo>
                    <a:pt x="35" y="71"/>
                  </a:lnTo>
                  <a:lnTo>
                    <a:pt x="46" y="76"/>
                  </a:lnTo>
                  <a:lnTo>
                    <a:pt x="58" y="80"/>
                  </a:lnTo>
                  <a:lnTo>
                    <a:pt x="70" y="84"/>
                  </a:lnTo>
                  <a:lnTo>
                    <a:pt x="83" y="87"/>
                  </a:lnTo>
                  <a:lnTo>
                    <a:pt x="95" y="90"/>
                  </a:lnTo>
                  <a:lnTo>
                    <a:pt x="120" y="93"/>
                  </a:lnTo>
                  <a:lnTo>
                    <a:pt x="144" y="94"/>
                  </a:lnTo>
                  <a:lnTo>
                    <a:pt x="170" y="93"/>
                  </a:lnTo>
                  <a:lnTo>
                    <a:pt x="194" y="90"/>
                  </a:lnTo>
                  <a:lnTo>
                    <a:pt x="220" y="86"/>
                  </a:lnTo>
                  <a:lnTo>
                    <a:pt x="245" y="80"/>
                  </a:lnTo>
                  <a:lnTo>
                    <a:pt x="271" y="73"/>
                  </a:lnTo>
                  <a:lnTo>
                    <a:pt x="295" y="66"/>
                  </a:lnTo>
                  <a:lnTo>
                    <a:pt x="320" y="58"/>
                  </a:lnTo>
                  <a:lnTo>
                    <a:pt x="345" y="49"/>
                  </a:lnTo>
                  <a:lnTo>
                    <a:pt x="369" y="40"/>
                  </a:lnTo>
                  <a:lnTo>
                    <a:pt x="393" y="29"/>
                  </a:lnTo>
                  <a:lnTo>
                    <a:pt x="381" y="0"/>
                  </a:lnTo>
                  <a:lnTo>
                    <a:pt x="358" y="9"/>
                  </a:lnTo>
                  <a:lnTo>
                    <a:pt x="333" y="19"/>
                  </a:lnTo>
                  <a:lnTo>
                    <a:pt x="310" y="27"/>
                  </a:lnTo>
                  <a:lnTo>
                    <a:pt x="286" y="36"/>
                  </a:lnTo>
                  <a:lnTo>
                    <a:pt x="262" y="43"/>
                  </a:lnTo>
                  <a:lnTo>
                    <a:pt x="238" y="49"/>
                  </a:lnTo>
                  <a:lnTo>
                    <a:pt x="214" y="54"/>
                  </a:lnTo>
                  <a:lnTo>
                    <a:pt x="190" y="58"/>
                  </a:lnTo>
                  <a:lnTo>
                    <a:pt x="168" y="60"/>
                  </a:lnTo>
                  <a:lnTo>
                    <a:pt x="144" y="61"/>
                  </a:lnTo>
                  <a:lnTo>
                    <a:pt x="122" y="60"/>
                  </a:lnTo>
                  <a:lnTo>
                    <a:pt x="99" y="58"/>
                  </a:lnTo>
                  <a:lnTo>
                    <a:pt x="89" y="56"/>
                  </a:lnTo>
                  <a:lnTo>
                    <a:pt x="79" y="53"/>
                  </a:lnTo>
                  <a:lnTo>
                    <a:pt x="68" y="50"/>
                  </a:lnTo>
                  <a:lnTo>
                    <a:pt x="57" y="47"/>
                  </a:lnTo>
                  <a:lnTo>
                    <a:pt x="48" y="42"/>
                  </a:lnTo>
                  <a:lnTo>
                    <a:pt x="38" y="38"/>
                  </a:lnTo>
                  <a:lnTo>
                    <a:pt x="28" y="31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94863EC8-9296-4667-BF40-7152EF85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3932"/>
              <a:ext cx="39" cy="113"/>
            </a:xfrm>
            <a:custGeom>
              <a:avLst/>
              <a:gdLst>
                <a:gd name="T0" fmla="*/ 140 w 156"/>
                <a:gd name="T1" fmla="*/ 0 h 452"/>
                <a:gd name="T2" fmla="*/ 112 w 156"/>
                <a:gd name="T3" fmla="*/ 6 h 452"/>
                <a:gd name="T4" fmla="*/ 87 w 156"/>
                <a:gd name="T5" fmla="*/ 18 h 452"/>
                <a:gd name="T6" fmla="*/ 66 w 156"/>
                <a:gd name="T7" fmla="*/ 37 h 452"/>
                <a:gd name="T8" fmla="*/ 47 w 156"/>
                <a:gd name="T9" fmla="*/ 60 h 452"/>
                <a:gd name="T10" fmla="*/ 31 w 156"/>
                <a:gd name="T11" fmla="*/ 87 h 452"/>
                <a:gd name="T12" fmla="*/ 18 w 156"/>
                <a:gd name="T13" fmla="*/ 117 h 452"/>
                <a:gd name="T14" fmla="*/ 9 w 156"/>
                <a:gd name="T15" fmla="*/ 150 h 452"/>
                <a:gd name="T16" fmla="*/ 3 w 156"/>
                <a:gd name="T17" fmla="*/ 186 h 452"/>
                <a:gd name="T18" fmla="*/ 0 w 156"/>
                <a:gd name="T19" fmla="*/ 221 h 452"/>
                <a:gd name="T20" fmla="*/ 2 w 156"/>
                <a:gd name="T21" fmla="*/ 258 h 452"/>
                <a:gd name="T22" fmla="*/ 7 w 156"/>
                <a:gd name="T23" fmla="*/ 295 h 452"/>
                <a:gd name="T24" fmla="*/ 17 w 156"/>
                <a:gd name="T25" fmla="*/ 332 h 452"/>
                <a:gd name="T26" fmla="*/ 31 w 156"/>
                <a:gd name="T27" fmla="*/ 365 h 452"/>
                <a:gd name="T28" fmla="*/ 52 w 156"/>
                <a:gd name="T29" fmla="*/ 398 h 452"/>
                <a:gd name="T30" fmla="*/ 77 w 156"/>
                <a:gd name="T31" fmla="*/ 426 h 452"/>
                <a:gd name="T32" fmla="*/ 109 w 156"/>
                <a:gd name="T33" fmla="*/ 452 h 452"/>
                <a:gd name="T34" fmla="*/ 113 w 156"/>
                <a:gd name="T35" fmla="*/ 414 h 452"/>
                <a:gd name="T36" fmla="*/ 89 w 156"/>
                <a:gd name="T37" fmla="*/ 392 h 452"/>
                <a:gd name="T38" fmla="*/ 68 w 156"/>
                <a:gd name="T39" fmla="*/ 365 h 452"/>
                <a:gd name="T40" fmla="*/ 53 w 156"/>
                <a:gd name="T41" fmla="*/ 336 h 452"/>
                <a:gd name="T42" fmla="*/ 42 w 156"/>
                <a:gd name="T43" fmla="*/ 305 h 452"/>
                <a:gd name="T44" fmla="*/ 35 w 156"/>
                <a:gd name="T45" fmla="*/ 272 h 452"/>
                <a:gd name="T46" fmla="*/ 32 w 156"/>
                <a:gd name="T47" fmla="*/ 239 h 452"/>
                <a:gd name="T48" fmla="*/ 32 w 156"/>
                <a:gd name="T49" fmla="*/ 206 h 452"/>
                <a:gd name="T50" fmla="*/ 36 w 156"/>
                <a:gd name="T51" fmla="*/ 173 h 452"/>
                <a:gd name="T52" fmla="*/ 44 w 156"/>
                <a:gd name="T53" fmla="*/ 143 h 452"/>
                <a:gd name="T54" fmla="*/ 54 w 156"/>
                <a:gd name="T55" fmla="*/ 114 h 452"/>
                <a:gd name="T56" fmla="*/ 66 w 156"/>
                <a:gd name="T57" fmla="*/ 89 h 452"/>
                <a:gd name="T58" fmla="*/ 81 w 156"/>
                <a:gd name="T59" fmla="*/ 67 h 452"/>
                <a:gd name="T60" fmla="*/ 97 w 156"/>
                <a:gd name="T61" fmla="*/ 51 h 452"/>
                <a:gd name="T62" fmla="*/ 114 w 156"/>
                <a:gd name="T63" fmla="*/ 40 h 452"/>
                <a:gd name="T64" fmla="*/ 131 w 156"/>
                <a:gd name="T65" fmla="*/ 34 h 452"/>
                <a:gd name="T66" fmla="*/ 156 w 156"/>
                <a:gd name="T67" fmla="*/ 18 h 452"/>
                <a:gd name="T68" fmla="*/ 155 w 156"/>
                <a:gd name="T69" fmla="*/ 32 h 452"/>
                <a:gd name="T70" fmla="*/ 124 w 156"/>
                <a:gd name="T71" fmla="*/ 1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6" h="452">
                  <a:moveTo>
                    <a:pt x="124" y="14"/>
                  </a:moveTo>
                  <a:lnTo>
                    <a:pt x="140" y="0"/>
                  </a:lnTo>
                  <a:lnTo>
                    <a:pt x="125" y="2"/>
                  </a:lnTo>
                  <a:lnTo>
                    <a:pt x="112" y="6"/>
                  </a:lnTo>
                  <a:lnTo>
                    <a:pt x="100" y="11"/>
                  </a:lnTo>
                  <a:lnTo>
                    <a:pt x="87" y="18"/>
                  </a:lnTo>
                  <a:lnTo>
                    <a:pt x="76" y="27"/>
                  </a:lnTo>
                  <a:lnTo>
                    <a:pt x="66" y="37"/>
                  </a:lnTo>
                  <a:lnTo>
                    <a:pt x="56" y="48"/>
                  </a:lnTo>
                  <a:lnTo>
                    <a:pt x="47" y="60"/>
                  </a:lnTo>
                  <a:lnTo>
                    <a:pt x="38" y="73"/>
                  </a:lnTo>
                  <a:lnTo>
                    <a:pt x="31" y="87"/>
                  </a:lnTo>
                  <a:lnTo>
                    <a:pt x="24" y="102"/>
                  </a:lnTo>
                  <a:lnTo>
                    <a:pt x="18" y="117"/>
                  </a:lnTo>
                  <a:lnTo>
                    <a:pt x="13" y="134"/>
                  </a:lnTo>
                  <a:lnTo>
                    <a:pt x="9" y="150"/>
                  </a:lnTo>
                  <a:lnTo>
                    <a:pt x="5" y="167"/>
                  </a:lnTo>
                  <a:lnTo>
                    <a:pt x="3" y="186"/>
                  </a:lnTo>
                  <a:lnTo>
                    <a:pt x="1" y="203"/>
                  </a:lnTo>
                  <a:lnTo>
                    <a:pt x="0" y="221"/>
                  </a:lnTo>
                  <a:lnTo>
                    <a:pt x="0" y="240"/>
                  </a:lnTo>
                  <a:lnTo>
                    <a:pt x="2" y="258"/>
                  </a:lnTo>
                  <a:lnTo>
                    <a:pt x="4" y="276"/>
                  </a:lnTo>
                  <a:lnTo>
                    <a:pt x="7" y="295"/>
                  </a:lnTo>
                  <a:lnTo>
                    <a:pt x="11" y="313"/>
                  </a:lnTo>
                  <a:lnTo>
                    <a:pt x="17" y="332"/>
                  </a:lnTo>
                  <a:lnTo>
                    <a:pt x="24" y="349"/>
                  </a:lnTo>
                  <a:lnTo>
                    <a:pt x="31" y="365"/>
                  </a:lnTo>
                  <a:lnTo>
                    <a:pt x="42" y="381"/>
                  </a:lnTo>
                  <a:lnTo>
                    <a:pt x="52" y="398"/>
                  </a:lnTo>
                  <a:lnTo>
                    <a:pt x="64" y="412"/>
                  </a:lnTo>
                  <a:lnTo>
                    <a:pt x="77" y="426"/>
                  </a:lnTo>
                  <a:lnTo>
                    <a:pt x="93" y="440"/>
                  </a:lnTo>
                  <a:lnTo>
                    <a:pt x="109" y="452"/>
                  </a:lnTo>
                  <a:lnTo>
                    <a:pt x="126" y="424"/>
                  </a:lnTo>
                  <a:lnTo>
                    <a:pt x="113" y="414"/>
                  </a:lnTo>
                  <a:lnTo>
                    <a:pt x="100" y="404"/>
                  </a:lnTo>
                  <a:lnTo>
                    <a:pt x="89" y="392"/>
                  </a:lnTo>
                  <a:lnTo>
                    <a:pt x="77" y="378"/>
                  </a:lnTo>
                  <a:lnTo>
                    <a:pt x="68" y="365"/>
                  </a:lnTo>
                  <a:lnTo>
                    <a:pt x="60" y="351"/>
                  </a:lnTo>
                  <a:lnTo>
                    <a:pt x="53" y="336"/>
                  </a:lnTo>
                  <a:lnTo>
                    <a:pt x="47" y="320"/>
                  </a:lnTo>
                  <a:lnTo>
                    <a:pt x="42" y="305"/>
                  </a:lnTo>
                  <a:lnTo>
                    <a:pt x="38" y="289"/>
                  </a:lnTo>
                  <a:lnTo>
                    <a:pt x="35" y="272"/>
                  </a:lnTo>
                  <a:lnTo>
                    <a:pt x="33" y="255"/>
                  </a:lnTo>
                  <a:lnTo>
                    <a:pt x="32" y="239"/>
                  </a:lnTo>
                  <a:lnTo>
                    <a:pt x="32" y="222"/>
                  </a:lnTo>
                  <a:lnTo>
                    <a:pt x="32" y="206"/>
                  </a:lnTo>
                  <a:lnTo>
                    <a:pt x="34" y="189"/>
                  </a:lnTo>
                  <a:lnTo>
                    <a:pt x="36" y="173"/>
                  </a:lnTo>
                  <a:lnTo>
                    <a:pt x="39" y="158"/>
                  </a:lnTo>
                  <a:lnTo>
                    <a:pt x="44" y="143"/>
                  </a:lnTo>
                  <a:lnTo>
                    <a:pt x="49" y="128"/>
                  </a:lnTo>
                  <a:lnTo>
                    <a:pt x="54" y="114"/>
                  </a:lnTo>
                  <a:lnTo>
                    <a:pt x="60" y="101"/>
                  </a:lnTo>
                  <a:lnTo>
                    <a:pt x="66" y="89"/>
                  </a:lnTo>
                  <a:lnTo>
                    <a:pt x="73" y="78"/>
                  </a:lnTo>
                  <a:lnTo>
                    <a:pt x="81" y="67"/>
                  </a:lnTo>
                  <a:lnTo>
                    <a:pt x="89" y="59"/>
                  </a:lnTo>
                  <a:lnTo>
                    <a:pt x="97" y="51"/>
                  </a:lnTo>
                  <a:lnTo>
                    <a:pt x="106" y="45"/>
                  </a:lnTo>
                  <a:lnTo>
                    <a:pt x="114" y="40"/>
                  </a:lnTo>
                  <a:lnTo>
                    <a:pt x="123" y="36"/>
                  </a:lnTo>
                  <a:lnTo>
                    <a:pt x="131" y="34"/>
                  </a:lnTo>
                  <a:lnTo>
                    <a:pt x="141" y="33"/>
                  </a:lnTo>
                  <a:lnTo>
                    <a:pt x="156" y="18"/>
                  </a:lnTo>
                  <a:lnTo>
                    <a:pt x="141" y="33"/>
                  </a:lnTo>
                  <a:lnTo>
                    <a:pt x="155" y="32"/>
                  </a:lnTo>
                  <a:lnTo>
                    <a:pt x="156" y="18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676FD8A4-ED17-4F9D-9777-FDF9FE803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3767"/>
              <a:ext cx="38" cy="86"/>
            </a:xfrm>
            <a:custGeom>
              <a:avLst/>
              <a:gdLst>
                <a:gd name="T0" fmla="*/ 43 w 152"/>
                <a:gd name="T1" fmla="*/ 0 h 344"/>
                <a:gd name="T2" fmla="*/ 43 w 152"/>
                <a:gd name="T3" fmla="*/ 0 h 344"/>
                <a:gd name="T4" fmla="*/ 31 w 152"/>
                <a:gd name="T5" fmla="*/ 27 h 344"/>
                <a:gd name="T6" fmla="*/ 21 w 152"/>
                <a:gd name="T7" fmla="*/ 52 h 344"/>
                <a:gd name="T8" fmla="*/ 13 w 152"/>
                <a:gd name="T9" fmla="*/ 77 h 344"/>
                <a:gd name="T10" fmla="*/ 7 w 152"/>
                <a:gd name="T11" fmla="*/ 100 h 344"/>
                <a:gd name="T12" fmla="*/ 5 w 152"/>
                <a:gd name="T13" fmla="*/ 112 h 344"/>
                <a:gd name="T14" fmla="*/ 2 w 152"/>
                <a:gd name="T15" fmla="*/ 123 h 344"/>
                <a:gd name="T16" fmla="*/ 1 w 152"/>
                <a:gd name="T17" fmla="*/ 136 h 344"/>
                <a:gd name="T18" fmla="*/ 0 w 152"/>
                <a:gd name="T19" fmla="*/ 147 h 344"/>
                <a:gd name="T20" fmla="*/ 0 w 152"/>
                <a:gd name="T21" fmla="*/ 158 h 344"/>
                <a:gd name="T22" fmla="*/ 1 w 152"/>
                <a:gd name="T23" fmla="*/ 168 h 344"/>
                <a:gd name="T24" fmla="*/ 2 w 152"/>
                <a:gd name="T25" fmla="*/ 180 h 344"/>
                <a:gd name="T26" fmla="*/ 5 w 152"/>
                <a:gd name="T27" fmla="*/ 191 h 344"/>
                <a:gd name="T28" fmla="*/ 8 w 152"/>
                <a:gd name="T29" fmla="*/ 201 h 344"/>
                <a:gd name="T30" fmla="*/ 11 w 152"/>
                <a:gd name="T31" fmla="*/ 211 h 344"/>
                <a:gd name="T32" fmla="*/ 15 w 152"/>
                <a:gd name="T33" fmla="*/ 221 h 344"/>
                <a:gd name="T34" fmla="*/ 20 w 152"/>
                <a:gd name="T35" fmla="*/ 232 h 344"/>
                <a:gd name="T36" fmla="*/ 25 w 152"/>
                <a:gd name="T37" fmla="*/ 242 h 344"/>
                <a:gd name="T38" fmla="*/ 32 w 152"/>
                <a:gd name="T39" fmla="*/ 252 h 344"/>
                <a:gd name="T40" fmla="*/ 38 w 152"/>
                <a:gd name="T41" fmla="*/ 261 h 344"/>
                <a:gd name="T42" fmla="*/ 46 w 152"/>
                <a:gd name="T43" fmla="*/ 271 h 344"/>
                <a:gd name="T44" fmla="*/ 55 w 152"/>
                <a:gd name="T45" fmla="*/ 281 h 344"/>
                <a:gd name="T46" fmla="*/ 64 w 152"/>
                <a:gd name="T47" fmla="*/ 290 h 344"/>
                <a:gd name="T48" fmla="*/ 74 w 152"/>
                <a:gd name="T49" fmla="*/ 299 h 344"/>
                <a:gd name="T50" fmla="*/ 84 w 152"/>
                <a:gd name="T51" fmla="*/ 308 h 344"/>
                <a:gd name="T52" fmla="*/ 108 w 152"/>
                <a:gd name="T53" fmla="*/ 325 h 344"/>
                <a:gd name="T54" fmla="*/ 134 w 152"/>
                <a:gd name="T55" fmla="*/ 344 h 344"/>
                <a:gd name="T56" fmla="*/ 152 w 152"/>
                <a:gd name="T57" fmla="*/ 316 h 344"/>
                <a:gd name="T58" fmla="*/ 126 w 152"/>
                <a:gd name="T59" fmla="*/ 300 h 344"/>
                <a:gd name="T60" fmla="*/ 105 w 152"/>
                <a:gd name="T61" fmla="*/ 283 h 344"/>
                <a:gd name="T62" fmla="*/ 96 w 152"/>
                <a:gd name="T63" fmla="*/ 275 h 344"/>
                <a:gd name="T64" fmla="*/ 86 w 152"/>
                <a:gd name="T65" fmla="*/ 267 h 344"/>
                <a:gd name="T66" fmla="*/ 78 w 152"/>
                <a:gd name="T67" fmla="*/ 258 h 344"/>
                <a:gd name="T68" fmla="*/ 71 w 152"/>
                <a:gd name="T69" fmla="*/ 250 h 344"/>
                <a:gd name="T70" fmla="*/ 64 w 152"/>
                <a:gd name="T71" fmla="*/ 242 h 344"/>
                <a:gd name="T72" fmla="*/ 58 w 152"/>
                <a:gd name="T73" fmla="*/ 234 h 344"/>
                <a:gd name="T74" fmla="*/ 53 w 152"/>
                <a:gd name="T75" fmla="*/ 225 h 344"/>
                <a:gd name="T76" fmla="*/ 48 w 152"/>
                <a:gd name="T77" fmla="*/ 217 h 344"/>
                <a:gd name="T78" fmla="*/ 44 w 152"/>
                <a:gd name="T79" fmla="*/ 209 h 344"/>
                <a:gd name="T80" fmla="*/ 41 w 152"/>
                <a:gd name="T81" fmla="*/ 201 h 344"/>
                <a:gd name="T82" fmla="*/ 38 w 152"/>
                <a:gd name="T83" fmla="*/ 192 h 344"/>
                <a:gd name="T84" fmla="*/ 36 w 152"/>
                <a:gd name="T85" fmla="*/ 184 h 344"/>
                <a:gd name="T86" fmla="*/ 34 w 152"/>
                <a:gd name="T87" fmla="*/ 174 h 344"/>
                <a:gd name="T88" fmla="*/ 33 w 152"/>
                <a:gd name="T89" fmla="*/ 166 h 344"/>
                <a:gd name="T90" fmla="*/ 32 w 152"/>
                <a:gd name="T91" fmla="*/ 157 h 344"/>
                <a:gd name="T92" fmla="*/ 33 w 152"/>
                <a:gd name="T93" fmla="*/ 147 h 344"/>
                <a:gd name="T94" fmla="*/ 33 w 152"/>
                <a:gd name="T95" fmla="*/ 138 h 344"/>
                <a:gd name="T96" fmla="*/ 34 w 152"/>
                <a:gd name="T97" fmla="*/ 128 h 344"/>
                <a:gd name="T98" fmla="*/ 35 w 152"/>
                <a:gd name="T99" fmla="*/ 117 h 344"/>
                <a:gd name="T100" fmla="*/ 37 w 152"/>
                <a:gd name="T101" fmla="*/ 108 h 344"/>
                <a:gd name="T102" fmla="*/ 43 w 152"/>
                <a:gd name="T103" fmla="*/ 86 h 344"/>
                <a:gd name="T104" fmla="*/ 52 w 152"/>
                <a:gd name="T105" fmla="*/ 63 h 344"/>
                <a:gd name="T106" fmla="*/ 61 w 152"/>
                <a:gd name="T107" fmla="*/ 40 h 344"/>
                <a:gd name="T108" fmla="*/ 72 w 152"/>
                <a:gd name="T109" fmla="*/ 14 h 344"/>
                <a:gd name="T110" fmla="*/ 72 w 152"/>
                <a:gd name="T111" fmla="*/ 14 h 344"/>
                <a:gd name="T112" fmla="*/ 43 w 152"/>
                <a:gd name="T1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" h="344">
                  <a:moveTo>
                    <a:pt x="43" y="0"/>
                  </a:moveTo>
                  <a:lnTo>
                    <a:pt x="43" y="0"/>
                  </a:lnTo>
                  <a:lnTo>
                    <a:pt x="31" y="27"/>
                  </a:lnTo>
                  <a:lnTo>
                    <a:pt x="21" y="52"/>
                  </a:lnTo>
                  <a:lnTo>
                    <a:pt x="13" y="77"/>
                  </a:lnTo>
                  <a:lnTo>
                    <a:pt x="7" y="100"/>
                  </a:lnTo>
                  <a:lnTo>
                    <a:pt x="5" y="112"/>
                  </a:lnTo>
                  <a:lnTo>
                    <a:pt x="2" y="123"/>
                  </a:lnTo>
                  <a:lnTo>
                    <a:pt x="1" y="136"/>
                  </a:lnTo>
                  <a:lnTo>
                    <a:pt x="0" y="147"/>
                  </a:lnTo>
                  <a:lnTo>
                    <a:pt x="0" y="158"/>
                  </a:lnTo>
                  <a:lnTo>
                    <a:pt x="1" y="168"/>
                  </a:lnTo>
                  <a:lnTo>
                    <a:pt x="2" y="180"/>
                  </a:lnTo>
                  <a:lnTo>
                    <a:pt x="5" y="191"/>
                  </a:lnTo>
                  <a:lnTo>
                    <a:pt x="8" y="201"/>
                  </a:lnTo>
                  <a:lnTo>
                    <a:pt x="11" y="211"/>
                  </a:lnTo>
                  <a:lnTo>
                    <a:pt x="15" y="221"/>
                  </a:lnTo>
                  <a:lnTo>
                    <a:pt x="20" y="232"/>
                  </a:lnTo>
                  <a:lnTo>
                    <a:pt x="25" y="242"/>
                  </a:lnTo>
                  <a:lnTo>
                    <a:pt x="32" y="252"/>
                  </a:lnTo>
                  <a:lnTo>
                    <a:pt x="38" y="261"/>
                  </a:lnTo>
                  <a:lnTo>
                    <a:pt x="46" y="271"/>
                  </a:lnTo>
                  <a:lnTo>
                    <a:pt x="55" y="281"/>
                  </a:lnTo>
                  <a:lnTo>
                    <a:pt x="64" y="290"/>
                  </a:lnTo>
                  <a:lnTo>
                    <a:pt x="74" y="299"/>
                  </a:lnTo>
                  <a:lnTo>
                    <a:pt x="84" y="308"/>
                  </a:lnTo>
                  <a:lnTo>
                    <a:pt x="108" y="325"/>
                  </a:lnTo>
                  <a:lnTo>
                    <a:pt x="134" y="344"/>
                  </a:lnTo>
                  <a:lnTo>
                    <a:pt x="152" y="316"/>
                  </a:lnTo>
                  <a:lnTo>
                    <a:pt x="126" y="300"/>
                  </a:lnTo>
                  <a:lnTo>
                    <a:pt x="105" y="283"/>
                  </a:lnTo>
                  <a:lnTo>
                    <a:pt x="96" y="275"/>
                  </a:lnTo>
                  <a:lnTo>
                    <a:pt x="86" y="267"/>
                  </a:lnTo>
                  <a:lnTo>
                    <a:pt x="78" y="258"/>
                  </a:lnTo>
                  <a:lnTo>
                    <a:pt x="71" y="250"/>
                  </a:lnTo>
                  <a:lnTo>
                    <a:pt x="64" y="242"/>
                  </a:lnTo>
                  <a:lnTo>
                    <a:pt x="58" y="234"/>
                  </a:lnTo>
                  <a:lnTo>
                    <a:pt x="53" y="225"/>
                  </a:lnTo>
                  <a:lnTo>
                    <a:pt x="48" y="217"/>
                  </a:lnTo>
                  <a:lnTo>
                    <a:pt x="44" y="209"/>
                  </a:lnTo>
                  <a:lnTo>
                    <a:pt x="41" y="201"/>
                  </a:lnTo>
                  <a:lnTo>
                    <a:pt x="38" y="192"/>
                  </a:lnTo>
                  <a:lnTo>
                    <a:pt x="36" y="184"/>
                  </a:lnTo>
                  <a:lnTo>
                    <a:pt x="34" y="174"/>
                  </a:lnTo>
                  <a:lnTo>
                    <a:pt x="33" y="166"/>
                  </a:lnTo>
                  <a:lnTo>
                    <a:pt x="32" y="157"/>
                  </a:lnTo>
                  <a:lnTo>
                    <a:pt x="33" y="147"/>
                  </a:lnTo>
                  <a:lnTo>
                    <a:pt x="33" y="138"/>
                  </a:lnTo>
                  <a:lnTo>
                    <a:pt x="34" y="128"/>
                  </a:lnTo>
                  <a:lnTo>
                    <a:pt x="35" y="117"/>
                  </a:lnTo>
                  <a:lnTo>
                    <a:pt x="37" y="108"/>
                  </a:lnTo>
                  <a:lnTo>
                    <a:pt x="43" y="86"/>
                  </a:lnTo>
                  <a:lnTo>
                    <a:pt x="52" y="63"/>
                  </a:lnTo>
                  <a:lnTo>
                    <a:pt x="61" y="4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802CBC09-956C-4855-AB23-94D782FB0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3738"/>
              <a:ext cx="94" cy="33"/>
            </a:xfrm>
            <a:custGeom>
              <a:avLst/>
              <a:gdLst>
                <a:gd name="T0" fmla="*/ 377 w 377"/>
                <a:gd name="T1" fmla="*/ 17 h 129"/>
                <a:gd name="T2" fmla="*/ 377 w 377"/>
                <a:gd name="T3" fmla="*/ 17 h 129"/>
                <a:gd name="T4" fmla="*/ 353 w 377"/>
                <a:gd name="T5" fmla="*/ 13 h 129"/>
                <a:gd name="T6" fmla="*/ 327 w 377"/>
                <a:gd name="T7" fmla="*/ 9 h 129"/>
                <a:gd name="T8" fmla="*/ 302 w 377"/>
                <a:gd name="T9" fmla="*/ 6 h 129"/>
                <a:gd name="T10" fmla="*/ 275 w 377"/>
                <a:gd name="T11" fmla="*/ 3 h 129"/>
                <a:gd name="T12" fmla="*/ 249 w 377"/>
                <a:gd name="T13" fmla="*/ 1 h 129"/>
                <a:gd name="T14" fmla="*/ 222 w 377"/>
                <a:gd name="T15" fmla="*/ 0 h 129"/>
                <a:gd name="T16" fmla="*/ 196 w 377"/>
                <a:gd name="T17" fmla="*/ 1 h 129"/>
                <a:gd name="T18" fmla="*/ 170 w 377"/>
                <a:gd name="T19" fmla="*/ 3 h 129"/>
                <a:gd name="T20" fmla="*/ 157 w 377"/>
                <a:gd name="T21" fmla="*/ 5 h 129"/>
                <a:gd name="T22" fmla="*/ 143 w 377"/>
                <a:gd name="T23" fmla="*/ 8 h 129"/>
                <a:gd name="T24" fmla="*/ 131 w 377"/>
                <a:gd name="T25" fmla="*/ 11 h 129"/>
                <a:gd name="T26" fmla="*/ 119 w 377"/>
                <a:gd name="T27" fmla="*/ 14 h 129"/>
                <a:gd name="T28" fmla="*/ 107 w 377"/>
                <a:gd name="T29" fmla="*/ 18 h 129"/>
                <a:gd name="T30" fmla="*/ 94 w 377"/>
                <a:gd name="T31" fmla="*/ 23 h 129"/>
                <a:gd name="T32" fmla="*/ 83 w 377"/>
                <a:gd name="T33" fmla="*/ 29 h 129"/>
                <a:gd name="T34" fmla="*/ 72 w 377"/>
                <a:gd name="T35" fmla="*/ 36 h 129"/>
                <a:gd name="T36" fmla="*/ 62 w 377"/>
                <a:gd name="T37" fmla="*/ 43 h 129"/>
                <a:gd name="T38" fmla="*/ 51 w 377"/>
                <a:gd name="T39" fmla="*/ 50 h 129"/>
                <a:gd name="T40" fmla="*/ 41 w 377"/>
                <a:gd name="T41" fmla="*/ 59 h 129"/>
                <a:gd name="T42" fmla="*/ 32 w 377"/>
                <a:gd name="T43" fmla="*/ 68 h 129"/>
                <a:gd name="T44" fmla="*/ 23 w 377"/>
                <a:gd name="T45" fmla="*/ 79 h 129"/>
                <a:gd name="T46" fmla="*/ 15 w 377"/>
                <a:gd name="T47" fmla="*/ 91 h 129"/>
                <a:gd name="T48" fmla="*/ 8 w 377"/>
                <a:gd name="T49" fmla="*/ 103 h 129"/>
                <a:gd name="T50" fmla="*/ 0 w 377"/>
                <a:gd name="T51" fmla="*/ 115 h 129"/>
                <a:gd name="T52" fmla="*/ 29 w 377"/>
                <a:gd name="T53" fmla="*/ 129 h 129"/>
                <a:gd name="T54" fmla="*/ 35 w 377"/>
                <a:gd name="T55" fmla="*/ 118 h 129"/>
                <a:gd name="T56" fmla="*/ 41 w 377"/>
                <a:gd name="T57" fmla="*/ 108 h 129"/>
                <a:gd name="T58" fmla="*/ 48 w 377"/>
                <a:gd name="T59" fmla="*/ 99 h 129"/>
                <a:gd name="T60" fmla="*/ 56 w 377"/>
                <a:gd name="T61" fmla="*/ 90 h 129"/>
                <a:gd name="T62" fmla="*/ 64 w 377"/>
                <a:gd name="T63" fmla="*/ 82 h 129"/>
                <a:gd name="T64" fmla="*/ 71 w 377"/>
                <a:gd name="T65" fmla="*/ 75 h 129"/>
                <a:gd name="T66" fmla="*/ 80 w 377"/>
                <a:gd name="T67" fmla="*/ 68 h 129"/>
                <a:gd name="T68" fmla="*/ 89 w 377"/>
                <a:gd name="T69" fmla="*/ 62 h 129"/>
                <a:gd name="T70" fmla="*/ 98 w 377"/>
                <a:gd name="T71" fmla="*/ 57 h 129"/>
                <a:gd name="T72" fmla="*/ 108 w 377"/>
                <a:gd name="T73" fmla="*/ 53 h 129"/>
                <a:gd name="T74" fmla="*/ 118 w 377"/>
                <a:gd name="T75" fmla="*/ 49 h 129"/>
                <a:gd name="T76" fmla="*/ 128 w 377"/>
                <a:gd name="T77" fmla="*/ 45 h 129"/>
                <a:gd name="T78" fmla="*/ 139 w 377"/>
                <a:gd name="T79" fmla="*/ 42 h 129"/>
                <a:gd name="T80" fmla="*/ 151 w 377"/>
                <a:gd name="T81" fmla="*/ 39 h 129"/>
                <a:gd name="T82" fmla="*/ 162 w 377"/>
                <a:gd name="T83" fmla="*/ 37 h 129"/>
                <a:gd name="T84" fmla="*/ 173 w 377"/>
                <a:gd name="T85" fmla="*/ 34 h 129"/>
                <a:gd name="T86" fmla="*/ 198 w 377"/>
                <a:gd name="T87" fmla="*/ 32 h 129"/>
                <a:gd name="T88" fmla="*/ 222 w 377"/>
                <a:gd name="T89" fmla="*/ 32 h 129"/>
                <a:gd name="T90" fmla="*/ 247 w 377"/>
                <a:gd name="T91" fmla="*/ 32 h 129"/>
                <a:gd name="T92" fmla="*/ 272 w 377"/>
                <a:gd name="T93" fmla="*/ 34 h 129"/>
                <a:gd name="T94" fmla="*/ 298 w 377"/>
                <a:gd name="T95" fmla="*/ 38 h 129"/>
                <a:gd name="T96" fmla="*/ 323 w 377"/>
                <a:gd name="T97" fmla="*/ 41 h 129"/>
                <a:gd name="T98" fmla="*/ 348 w 377"/>
                <a:gd name="T99" fmla="*/ 45 h 129"/>
                <a:gd name="T100" fmla="*/ 372 w 377"/>
                <a:gd name="T101" fmla="*/ 49 h 129"/>
                <a:gd name="T102" fmla="*/ 372 w 377"/>
                <a:gd name="T103" fmla="*/ 49 h 129"/>
                <a:gd name="T104" fmla="*/ 377 w 377"/>
                <a:gd name="T105" fmla="*/ 17 h 129"/>
                <a:gd name="T106" fmla="*/ 377 w 377"/>
                <a:gd name="T107" fmla="*/ 17 h 129"/>
                <a:gd name="T108" fmla="*/ 377 w 377"/>
                <a:gd name="T109" fmla="*/ 1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7" h="129">
                  <a:moveTo>
                    <a:pt x="377" y="17"/>
                  </a:moveTo>
                  <a:lnTo>
                    <a:pt x="377" y="17"/>
                  </a:lnTo>
                  <a:lnTo>
                    <a:pt x="353" y="13"/>
                  </a:lnTo>
                  <a:lnTo>
                    <a:pt x="327" y="9"/>
                  </a:lnTo>
                  <a:lnTo>
                    <a:pt x="302" y="6"/>
                  </a:lnTo>
                  <a:lnTo>
                    <a:pt x="275" y="3"/>
                  </a:lnTo>
                  <a:lnTo>
                    <a:pt x="249" y="1"/>
                  </a:lnTo>
                  <a:lnTo>
                    <a:pt x="222" y="0"/>
                  </a:lnTo>
                  <a:lnTo>
                    <a:pt x="196" y="1"/>
                  </a:lnTo>
                  <a:lnTo>
                    <a:pt x="170" y="3"/>
                  </a:lnTo>
                  <a:lnTo>
                    <a:pt x="157" y="5"/>
                  </a:lnTo>
                  <a:lnTo>
                    <a:pt x="143" y="8"/>
                  </a:lnTo>
                  <a:lnTo>
                    <a:pt x="131" y="11"/>
                  </a:lnTo>
                  <a:lnTo>
                    <a:pt x="119" y="14"/>
                  </a:lnTo>
                  <a:lnTo>
                    <a:pt x="107" y="18"/>
                  </a:lnTo>
                  <a:lnTo>
                    <a:pt x="94" y="23"/>
                  </a:lnTo>
                  <a:lnTo>
                    <a:pt x="83" y="29"/>
                  </a:lnTo>
                  <a:lnTo>
                    <a:pt x="72" y="36"/>
                  </a:lnTo>
                  <a:lnTo>
                    <a:pt x="62" y="43"/>
                  </a:lnTo>
                  <a:lnTo>
                    <a:pt x="51" y="50"/>
                  </a:lnTo>
                  <a:lnTo>
                    <a:pt x="41" y="59"/>
                  </a:lnTo>
                  <a:lnTo>
                    <a:pt x="32" y="68"/>
                  </a:lnTo>
                  <a:lnTo>
                    <a:pt x="23" y="79"/>
                  </a:lnTo>
                  <a:lnTo>
                    <a:pt x="15" y="91"/>
                  </a:lnTo>
                  <a:lnTo>
                    <a:pt x="8" y="103"/>
                  </a:lnTo>
                  <a:lnTo>
                    <a:pt x="0" y="115"/>
                  </a:lnTo>
                  <a:lnTo>
                    <a:pt x="29" y="129"/>
                  </a:lnTo>
                  <a:lnTo>
                    <a:pt x="35" y="118"/>
                  </a:lnTo>
                  <a:lnTo>
                    <a:pt x="41" y="108"/>
                  </a:lnTo>
                  <a:lnTo>
                    <a:pt x="48" y="99"/>
                  </a:lnTo>
                  <a:lnTo>
                    <a:pt x="56" y="90"/>
                  </a:lnTo>
                  <a:lnTo>
                    <a:pt x="64" y="82"/>
                  </a:lnTo>
                  <a:lnTo>
                    <a:pt x="71" y="75"/>
                  </a:lnTo>
                  <a:lnTo>
                    <a:pt x="80" y="68"/>
                  </a:lnTo>
                  <a:lnTo>
                    <a:pt x="89" y="62"/>
                  </a:lnTo>
                  <a:lnTo>
                    <a:pt x="98" y="57"/>
                  </a:lnTo>
                  <a:lnTo>
                    <a:pt x="108" y="53"/>
                  </a:lnTo>
                  <a:lnTo>
                    <a:pt x="118" y="49"/>
                  </a:lnTo>
                  <a:lnTo>
                    <a:pt x="128" y="45"/>
                  </a:lnTo>
                  <a:lnTo>
                    <a:pt x="139" y="42"/>
                  </a:lnTo>
                  <a:lnTo>
                    <a:pt x="151" y="39"/>
                  </a:lnTo>
                  <a:lnTo>
                    <a:pt x="162" y="37"/>
                  </a:lnTo>
                  <a:lnTo>
                    <a:pt x="173" y="34"/>
                  </a:lnTo>
                  <a:lnTo>
                    <a:pt x="198" y="32"/>
                  </a:lnTo>
                  <a:lnTo>
                    <a:pt x="222" y="32"/>
                  </a:lnTo>
                  <a:lnTo>
                    <a:pt x="247" y="32"/>
                  </a:lnTo>
                  <a:lnTo>
                    <a:pt x="272" y="34"/>
                  </a:lnTo>
                  <a:lnTo>
                    <a:pt x="298" y="38"/>
                  </a:lnTo>
                  <a:lnTo>
                    <a:pt x="323" y="41"/>
                  </a:lnTo>
                  <a:lnTo>
                    <a:pt x="348" y="45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377" y="17"/>
                  </a:lnTo>
                  <a:lnTo>
                    <a:pt x="377" y="17"/>
                  </a:lnTo>
                  <a:lnTo>
                    <a:pt x="37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424634D6-71C3-4AC1-A59D-4E718B258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" y="3743"/>
              <a:ext cx="65" cy="15"/>
            </a:xfrm>
            <a:custGeom>
              <a:avLst/>
              <a:gdLst>
                <a:gd name="T0" fmla="*/ 245 w 262"/>
                <a:gd name="T1" fmla="*/ 51 h 59"/>
                <a:gd name="T2" fmla="*/ 230 w 262"/>
                <a:gd name="T3" fmla="*/ 27 h 59"/>
                <a:gd name="T4" fmla="*/ 205 w 262"/>
                <a:gd name="T5" fmla="*/ 28 h 59"/>
                <a:gd name="T6" fmla="*/ 178 w 262"/>
                <a:gd name="T7" fmla="*/ 27 h 59"/>
                <a:gd name="T8" fmla="*/ 151 w 262"/>
                <a:gd name="T9" fmla="*/ 25 h 59"/>
                <a:gd name="T10" fmla="*/ 122 w 262"/>
                <a:gd name="T11" fmla="*/ 22 h 59"/>
                <a:gd name="T12" fmla="*/ 93 w 262"/>
                <a:gd name="T13" fmla="*/ 16 h 59"/>
                <a:gd name="T14" fmla="*/ 65 w 262"/>
                <a:gd name="T15" fmla="*/ 11 h 59"/>
                <a:gd name="T16" fmla="*/ 35 w 262"/>
                <a:gd name="T17" fmla="*/ 6 h 59"/>
                <a:gd name="T18" fmla="*/ 5 w 262"/>
                <a:gd name="T19" fmla="*/ 0 h 59"/>
                <a:gd name="T20" fmla="*/ 0 w 262"/>
                <a:gd name="T21" fmla="*/ 32 h 59"/>
                <a:gd name="T22" fmla="*/ 29 w 262"/>
                <a:gd name="T23" fmla="*/ 38 h 59"/>
                <a:gd name="T24" fmla="*/ 59 w 262"/>
                <a:gd name="T25" fmla="*/ 43 h 59"/>
                <a:gd name="T26" fmla="*/ 88 w 262"/>
                <a:gd name="T27" fmla="*/ 48 h 59"/>
                <a:gd name="T28" fmla="*/ 118 w 262"/>
                <a:gd name="T29" fmla="*/ 53 h 59"/>
                <a:gd name="T30" fmla="*/ 148 w 262"/>
                <a:gd name="T31" fmla="*/ 56 h 59"/>
                <a:gd name="T32" fmla="*/ 176 w 262"/>
                <a:gd name="T33" fmla="*/ 58 h 59"/>
                <a:gd name="T34" fmla="*/ 205 w 262"/>
                <a:gd name="T35" fmla="*/ 59 h 59"/>
                <a:gd name="T36" fmla="*/ 232 w 262"/>
                <a:gd name="T37" fmla="*/ 58 h 59"/>
                <a:gd name="T38" fmla="*/ 218 w 262"/>
                <a:gd name="T39" fmla="*/ 34 h 59"/>
                <a:gd name="T40" fmla="*/ 245 w 262"/>
                <a:gd name="T41" fmla="*/ 51 h 59"/>
                <a:gd name="T42" fmla="*/ 262 w 262"/>
                <a:gd name="T43" fmla="*/ 25 h 59"/>
                <a:gd name="T44" fmla="*/ 230 w 262"/>
                <a:gd name="T45" fmla="*/ 27 h 59"/>
                <a:gd name="T46" fmla="*/ 245 w 262"/>
                <a:gd name="T4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2" h="59">
                  <a:moveTo>
                    <a:pt x="245" y="51"/>
                  </a:moveTo>
                  <a:lnTo>
                    <a:pt x="230" y="27"/>
                  </a:lnTo>
                  <a:lnTo>
                    <a:pt x="205" y="28"/>
                  </a:lnTo>
                  <a:lnTo>
                    <a:pt x="178" y="27"/>
                  </a:lnTo>
                  <a:lnTo>
                    <a:pt x="151" y="25"/>
                  </a:lnTo>
                  <a:lnTo>
                    <a:pt x="122" y="22"/>
                  </a:lnTo>
                  <a:lnTo>
                    <a:pt x="93" y="16"/>
                  </a:lnTo>
                  <a:lnTo>
                    <a:pt x="65" y="11"/>
                  </a:lnTo>
                  <a:lnTo>
                    <a:pt x="35" y="6"/>
                  </a:lnTo>
                  <a:lnTo>
                    <a:pt x="5" y="0"/>
                  </a:lnTo>
                  <a:lnTo>
                    <a:pt x="0" y="32"/>
                  </a:lnTo>
                  <a:lnTo>
                    <a:pt x="29" y="38"/>
                  </a:lnTo>
                  <a:lnTo>
                    <a:pt x="59" y="43"/>
                  </a:lnTo>
                  <a:lnTo>
                    <a:pt x="88" y="48"/>
                  </a:lnTo>
                  <a:lnTo>
                    <a:pt x="118" y="53"/>
                  </a:lnTo>
                  <a:lnTo>
                    <a:pt x="148" y="56"/>
                  </a:lnTo>
                  <a:lnTo>
                    <a:pt x="176" y="58"/>
                  </a:lnTo>
                  <a:lnTo>
                    <a:pt x="205" y="59"/>
                  </a:lnTo>
                  <a:lnTo>
                    <a:pt x="232" y="58"/>
                  </a:lnTo>
                  <a:lnTo>
                    <a:pt x="218" y="34"/>
                  </a:lnTo>
                  <a:lnTo>
                    <a:pt x="245" y="51"/>
                  </a:lnTo>
                  <a:lnTo>
                    <a:pt x="262" y="25"/>
                  </a:lnTo>
                  <a:lnTo>
                    <a:pt x="230" y="27"/>
                  </a:lnTo>
                  <a:lnTo>
                    <a:pt x="24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F5CD94C3-BD29-4B74-9834-386B6A78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3751"/>
              <a:ext cx="18" cy="63"/>
            </a:xfrm>
            <a:custGeom>
              <a:avLst/>
              <a:gdLst>
                <a:gd name="T0" fmla="*/ 34 w 73"/>
                <a:gd name="T1" fmla="*/ 252 h 252"/>
                <a:gd name="T2" fmla="*/ 34 w 73"/>
                <a:gd name="T3" fmla="*/ 251 h 252"/>
                <a:gd name="T4" fmla="*/ 33 w 73"/>
                <a:gd name="T5" fmla="*/ 220 h 252"/>
                <a:gd name="T6" fmla="*/ 33 w 73"/>
                <a:gd name="T7" fmla="*/ 189 h 252"/>
                <a:gd name="T8" fmla="*/ 33 w 73"/>
                <a:gd name="T9" fmla="*/ 158 h 252"/>
                <a:gd name="T10" fmla="*/ 36 w 73"/>
                <a:gd name="T11" fmla="*/ 128 h 252"/>
                <a:gd name="T12" fmla="*/ 38 w 73"/>
                <a:gd name="T13" fmla="*/ 114 h 252"/>
                <a:gd name="T14" fmla="*/ 40 w 73"/>
                <a:gd name="T15" fmla="*/ 100 h 252"/>
                <a:gd name="T16" fmla="*/ 43 w 73"/>
                <a:gd name="T17" fmla="*/ 85 h 252"/>
                <a:gd name="T18" fmla="*/ 47 w 73"/>
                <a:gd name="T19" fmla="*/ 71 h 252"/>
                <a:gd name="T20" fmla="*/ 52 w 73"/>
                <a:gd name="T21" fmla="*/ 57 h 252"/>
                <a:gd name="T22" fmla="*/ 58 w 73"/>
                <a:gd name="T23" fmla="*/ 44 h 252"/>
                <a:gd name="T24" fmla="*/ 64 w 73"/>
                <a:gd name="T25" fmla="*/ 30 h 252"/>
                <a:gd name="T26" fmla="*/ 73 w 73"/>
                <a:gd name="T27" fmla="*/ 17 h 252"/>
                <a:gd name="T28" fmla="*/ 46 w 73"/>
                <a:gd name="T29" fmla="*/ 0 h 252"/>
                <a:gd name="T30" fmla="*/ 37 w 73"/>
                <a:gd name="T31" fmla="*/ 15 h 252"/>
                <a:gd name="T32" fmla="*/ 29 w 73"/>
                <a:gd name="T33" fmla="*/ 30 h 252"/>
                <a:gd name="T34" fmla="*/ 23 w 73"/>
                <a:gd name="T35" fmla="*/ 46 h 252"/>
                <a:gd name="T36" fmla="*/ 16 w 73"/>
                <a:gd name="T37" fmla="*/ 61 h 252"/>
                <a:gd name="T38" fmla="*/ 12 w 73"/>
                <a:gd name="T39" fmla="*/ 77 h 252"/>
                <a:gd name="T40" fmla="*/ 8 w 73"/>
                <a:gd name="T41" fmla="*/ 93 h 252"/>
                <a:gd name="T42" fmla="*/ 6 w 73"/>
                <a:gd name="T43" fmla="*/ 109 h 252"/>
                <a:gd name="T44" fmla="*/ 3 w 73"/>
                <a:gd name="T45" fmla="*/ 125 h 252"/>
                <a:gd name="T46" fmla="*/ 1 w 73"/>
                <a:gd name="T47" fmla="*/ 157 h 252"/>
                <a:gd name="T48" fmla="*/ 0 w 73"/>
                <a:gd name="T49" fmla="*/ 189 h 252"/>
                <a:gd name="T50" fmla="*/ 1 w 73"/>
                <a:gd name="T51" fmla="*/ 220 h 252"/>
                <a:gd name="T52" fmla="*/ 1 w 73"/>
                <a:gd name="T53" fmla="*/ 252 h 252"/>
                <a:gd name="T54" fmla="*/ 1 w 73"/>
                <a:gd name="T55" fmla="*/ 251 h 252"/>
                <a:gd name="T56" fmla="*/ 34 w 73"/>
                <a:gd name="T57" fmla="*/ 252 h 252"/>
                <a:gd name="T58" fmla="*/ 34 w 73"/>
                <a:gd name="T59" fmla="*/ 252 h 252"/>
                <a:gd name="T60" fmla="*/ 34 w 73"/>
                <a:gd name="T61" fmla="*/ 251 h 252"/>
                <a:gd name="T62" fmla="*/ 34 w 73"/>
                <a:gd name="T6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252">
                  <a:moveTo>
                    <a:pt x="34" y="252"/>
                  </a:moveTo>
                  <a:lnTo>
                    <a:pt x="34" y="251"/>
                  </a:lnTo>
                  <a:lnTo>
                    <a:pt x="33" y="220"/>
                  </a:lnTo>
                  <a:lnTo>
                    <a:pt x="33" y="189"/>
                  </a:lnTo>
                  <a:lnTo>
                    <a:pt x="33" y="158"/>
                  </a:lnTo>
                  <a:lnTo>
                    <a:pt x="36" y="128"/>
                  </a:lnTo>
                  <a:lnTo>
                    <a:pt x="38" y="114"/>
                  </a:lnTo>
                  <a:lnTo>
                    <a:pt x="40" y="100"/>
                  </a:lnTo>
                  <a:lnTo>
                    <a:pt x="43" y="85"/>
                  </a:lnTo>
                  <a:lnTo>
                    <a:pt x="47" y="71"/>
                  </a:lnTo>
                  <a:lnTo>
                    <a:pt x="52" y="57"/>
                  </a:lnTo>
                  <a:lnTo>
                    <a:pt x="58" y="44"/>
                  </a:lnTo>
                  <a:lnTo>
                    <a:pt x="64" y="30"/>
                  </a:lnTo>
                  <a:lnTo>
                    <a:pt x="73" y="17"/>
                  </a:lnTo>
                  <a:lnTo>
                    <a:pt x="46" y="0"/>
                  </a:lnTo>
                  <a:lnTo>
                    <a:pt x="37" y="15"/>
                  </a:lnTo>
                  <a:lnTo>
                    <a:pt x="29" y="30"/>
                  </a:lnTo>
                  <a:lnTo>
                    <a:pt x="23" y="46"/>
                  </a:lnTo>
                  <a:lnTo>
                    <a:pt x="16" y="61"/>
                  </a:lnTo>
                  <a:lnTo>
                    <a:pt x="12" y="77"/>
                  </a:lnTo>
                  <a:lnTo>
                    <a:pt x="8" y="93"/>
                  </a:lnTo>
                  <a:lnTo>
                    <a:pt x="6" y="109"/>
                  </a:lnTo>
                  <a:lnTo>
                    <a:pt x="3" y="125"/>
                  </a:lnTo>
                  <a:lnTo>
                    <a:pt x="1" y="157"/>
                  </a:lnTo>
                  <a:lnTo>
                    <a:pt x="0" y="189"/>
                  </a:lnTo>
                  <a:lnTo>
                    <a:pt x="1" y="220"/>
                  </a:lnTo>
                  <a:lnTo>
                    <a:pt x="1" y="252"/>
                  </a:lnTo>
                  <a:lnTo>
                    <a:pt x="1" y="251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34" y="251"/>
                  </a:lnTo>
                  <a:lnTo>
                    <a:pt x="34" y="2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2A47D14E-21B3-445C-812D-79E764DC3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3814"/>
              <a:ext cx="37" cy="84"/>
            </a:xfrm>
            <a:custGeom>
              <a:avLst/>
              <a:gdLst>
                <a:gd name="T0" fmla="*/ 17 w 147"/>
                <a:gd name="T1" fmla="*/ 334 h 334"/>
                <a:gd name="T2" fmla="*/ 17 w 147"/>
                <a:gd name="T3" fmla="*/ 334 h 334"/>
                <a:gd name="T4" fmla="*/ 27 w 147"/>
                <a:gd name="T5" fmla="*/ 327 h 334"/>
                <a:gd name="T6" fmla="*/ 36 w 147"/>
                <a:gd name="T7" fmla="*/ 320 h 334"/>
                <a:gd name="T8" fmla="*/ 46 w 147"/>
                <a:gd name="T9" fmla="*/ 313 h 334"/>
                <a:gd name="T10" fmla="*/ 54 w 147"/>
                <a:gd name="T11" fmla="*/ 305 h 334"/>
                <a:gd name="T12" fmla="*/ 62 w 147"/>
                <a:gd name="T13" fmla="*/ 297 h 334"/>
                <a:gd name="T14" fmla="*/ 70 w 147"/>
                <a:gd name="T15" fmla="*/ 287 h 334"/>
                <a:gd name="T16" fmla="*/ 76 w 147"/>
                <a:gd name="T17" fmla="*/ 279 h 334"/>
                <a:gd name="T18" fmla="*/ 83 w 147"/>
                <a:gd name="T19" fmla="*/ 269 h 334"/>
                <a:gd name="T20" fmla="*/ 96 w 147"/>
                <a:gd name="T21" fmla="*/ 251 h 334"/>
                <a:gd name="T22" fmla="*/ 106 w 147"/>
                <a:gd name="T23" fmla="*/ 230 h 334"/>
                <a:gd name="T24" fmla="*/ 114 w 147"/>
                <a:gd name="T25" fmla="*/ 209 h 334"/>
                <a:gd name="T26" fmla="*/ 122 w 147"/>
                <a:gd name="T27" fmla="*/ 187 h 334"/>
                <a:gd name="T28" fmla="*/ 128 w 147"/>
                <a:gd name="T29" fmla="*/ 165 h 334"/>
                <a:gd name="T30" fmla="*/ 134 w 147"/>
                <a:gd name="T31" fmla="*/ 142 h 334"/>
                <a:gd name="T32" fmla="*/ 137 w 147"/>
                <a:gd name="T33" fmla="*/ 119 h 334"/>
                <a:gd name="T34" fmla="*/ 141 w 147"/>
                <a:gd name="T35" fmla="*/ 95 h 334"/>
                <a:gd name="T36" fmla="*/ 145 w 147"/>
                <a:gd name="T37" fmla="*/ 48 h 334"/>
                <a:gd name="T38" fmla="*/ 147 w 147"/>
                <a:gd name="T39" fmla="*/ 1 h 334"/>
                <a:gd name="T40" fmla="*/ 114 w 147"/>
                <a:gd name="T41" fmla="*/ 0 h 334"/>
                <a:gd name="T42" fmla="*/ 112 w 147"/>
                <a:gd name="T43" fmla="*/ 46 h 334"/>
                <a:gd name="T44" fmla="*/ 108 w 147"/>
                <a:gd name="T45" fmla="*/ 92 h 334"/>
                <a:gd name="T46" fmla="*/ 105 w 147"/>
                <a:gd name="T47" fmla="*/ 114 h 334"/>
                <a:gd name="T48" fmla="*/ 102 w 147"/>
                <a:gd name="T49" fmla="*/ 135 h 334"/>
                <a:gd name="T50" fmla="*/ 97 w 147"/>
                <a:gd name="T51" fmla="*/ 157 h 334"/>
                <a:gd name="T52" fmla="*/ 92 w 147"/>
                <a:gd name="T53" fmla="*/ 178 h 334"/>
                <a:gd name="T54" fmla="*/ 84 w 147"/>
                <a:gd name="T55" fmla="*/ 198 h 334"/>
                <a:gd name="T56" fmla="*/ 76 w 147"/>
                <a:gd name="T57" fmla="*/ 217 h 334"/>
                <a:gd name="T58" fmla="*/ 67 w 147"/>
                <a:gd name="T59" fmla="*/ 234 h 334"/>
                <a:gd name="T60" fmla="*/ 57 w 147"/>
                <a:gd name="T61" fmla="*/ 252 h 334"/>
                <a:gd name="T62" fmla="*/ 51 w 147"/>
                <a:gd name="T63" fmla="*/ 260 h 334"/>
                <a:gd name="T64" fmla="*/ 45 w 147"/>
                <a:gd name="T65" fmla="*/ 267 h 334"/>
                <a:gd name="T66" fmla="*/ 38 w 147"/>
                <a:gd name="T67" fmla="*/ 275 h 334"/>
                <a:gd name="T68" fmla="*/ 31 w 147"/>
                <a:gd name="T69" fmla="*/ 282 h 334"/>
                <a:gd name="T70" fmla="*/ 24 w 147"/>
                <a:gd name="T71" fmla="*/ 288 h 334"/>
                <a:gd name="T72" fmla="*/ 17 w 147"/>
                <a:gd name="T73" fmla="*/ 295 h 334"/>
                <a:gd name="T74" fmla="*/ 9 w 147"/>
                <a:gd name="T75" fmla="*/ 301 h 334"/>
                <a:gd name="T76" fmla="*/ 0 w 147"/>
                <a:gd name="T77" fmla="*/ 307 h 334"/>
                <a:gd name="T78" fmla="*/ 0 w 147"/>
                <a:gd name="T79" fmla="*/ 307 h 334"/>
                <a:gd name="T80" fmla="*/ 17 w 147"/>
                <a:gd name="T81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7" h="334">
                  <a:moveTo>
                    <a:pt x="17" y="334"/>
                  </a:moveTo>
                  <a:lnTo>
                    <a:pt x="17" y="334"/>
                  </a:lnTo>
                  <a:lnTo>
                    <a:pt x="27" y="327"/>
                  </a:lnTo>
                  <a:lnTo>
                    <a:pt x="36" y="320"/>
                  </a:lnTo>
                  <a:lnTo>
                    <a:pt x="46" y="313"/>
                  </a:lnTo>
                  <a:lnTo>
                    <a:pt x="54" y="305"/>
                  </a:lnTo>
                  <a:lnTo>
                    <a:pt x="62" y="297"/>
                  </a:lnTo>
                  <a:lnTo>
                    <a:pt x="70" y="287"/>
                  </a:lnTo>
                  <a:lnTo>
                    <a:pt x="76" y="279"/>
                  </a:lnTo>
                  <a:lnTo>
                    <a:pt x="83" y="269"/>
                  </a:lnTo>
                  <a:lnTo>
                    <a:pt x="96" y="251"/>
                  </a:lnTo>
                  <a:lnTo>
                    <a:pt x="106" y="230"/>
                  </a:lnTo>
                  <a:lnTo>
                    <a:pt x="114" y="209"/>
                  </a:lnTo>
                  <a:lnTo>
                    <a:pt x="122" y="187"/>
                  </a:lnTo>
                  <a:lnTo>
                    <a:pt x="128" y="165"/>
                  </a:lnTo>
                  <a:lnTo>
                    <a:pt x="134" y="142"/>
                  </a:lnTo>
                  <a:lnTo>
                    <a:pt x="137" y="119"/>
                  </a:lnTo>
                  <a:lnTo>
                    <a:pt x="141" y="95"/>
                  </a:lnTo>
                  <a:lnTo>
                    <a:pt x="145" y="48"/>
                  </a:lnTo>
                  <a:lnTo>
                    <a:pt x="147" y="1"/>
                  </a:lnTo>
                  <a:lnTo>
                    <a:pt x="114" y="0"/>
                  </a:lnTo>
                  <a:lnTo>
                    <a:pt x="112" y="46"/>
                  </a:lnTo>
                  <a:lnTo>
                    <a:pt x="108" y="92"/>
                  </a:lnTo>
                  <a:lnTo>
                    <a:pt x="105" y="114"/>
                  </a:lnTo>
                  <a:lnTo>
                    <a:pt x="102" y="135"/>
                  </a:lnTo>
                  <a:lnTo>
                    <a:pt x="97" y="157"/>
                  </a:lnTo>
                  <a:lnTo>
                    <a:pt x="92" y="178"/>
                  </a:lnTo>
                  <a:lnTo>
                    <a:pt x="84" y="198"/>
                  </a:lnTo>
                  <a:lnTo>
                    <a:pt x="76" y="217"/>
                  </a:lnTo>
                  <a:lnTo>
                    <a:pt x="67" y="234"/>
                  </a:lnTo>
                  <a:lnTo>
                    <a:pt x="57" y="252"/>
                  </a:lnTo>
                  <a:lnTo>
                    <a:pt x="51" y="260"/>
                  </a:lnTo>
                  <a:lnTo>
                    <a:pt x="45" y="267"/>
                  </a:lnTo>
                  <a:lnTo>
                    <a:pt x="38" y="275"/>
                  </a:lnTo>
                  <a:lnTo>
                    <a:pt x="31" y="282"/>
                  </a:lnTo>
                  <a:lnTo>
                    <a:pt x="24" y="288"/>
                  </a:lnTo>
                  <a:lnTo>
                    <a:pt x="17" y="295"/>
                  </a:lnTo>
                  <a:lnTo>
                    <a:pt x="9" y="301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7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DA42D8C8-D7CC-48D8-949B-F9D4D551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3846"/>
              <a:ext cx="92" cy="59"/>
            </a:xfrm>
            <a:custGeom>
              <a:avLst/>
              <a:gdLst>
                <a:gd name="T0" fmla="*/ 6 w 369"/>
                <a:gd name="T1" fmla="*/ 7 h 237"/>
                <a:gd name="T2" fmla="*/ 0 w 369"/>
                <a:gd name="T3" fmla="*/ 33 h 237"/>
                <a:gd name="T4" fmla="*/ 1 w 369"/>
                <a:gd name="T5" fmla="*/ 58 h 237"/>
                <a:gd name="T6" fmla="*/ 8 w 369"/>
                <a:gd name="T7" fmla="*/ 83 h 237"/>
                <a:gd name="T8" fmla="*/ 21 w 369"/>
                <a:gd name="T9" fmla="*/ 107 h 237"/>
                <a:gd name="T10" fmla="*/ 37 w 369"/>
                <a:gd name="T11" fmla="*/ 131 h 237"/>
                <a:gd name="T12" fmla="*/ 57 w 369"/>
                <a:gd name="T13" fmla="*/ 153 h 237"/>
                <a:gd name="T14" fmla="*/ 81 w 369"/>
                <a:gd name="T15" fmla="*/ 174 h 237"/>
                <a:gd name="T16" fmla="*/ 107 w 369"/>
                <a:gd name="T17" fmla="*/ 192 h 237"/>
                <a:gd name="T18" fmla="*/ 137 w 369"/>
                <a:gd name="T19" fmla="*/ 208 h 237"/>
                <a:gd name="T20" fmla="*/ 168 w 369"/>
                <a:gd name="T21" fmla="*/ 221 h 237"/>
                <a:gd name="T22" fmla="*/ 200 w 369"/>
                <a:gd name="T23" fmla="*/ 231 h 237"/>
                <a:gd name="T24" fmla="*/ 234 w 369"/>
                <a:gd name="T25" fmla="*/ 236 h 237"/>
                <a:gd name="T26" fmla="*/ 268 w 369"/>
                <a:gd name="T27" fmla="*/ 236 h 237"/>
                <a:gd name="T28" fmla="*/ 303 w 369"/>
                <a:gd name="T29" fmla="*/ 232 h 237"/>
                <a:gd name="T30" fmla="*/ 336 w 369"/>
                <a:gd name="T31" fmla="*/ 222 h 237"/>
                <a:gd name="T32" fmla="*/ 369 w 369"/>
                <a:gd name="T33" fmla="*/ 205 h 237"/>
                <a:gd name="T34" fmla="*/ 338 w 369"/>
                <a:gd name="T35" fmla="*/ 186 h 237"/>
                <a:gd name="T36" fmla="*/ 310 w 369"/>
                <a:gd name="T37" fmla="*/ 197 h 237"/>
                <a:gd name="T38" fmla="*/ 281 w 369"/>
                <a:gd name="T39" fmla="*/ 203 h 237"/>
                <a:gd name="T40" fmla="*/ 251 w 369"/>
                <a:gd name="T41" fmla="*/ 204 h 237"/>
                <a:gd name="T42" fmla="*/ 222 w 369"/>
                <a:gd name="T43" fmla="*/ 202 h 237"/>
                <a:gd name="T44" fmla="*/ 192 w 369"/>
                <a:gd name="T45" fmla="*/ 195 h 237"/>
                <a:gd name="T46" fmla="*/ 165 w 369"/>
                <a:gd name="T47" fmla="*/ 185 h 237"/>
                <a:gd name="T48" fmla="*/ 137 w 369"/>
                <a:gd name="T49" fmla="*/ 173 h 237"/>
                <a:gd name="T50" fmla="*/ 112 w 369"/>
                <a:gd name="T51" fmla="*/ 157 h 237"/>
                <a:gd name="T52" fmla="*/ 90 w 369"/>
                <a:gd name="T53" fmla="*/ 140 h 237"/>
                <a:gd name="T54" fmla="*/ 71 w 369"/>
                <a:gd name="T55" fmla="*/ 121 h 237"/>
                <a:gd name="T56" fmla="*/ 54 w 369"/>
                <a:gd name="T57" fmla="*/ 101 h 237"/>
                <a:gd name="T58" fmla="*/ 42 w 369"/>
                <a:gd name="T59" fmla="*/ 82 h 237"/>
                <a:gd name="T60" fmla="*/ 35 w 369"/>
                <a:gd name="T61" fmla="*/ 62 h 237"/>
                <a:gd name="T62" fmla="*/ 32 w 369"/>
                <a:gd name="T63" fmla="*/ 44 h 237"/>
                <a:gd name="T64" fmla="*/ 33 w 369"/>
                <a:gd name="T65" fmla="*/ 28 h 237"/>
                <a:gd name="T66" fmla="*/ 30 w 369"/>
                <a:gd name="T67" fmla="*/ 0 h 237"/>
                <a:gd name="T68" fmla="*/ 41 w 369"/>
                <a:gd name="T69" fmla="*/ 7 h 237"/>
                <a:gd name="T70" fmla="*/ 12 w 369"/>
                <a:gd name="T71" fmla="*/ 2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9" h="237">
                  <a:moveTo>
                    <a:pt x="12" y="28"/>
                  </a:moveTo>
                  <a:lnTo>
                    <a:pt x="6" y="7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0" y="45"/>
                  </a:lnTo>
                  <a:lnTo>
                    <a:pt x="1" y="58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13" y="95"/>
                  </a:lnTo>
                  <a:lnTo>
                    <a:pt x="21" y="107"/>
                  </a:lnTo>
                  <a:lnTo>
                    <a:pt x="28" y="120"/>
                  </a:lnTo>
                  <a:lnTo>
                    <a:pt x="37" y="131"/>
                  </a:lnTo>
                  <a:lnTo>
                    <a:pt x="46" y="142"/>
                  </a:lnTo>
                  <a:lnTo>
                    <a:pt x="57" y="153"/>
                  </a:lnTo>
                  <a:lnTo>
                    <a:pt x="69" y="163"/>
                  </a:lnTo>
                  <a:lnTo>
                    <a:pt x="81" y="174"/>
                  </a:lnTo>
                  <a:lnTo>
                    <a:pt x="94" y="183"/>
                  </a:lnTo>
                  <a:lnTo>
                    <a:pt x="107" y="192"/>
                  </a:lnTo>
                  <a:lnTo>
                    <a:pt x="122" y="200"/>
                  </a:lnTo>
                  <a:lnTo>
                    <a:pt x="137" y="208"/>
                  </a:lnTo>
                  <a:lnTo>
                    <a:pt x="151" y="214"/>
                  </a:lnTo>
                  <a:lnTo>
                    <a:pt x="168" y="221"/>
                  </a:lnTo>
                  <a:lnTo>
                    <a:pt x="184" y="226"/>
                  </a:lnTo>
                  <a:lnTo>
                    <a:pt x="200" y="231"/>
                  </a:lnTo>
                  <a:lnTo>
                    <a:pt x="217" y="234"/>
                  </a:lnTo>
                  <a:lnTo>
                    <a:pt x="234" y="236"/>
                  </a:lnTo>
                  <a:lnTo>
                    <a:pt x="250" y="237"/>
                  </a:lnTo>
                  <a:lnTo>
                    <a:pt x="268" y="236"/>
                  </a:lnTo>
                  <a:lnTo>
                    <a:pt x="285" y="235"/>
                  </a:lnTo>
                  <a:lnTo>
                    <a:pt x="303" y="232"/>
                  </a:lnTo>
                  <a:lnTo>
                    <a:pt x="320" y="228"/>
                  </a:lnTo>
                  <a:lnTo>
                    <a:pt x="336" y="222"/>
                  </a:lnTo>
                  <a:lnTo>
                    <a:pt x="353" y="214"/>
                  </a:lnTo>
                  <a:lnTo>
                    <a:pt x="369" y="205"/>
                  </a:lnTo>
                  <a:lnTo>
                    <a:pt x="352" y="178"/>
                  </a:lnTo>
                  <a:lnTo>
                    <a:pt x="338" y="186"/>
                  </a:lnTo>
                  <a:lnTo>
                    <a:pt x="324" y="192"/>
                  </a:lnTo>
                  <a:lnTo>
                    <a:pt x="310" y="197"/>
                  </a:lnTo>
                  <a:lnTo>
                    <a:pt x="295" y="200"/>
                  </a:lnTo>
                  <a:lnTo>
                    <a:pt x="281" y="203"/>
                  </a:lnTo>
                  <a:lnTo>
                    <a:pt x="267" y="204"/>
                  </a:lnTo>
                  <a:lnTo>
                    <a:pt x="251" y="204"/>
                  </a:lnTo>
                  <a:lnTo>
                    <a:pt x="237" y="204"/>
                  </a:lnTo>
                  <a:lnTo>
                    <a:pt x="222" y="202"/>
                  </a:lnTo>
                  <a:lnTo>
                    <a:pt x="208" y="199"/>
                  </a:lnTo>
                  <a:lnTo>
                    <a:pt x="192" y="195"/>
                  </a:lnTo>
                  <a:lnTo>
                    <a:pt x="178" y="191"/>
                  </a:lnTo>
                  <a:lnTo>
                    <a:pt x="165" y="185"/>
                  </a:lnTo>
                  <a:lnTo>
                    <a:pt x="150" y="179"/>
                  </a:lnTo>
                  <a:lnTo>
                    <a:pt x="137" y="173"/>
                  </a:lnTo>
                  <a:lnTo>
                    <a:pt x="125" y="166"/>
                  </a:lnTo>
                  <a:lnTo>
                    <a:pt x="112" y="157"/>
                  </a:lnTo>
                  <a:lnTo>
                    <a:pt x="100" y="148"/>
                  </a:lnTo>
                  <a:lnTo>
                    <a:pt x="90" y="140"/>
                  </a:lnTo>
                  <a:lnTo>
                    <a:pt x="80" y="131"/>
                  </a:lnTo>
                  <a:lnTo>
                    <a:pt x="71" y="121"/>
                  </a:lnTo>
                  <a:lnTo>
                    <a:pt x="61" y="111"/>
                  </a:lnTo>
                  <a:lnTo>
                    <a:pt x="54" y="101"/>
                  </a:lnTo>
                  <a:lnTo>
                    <a:pt x="48" y="91"/>
                  </a:lnTo>
                  <a:lnTo>
                    <a:pt x="42" y="82"/>
                  </a:lnTo>
                  <a:lnTo>
                    <a:pt x="38" y="72"/>
                  </a:lnTo>
                  <a:lnTo>
                    <a:pt x="35" y="62"/>
                  </a:lnTo>
                  <a:lnTo>
                    <a:pt x="33" y="53"/>
                  </a:lnTo>
                  <a:lnTo>
                    <a:pt x="32" y="44"/>
                  </a:lnTo>
                  <a:lnTo>
                    <a:pt x="32" y="36"/>
                  </a:lnTo>
                  <a:lnTo>
                    <a:pt x="33" y="28"/>
                  </a:lnTo>
                  <a:lnTo>
                    <a:pt x="36" y="20"/>
                  </a:lnTo>
                  <a:lnTo>
                    <a:pt x="30" y="0"/>
                  </a:lnTo>
                  <a:lnTo>
                    <a:pt x="36" y="20"/>
                  </a:lnTo>
                  <a:lnTo>
                    <a:pt x="41" y="7"/>
                  </a:lnTo>
                  <a:lnTo>
                    <a:pt x="30" y="0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D26742CD-1EE3-429B-A286-44C5F3E47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3844"/>
              <a:ext cx="294" cy="36"/>
            </a:xfrm>
            <a:custGeom>
              <a:avLst/>
              <a:gdLst>
                <a:gd name="T0" fmla="*/ 1165 w 1174"/>
                <a:gd name="T1" fmla="*/ 0 h 145"/>
                <a:gd name="T2" fmla="*/ 1092 w 1174"/>
                <a:gd name="T3" fmla="*/ 19 h 145"/>
                <a:gd name="T4" fmla="*/ 1020 w 1174"/>
                <a:gd name="T5" fmla="*/ 37 h 145"/>
                <a:gd name="T6" fmla="*/ 947 w 1174"/>
                <a:gd name="T7" fmla="*/ 52 h 145"/>
                <a:gd name="T8" fmla="*/ 875 w 1174"/>
                <a:gd name="T9" fmla="*/ 66 h 145"/>
                <a:gd name="T10" fmla="*/ 802 w 1174"/>
                <a:gd name="T11" fmla="*/ 79 h 145"/>
                <a:gd name="T12" fmla="*/ 730 w 1174"/>
                <a:gd name="T13" fmla="*/ 89 h 145"/>
                <a:gd name="T14" fmla="*/ 657 w 1174"/>
                <a:gd name="T15" fmla="*/ 98 h 145"/>
                <a:gd name="T16" fmla="*/ 584 w 1174"/>
                <a:gd name="T17" fmla="*/ 104 h 145"/>
                <a:gd name="T18" fmla="*/ 512 w 1174"/>
                <a:gd name="T19" fmla="*/ 109 h 145"/>
                <a:gd name="T20" fmla="*/ 439 w 1174"/>
                <a:gd name="T21" fmla="*/ 112 h 145"/>
                <a:gd name="T22" fmla="*/ 367 w 1174"/>
                <a:gd name="T23" fmla="*/ 113 h 145"/>
                <a:gd name="T24" fmla="*/ 294 w 1174"/>
                <a:gd name="T25" fmla="*/ 112 h 145"/>
                <a:gd name="T26" fmla="*/ 222 w 1174"/>
                <a:gd name="T27" fmla="*/ 109 h 145"/>
                <a:gd name="T28" fmla="*/ 149 w 1174"/>
                <a:gd name="T29" fmla="*/ 104 h 145"/>
                <a:gd name="T30" fmla="*/ 112 w 1174"/>
                <a:gd name="T31" fmla="*/ 101 h 145"/>
                <a:gd name="T32" fmla="*/ 76 w 1174"/>
                <a:gd name="T33" fmla="*/ 97 h 145"/>
                <a:gd name="T34" fmla="*/ 40 w 1174"/>
                <a:gd name="T35" fmla="*/ 93 h 145"/>
                <a:gd name="T36" fmla="*/ 4 w 1174"/>
                <a:gd name="T37" fmla="*/ 89 h 145"/>
                <a:gd name="T38" fmla="*/ 0 w 1174"/>
                <a:gd name="T39" fmla="*/ 120 h 145"/>
                <a:gd name="T40" fmla="*/ 37 w 1174"/>
                <a:gd name="T41" fmla="*/ 125 h 145"/>
                <a:gd name="T42" fmla="*/ 73 w 1174"/>
                <a:gd name="T43" fmla="*/ 130 h 145"/>
                <a:gd name="T44" fmla="*/ 110 w 1174"/>
                <a:gd name="T45" fmla="*/ 133 h 145"/>
                <a:gd name="T46" fmla="*/ 147 w 1174"/>
                <a:gd name="T47" fmla="*/ 137 h 145"/>
                <a:gd name="T48" fmla="*/ 220 w 1174"/>
                <a:gd name="T49" fmla="*/ 141 h 145"/>
                <a:gd name="T50" fmla="*/ 293 w 1174"/>
                <a:gd name="T51" fmla="*/ 144 h 145"/>
                <a:gd name="T52" fmla="*/ 367 w 1174"/>
                <a:gd name="T53" fmla="*/ 145 h 145"/>
                <a:gd name="T54" fmla="*/ 440 w 1174"/>
                <a:gd name="T55" fmla="*/ 144 h 145"/>
                <a:gd name="T56" fmla="*/ 514 w 1174"/>
                <a:gd name="T57" fmla="*/ 141 h 145"/>
                <a:gd name="T58" fmla="*/ 586 w 1174"/>
                <a:gd name="T59" fmla="*/ 137 h 145"/>
                <a:gd name="T60" fmla="*/ 660 w 1174"/>
                <a:gd name="T61" fmla="*/ 130 h 145"/>
                <a:gd name="T62" fmla="*/ 734 w 1174"/>
                <a:gd name="T63" fmla="*/ 120 h 145"/>
                <a:gd name="T64" fmla="*/ 807 w 1174"/>
                <a:gd name="T65" fmla="*/ 110 h 145"/>
                <a:gd name="T66" fmla="*/ 881 w 1174"/>
                <a:gd name="T67" fmla="*/ 98 h 145"/>
                <a:gd name="T68" fmla="*/ 953 w 1174"/>
                <a:gd name="T69" fmla="*/ 84 h 145"/>
                <a:gd name="T70" fmla="*/ 1027 w 1174"/>
                <a:gd name="T71" fmla="*/ 67 h 145"/>
                <a:gd name="T72" fmla="*/ 1101 w 1174"/>
                <a:gd name="T73" fmla="*/ 50 h 145"/>
                <a:gd name="T74" fmla="*/ 1174 w 1174"/>
                <a:gd name="T75" fmla="*/ 31 h 145"/>
                <a:gd name="T76" fmla="*/ 1165 w 1174"/>
                <a:gd name="T7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4" h="145">
                  <a:moveTo>
                    <a:pt x="1165" y="0"/>
                  </a:moveTo>
                  <a:lnTo>
                    <a:pt x="1092" y="19"/>
                  </a:lnTo>
                  <a:lnTo>
                    <a:pt x="1020" y="37"/>
                  </a:lnTo>
                  <a:lnTo>
                    <a:pt x="947" y="52"/>
                  </a:lnTo>
                  <a:lnTo>
                    <a:pt x="875" y="66"/>
                  </a:lnTo>
                  <a:lnTo>
                    <a:pt x="802" y="79"/>
                  </a:lnTo>
                  <a:lnTo>
                    <a:pt x="730" y="89"/>
                  </a:lnTo>
                  <a:lnTo>
                    <a:pt x="657" y="98"/>
                  </a:lnTo>
                  <a:lnTo>
                    <a:pt x="584" y="104"/>
                  </a:lnTo>
                  <a:lnTo>
                    <a:pt x="512" y="109"/>
                  </a:lnTo>
                  <a:lnTo>
                    <a:pt x="439" y="112"/>
                  </a:lnTo>
                  <a:lnTo>
                    <a:pt x="367" y="113"/>
                  </a:lnTo>
                  <a:lnTo>
                    <a:pt x="294" y="112"/>
                  </a:lnTo>
                  <a:lnTo>
                    <a:pt x="222" y="109"/>
                  </a:lnTo>
                  <a:lnTo>
                    <a:pt x="149" y="104"/>
                  </a:lnTo>
                  <a:lnTo>
                    <a:pt x="112" y="101"/>
                  </a:lnTo>
                  <a:lnTo>
                    <a:pt x="76" y="97"/>
                  </a:lnTo>
                  <a:lnTo>
                    <a:pt x="40" y="93"/>
                  </a:lnTo>
                  <a:lnTo>
                    <a:pt x="4" y="89"/>
                  </a:lnTo>
                  <a:lnTo>
                    <a:pt x="0" y="120"/>
                  </a:lnTo>
                  <a:lnTo>
                    <a:pt x="37" y="125"/>
                  </a:lnTo>
                  <a:lnTo>
                    <a:pt x="73" y="130"/>
                  </a:lnTo>
                  <a:lnTo>
                    <a:pt x="110" y="133"/>
                  </a:lnTo>
                  <a:lnTo>
                    <a:pt x="147" y="137"/>
                  </a:lnTo>
                  <a:lnTo>
                    <a:pt x="220" y="141"/>
                  </a:lnTo>
                  <a:lnTo>
                    <a:pt x="293" y="144"/>
                  </a:lnTo>
                  <a:lnTo>
                    <a:pt x="367" y="145"/>
                  </a:lnTo>
                  <a:lnTo>
                    <a:pt x="440" y="144"/>
                  </a:lnTo>
                  <a:lnTo>
                    <a:pt x="514" y="141"/>
                  </a:lnTo>
                  <a:lnTo>
                    <a:pt x="586" y="137"/>
                  </a:lnTo>
                  <a:lnTo>
                    <a:pt x="660" y="130"/>
                  </a:lnTo>
                  <a:lnTo>
                    <a:pt x="734" y="120"/>
                  </a:lnTo>
                  <a:lnTo>
                    <a:pt x="807" y="110"/>
                  </a:lnTo>
                  <a:lnTo>
                    <a:pt x="881" y="98"/>
                  </a:lnTo>
                  <a:lnTo>
                    <a:pt x="953" y="84"/>
                  </a:lnTo>
                  <a:lnTo>
                    <a:pt x="1027" y="67"/>
                  </a:lnTo>
                  <a:lnTo>
                    <a:pt x="1101" y="50"/>
                  </a:lnTo>
                  <a:lnTo>
                    <a:pt x="1174" y="31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15C2B460-28AC-4A57-AA3A-0BFBD4200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3778"/>
              <a:ext cx="47" cy="47"/>
            </a:xfrm>
            <a:custGeom>
              <a:avLst/>
              <a:gdLst>
                <a:gd name="T0" fmla="*/ 103 w 188"/>
                <a:gd name="T1" fmla="*/ 188 h 188"/>
                <a:gd name="T2" fmla="*/ 121 w 188"/>
                <a:gd name="T3" fmla="*/ 184 h 188"/>
                <a:gd name="T4" fmla="*/ 139 w 188"/>
                <a:gd name="T5" fmla="*/ 176 h 188"/>
                <a:gd name="T6" fmla="*/ 153 w 188"/>
                <a:gd name="T7" fmla="*/ 166 h 188"/>
                <a:gd name="T8" fmla="*/ 166 w 188"/>
                <a:gd name="T9" fmla="*/ 153 h 188"/>
                <a:gd name="T10" fmla="*/ 177 w 188"/>
                <a:gd name="T11" fmla="*/ 139 h 188"/>
                <a:gd name="T12" fmla="*/ 184 w 188"/>
                <a:gd name="T13" fmla="*/ 121 h 188"/>
                <a:gd name="T14" fmla="*/ 188 w 188"/>
                <a:gd name="T15" fmla="*/ 103 h 188"/>
                <a:gd name="T16" fmla="*/ 188 w 188"/>
                <a:gd name="T17" fmla="*/ 84 h 188"/>
                <a:gd name="T18" fmla="*/ 184 w 188"/>
                <a:gd name="T19" fmla="*/ 66 h 188"/>
                <a:gd name="T20" fmla="*/ 177 w 188"/>
                <a:gd name="T21" fmla="*/ 49 h 188"/>
                <a:gd name="T22" fmla="*/ 166 w 188"/>
                <a:gd name="T23" fmla="*/ 34 h 188"/>
                <a:gd name="T24" fmla="*/ 153 w 188"/>
                <a:gd name="T25" fmla="*/ 21 h 188"/>
                <a:gd name="T26" fmla="*/ 139 w 188"/>
                <a:gd name="T27" fmla="*/ 11 h 188"/>
                <a:gd name="T28" fmla="*/ 121 w 188"/>
                <a:gd name="T29" fmla="*/ 4 h 188"/>
                <a:gd name="T30" fmla="*/ 103 w 188"/>
                <a:gd name="T31" fmla="*/ 0 h 188"/>
                <a:gd name="T32" fmla="*/ 85 w 188"/>
                <a:gd name="T33" fmla="*/ 0 h 188"/>
                <a:gd name="T34" fmla="*/ 66 w 188"/>
                <a:gd name="T35" fmla="*/ 4 h 188"/>
                <a:gd name="T36" fmla="*/ 49 w 188"/>
                <a:gd name="T37" fmla="*/ 11 h 188"/>
                <a:gd name="T38" fmla="*/ 33 w 188"/>
                <a:gd name="T39" fmla="*/ 21 h 188"/>
                <a:gd name="T40" fmla="*/ 21 w 188"/>
                <a:gd name="T41" fmla="*/ 34 h 188"/>
                <a:gd name="T42" fmla="*/ 11 w 188"/>
                <a:gd name="T43" fmla="*/ 49 h 188"/>
                <a:gd name="T44" fmla="*/ 4 w 188"/>
                <a:gd name="T45" fmla="*/ 66 h 188"/>
                <a:gd name="T46" fmla="*/ 0 w 188"/>
                <a:gd name="T47" fmla="*/ 84 h 188"/>
                <a:gd name="T48" fmla="*/ 0 w 188"/>
                <a:gd name="T49" fmla="*/ 103 h 188"/>
                <a:gd name="T50" fmla="*/ 4 w 188"/>
                <a:gd name="T51" fmla="*/ 121 h 188"/>
                <a:gd name="T52" fmla="*/ 11 w 188"/>
                <a:gd name="T53" fmla="*/ 139 h 188"/>
                <a:gd name="T54" fmla="*/ 21 w 188"/>
                <a:gd name="T55" fmla="*/ 153 h 188"/>
                <a:gd name="T56" fmla="*/ 33 w 188"/>
                <a:gd name="T57" fmla="*/ 166 h 188"/>
                <a:gd name="T58" fmla="*/ 49 w 188"/>
                <a:gd name="T59" fmla="*/ 176 h 188"/>
                <a:gd name="T60" fmla="*/ 66 w 188"/>
                <a:gd name="T61" fmla="*/ 184 h 188"/>
                <a:gd name="T62" fmla="*/ 85 w 188"/>
                <a:gd name="T6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lnTo>
                    <a:pt x="103" y="188"/>
                  </a:lnTo>
                  <a:lnTo>
                    <a:pt x="112" y="186"/>
                  </a:lnTo>
                  <a:lnTo>
                    <a:pt x="121" y="184"/>
                  </a:lnTo>
                  <a:lnTo>
                    <a:pt x="131" y="180"/>
                  </a:lnTo>
                  <a:lnTo>
                    <a:pt x="139" y="176"/>
                  </a:lnTo>
                  <a:lnTo>
                    <a:pt x="146" y="171"/>
                  </a:lnTo>
                  <a:lnTo>
                    <a:pt x="153" y="166"/>
                  </a:lnTo>
                  <a:lnTo>
                    <a:pt x="160" y="160"/>
                  </a:lnTo>
                  <a:lnTo>
                    <a:pt x="166" y="153"/>
                  </a:lnTo>
                  <a:lnTo>
                    <a:pt x="171" y="146"/>
                  </a:lnTo>
                  <a:lnTo>
                    <a:pt x="177" y="139"/>
                  </a:lnTo>
                  <a:lnTo>
                    <a:pt x="181" y="131"/>
                  </a:lnTo>
                  <a:lnTo>
                    <a:pt x="184" y="121"/>
                  </a:lnTo>
                  <a:lnTo>
                    <a:pt x="186" y="112"/>
                  </a:lnTo>
                  <a:lnTo>
                    <a:pt x="188" y="103"/>
                  </a:lnTo>
                  <a:lnTo>
                    <a:pt x="188" y="94"/>
                  </a:lnTo>
                  <a:lnTo>
                    <a:pt x="188" y="84"/>
                  </a:lnTo>
                  <a:lnTo>
                    <a:pt x="186" y="74"/>
                  </a:lnTo>
                  <a:lnTo>
                    <a:pt x="184" y="66"/>
                  </a:lnTo>
                  <a:lnTo>
                    <a:pt x="181" y="57"/>
                  </a:lnTo>
                  <a:lnTo>
                    <a:pt x="177" y="49"/>
                  </a:lnTo>
                  <a:lnTo>
                    <a:pt x="171" y="41"/>
                  </a:lnTo>
                  <a:lnTo>
                    <a:pt x="166" y="34"/>
                  </a:lnTo>
                  <a:lnTo>
                    <a:pt x="160" y="27"/>
                  </a:lnTo>
                  <a:lnTo>
                    <a:pt x="153" y="21"/>
                  </a:lnTo>
                  <a:lnTo>
                    <a:pt x="146" y="16"/>
                  </a:lnTo>
                  <a:lnTo>
                    <a:pt x="139" y="11"/>
                  </a:lnTo>
                  <a:lnTo>
                    <a:pt x="131" y="7"/>
                  </a:lnTo>
                  <a:lnTo>
                    <a:pt x="121" y="4"/>
                  </a:lnTo>
                  <a:lnTo>
                    <a:pt x="112" y="2"/>
                  </a:lnTo>
                  <a:lnTo>
                    <a:pt x="103" y="0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4" y="2"/>
                  </a:lnTo>
                  <a:lnTo>
                    <a:pt x="66" y="4"/>
                  </a:lnTo>
                  <a:lnTo>
                    <a:pt x="57" y="7"/>
                  </a:lnTo>
                  <a:lnTo>
                    <a:pt x="49" y="11"/>
                  </a:lnTo>
                  <a:lnTo>
                    <a:pt x="41" y="16"/>
                  </a:lnTo>
                  <a:lnTo>
                    <a:pt x="33" y="21"/>
                  </a:lnTo>
                  <a:lnTo>
                    <a:pt x="27" y="27"/>
                  </a:lnTo>
                  <a:lnTo>
                    <a:pt x="21" y="34"/>
                  </a:lnTo>
                  <a:lnTo>
                    <a:pt x="16" y="41"/>
                  </a:lnTo>
                  <a:lnTo>
                    <a:pt x="11" y="49"/>
                  </a:lnTo>
                  <a:lnTo>
                    <a:pt x="7" y="57"/>
                  </a:lnTo>
                  <a:lnTo>
                    <a:pt x="4" y="66"/>
                  </a:lnTo>
                  <a:lnTo>
                    <a:pt x="2" y="74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4" y="121"/>
                  </a:lnTo>
                  <a:lnTo>
                    <a:pt x="7" y="131"/>
                  </a:lnTo>
                  <a:lnTo>
                    <a:pt x="11" y="139"/>
                  </a:lnTo>
                  <a:lnTo>
                    <a:pt x="16" y="146"/>
                  </a:lnTo>
                  <a:lnTo>
                    <a:pt x="21" y="153"/>
                  </a:lnTo>
                  <a:lnTo>
                    <a:pt x="27" y="160"/>
                  </a:lnTo>
                  <a:lnTo>
                    <a:pt x="33" y="166"/>
                  </a:lnTo>
                  <a:lnTo>
                    <a:pt x="41" y="171"/>
                  </a:lnTo>
                  <a:lnTo>
                    <a:pt x="49" y="176"/>
                  </a:lnTo>
                  <a:lnTo>
                    <a:pt x="57" y="180"/>
                  </a:lnTo>
                  <a:lnTo>
                    <a:pt x="66" y="184"/>
                  </a:lnTo>
                  <a:lnTo>
                    <a:pt x="74" y="186"/>
                  </a:lnTo>
                  <a:lnTo>
                    <a:pt x="85" y="188"/>
                  </a:lnTo>
                  <a:lnTo>
                    <a:pt x="94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BC88E81F-6FEC-4A8E-8E8B-5A1F2F10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3802"/>
              <a:ext cx="28" cy="27"/>
            </a:xfrm>
            <a:custGeom>
              <a:avLst/>
              <a:gdLst>
                <a:gd name="T0" fmla="*/ 77 w 110"/>
                <a:gd name="T1" fmla="*/ 0 h 110"/>
                <a:gd name="T2" fmla="*/ 77 w 110"/>
                <a:gd name="T3" fmla="*/ 0 h 110"/>
                <a:gd name="T4" fmla="*/ 77 w 110"/>
                <a:gd name="T5" fmla="*/ 8 h 110"/>
                <a:gd name="T6" fmla="*/ 76 w 110"/>
                <a:gd name="T7" fmla="*/ 15 h 110"/>
                <a:gd name="T8" fmla="*/ 74 w 110"/>
                <a:gd name="T9" fmla="*/ 23 h 110"/>
                <a:gd name="T10" fmla="*/ 71 w 110"/>
                <a:gd name="T11" fmla="*/ 30 h 110"/>
                <a:gd name="T12" fmla="*/ 68 w 110"/>
                <a:gd name="T13" fmla="*/ 37 h 110"/>
                <a:gd name="T14" fmla="*/ 64 w 110"/>
                <a:gd name="T15" fmla="*/ 44 h 110"/>
                <a:gd name="T16" fmla="*/ 60 w 110"/>
                <a:gd name="T17" fmla="*/ 49 h 110"/>
                <a:gd name="T18" fmla="*/ 55 w 110"/>
                <a:gd name="T19" fmla="*/ 55 h 110"/>
                <a:gd name="T20" fmla="*/ 49 w 110"/>
                <a:gd name="T21" fmla="*/ 60 h 110"/>
                <a:gd name="T22" fmla="*/ 44 w 110"/>
                <a:gd name="T23" fmla="*/ 64 h 110"/>
                <a:gd name="T24" fmla="*/ 37 w 110"/>
                <a:gd name="T25" fmla="*/ 68 h 110"/>
                <a:gd name="T26" fmla="*/ 30 w 110"/>
                <a:gd name="T27" fmla="*/ 71 h 110"/>
                <a:gd name="T28" fmla="*/ 23 w 110"/>
                <a:gd name="T29" fmla="*/ 74 h 110"/>
                <a:gd name="T30" fmla="*/ 15 w 110"/>
                <a:gd name="T31" fmla="*/ 76 h 110"/>
                <a:gd name="T32" fmla="*/ 8 w 110"/>
                <a:gd name="T33" fmla="*/ 77 h 110"/>
                <a:gd name="T34" fmla="*/ 0 w 110"/>
                <a:gd name="T35" fmla="*/ 77 h 110"/>
                <a:gd name="T36" fmla="*/ 0 w 110"/>
                <a:gd name="T37" fmla="*/ 110 h 110"/>
                <a:gd name="T38" fmla="*/ 11 w 110"/>
                <a:gd name="T39" fmla="*/ 109 h 110"/>
                <a:gd name="T40" fmla="*/ 22 w 110"/>
                <a:gd name="T41" fmla="*/ 107 h 110"/>
                <a:gd name="T42" fmla="*/ 32 w 110"/>
                <a:gd name="T43" fmla="*/ 105 h 110"/>
                <a:gd name="T44" fmla="*/ 43 w 110"/>
                <a:gd name="T45" fmla="*/ 101 h 110"/>
                <a:gd name="T46" fmla="*/ 52 w 110"/>
                <a:gd name="T47" fmla="*/ 97 h 110"/>
                <a:gd name="T48" fmla="*/ 61 w 110"/>
                <a:gd name="T49" fmla="*/ 91 h 110"/>
                <a:gd name="T50" fmla="*/ 69 w 110"/>
                <a:gd name="T51" fmla="*/ 84 h 110"/>
                <a:gd name="T52" fmla="*/ 77 w 110"/>
                <a:gd name="T53" fmla="*/ 77 h 110"/>
                <a:gd name="T54" fmla="*/ 85 w 110"/>
                <a:gd name="T55" fmla="*/ 69 h 110"/>
                <a:gd name="T56" fmla="*/ 91 w 110"/>
                <a:gd name="T57" fmla="*/ 61 h 110"/>
                <a:gd name="T58" fmla="*/ 97 w 110"/>
                <a:gd name="T59" fmla="*/ 52 h 110"/>
                <a:gd name="T60" fmla="*/ 101 w 110"/>
                <a:gd name="T61" fmla="*/ 43 h 110"/>
                <a:gd name="T62" fmla="*/ 105 w 110"/>
                <a:gd name="T63" fmla="*/ 32 h 110"/>
                <a:gd name="T64" fmla="*/ 108 w 110"/>
                <a:gd name="T65" fmla="*/ 22 h 110"/>
                <a:gd name="T66" fmla="*/ 109 w 110"/>
                <a:gd name="T67" fmla="*/ 11 h 110"/>
                <a:gd name="T68" fmla="*/ 110 w 110"/>
                <a:gd name="T69" fmla="*/ 0 h 110"/>
                <a:gd name="T70" fmla="*/ 110 w 110"/>
                <a:gd name="T71" fmla="*/ 0 h 110"/>
                <a:gd name="T72" fmla="*/ 77 w 110"/>
                <a:gd name="T7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110">
                  <a:moveTo>
                    <a:pt x="77" y="0"/>
                  </a:moveTo>
                  <a:lnTo>
                    <a:pt x="77" y="0"/>
                  </a:lnTo>
                  <a:lnTo>
                    <a:pt x="77" y="8"/>
                  </a:lnTo>
                  <a:lnTo>
                    <a:pt x="76" y="15"/>
                  </a:lnTo>
                  <a:lnTo>
                    <a:pt x="74" y="23"/>
                  </a:lnTo>
                  <a:lnTo>
                    <a:pt x="71" y="30"/>
                  </a:lnTo>
                  <a:lnTo>
                    <a:pt x="68" y="37"/>
                  </a:lnTo>
                  <a:lnTo>
                    <a:pt x="64" y="44"/>
                  </a:lnTo>
                  <a:lnTo>
                    <a:pt x="60" y="49"/>
                  </a:lnTo>
                  <a:lnTo>
                    <a:pt x="55" y="55"/>
                  </a:lnTo>
                  <a:lnTo>
                    <a:pt x="49" y="60"/>
                  </a:lnTo>
                  <a:lnTo>
                    <a:pt x="44" y="64"/>
                  </a:lnTo>
                  <a:lnTo>
                    <a:pt x="37" y="68"/>
                  </a:lnTo>
                  <a:lnTo>
                    <a:pt x="30" y="71"/>
                  </a:lnTo>
                  <a:lnTo>
                    <a:pt x="23" y="74"/>
                  </a:lnTo>
                  <a:lnTo>
                    <a:pt x="15" y="76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110"/>
                  </a:lnTo>
                  <a:lnTo>
                    <a:pt x="11" y="109"/>
                  </a:lnTo>
                  <a:lnTo>
                    <a:pt x="22" y="107"/>
                  </a:lnTo>
                  <a:lnTo>
                    <a:pt x="32" y="105"/>
                  </a:lnTo>
                  <a:lnTo>
                    <a:pt x="43" y="101"/>
                  </a:lnTo>
                  <a:lnTo>
                    <a:pt x="52" y="97"/>
                  </a:lnTo>
                  <a:lnTo>
                    <a:pt x="61" y="91"/>
                  </a:lnTo>
                  <a:lnTo>
                    <a:pt x="69" y="84"/>
                  </a:lnTo>
                  <a:lnTo>
                    <a:pt x="77" y="77"/>
                  </a:lnTo>
                  <a:lnTo>
                    <a:pt x="85" y="69"/>
                  </a:lnTo>
                  <a:lnTo>
                    <a:pt x="91" y="61"/>
                  </a:lnTo>
                  <a:lnTo>
                    <a:pt x="97" y="52"/>
                  </a:lnTo>
                  <a:lnTo>
                    <a:pt x="101" y="43"/>
                  </a:lnTo>
                  <a:lnTo>
                    <a:pt x="105" y="32"/>
                  </a:lnTo>
                  <a:lnTo>
                    <a:pt x="108" y="22"/>
                  </a:lnTo>
                  <a:lnTo>
                    <a:pt x="109" y="1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F36BCC4D-B9B1-4650-9152-7ED7BC766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3774"/>
              <a:ext cx="28" cy="28"/>
            </a:xfrm>
            <a:custGeom>
              <a:avLst/>
              <a:gdLst>
                <a:gd name="T0" fmla="*/ 0 w 110"/>
                <a:gd name="T1" fmla="*/ 31 h 110"/>
                <a:gd name="T2" fmla="*/ 0 w 110"/>
                <a:gd name="T3" fmla="*/ 31 h 110"/>
                <a:gd name="T4" fmla="*/ 8 w 110"/>
                <a:gd name="T5" fmla="*/ 32 h 110"/>
                <a:gd name="T6" fmla="*/ 15 w 110"/>
                <a:gd name="T7" fmla="*/ 33 h 110"/>
                <a:gd name="T8" fmla="*/ 23 w 110"/>
                <a:gd name="T9" fmla="*/ 35 h 110"/>
                <a:gd name="T10" fmla="*/ 30 w 110"/>
                <a:gd name="T11" fmla="*/ 37 h 110"/>
                <a:gd name="T12" fmla="*/ 37 w 110"/>
                <a:gd name="T13" fmla="*/ 41 h 110"/>
                <a:gd name="T14" fmla="*/ 44 w 110"/>
                <a:gd name="T15" fmla="*/ 46 h 110"/>
                <a:gd name="T16" fmla="*/ 50 w 110"/>
                <a:gd name="T17" fmla="*/ 50 h 110"/>
                <a:gd name="T18" fmla="*/ 55 w 110"/>
                <a:gd name="T19" fmla="*/ 55 h 110"/>
                <a:gd name="T20" fmla="*/ 60 w 110"/>
                <a:gd name="T21" fmla="*/ 60 h 110"/>
                <a:gd name="T22" fmla="*/ 64 w 110"/>
                <a:gd name="T23" fmla="*/ 66 h 110"/>
                <a:gd name="T24" fmla="*/ 68 w 110"/>
                <a:gd name="T25" fmla="*/ 73 h 110"/>
                <a:gd name="T26" fmla="*/ 71 w 110"/>
                <a:gd name="T27" fmla="*/ 79 h 110"/>
                <a:gd name="T28" fmla="*/ 74 w 110"/>
                <a:gd name="T29" fmla="*/ 86 h 110"/>
                <a:gd name="T30" fmla="*/ 76 w 110"/>
                <a:gd name="T31" fmla="*/ 93 h 110"/>
                <a:gd name="T32" fmla="*/ 77 w 110"/>
                <a:gd name="T33" fmla="*/ 102 h 110"/>
                <a:gd name="T34" fmla="*/ 77 w 110"/>
                <a:gd name="T35" fmla="*/ 110 h 110"/>
                <a:gd name="T36" fmla="*/ 110 w 110"/>
                <a:gd name="T37" fmla="*/ 110 h 110"/>
                <a:gd name="T38" fmla="*/ 109 w 110"/>
                <a:gd name="T39" fmla="*/ 99 h 110"/>
                <a:gd name="T40" fmla="*/ 108 w 110"/>
                <a:gd name="T41" fmla="*/ 87 h 110"/>
                <a:gd name="T42" fmla="*/ 105 w 110"/>
                <a:gd name="T43" fmla="*/ 77 h 110"/>
                <a:gd name="T44" fmla="*/ 101 w 110"/>
                <a:gd name="T45" fmla="*/ 67 h 110"/>
                <a:gd name="T46" fmla="*/ 97 w 110"/>
                <a:gd name="T47" fmla="*/ 58 h 110"/>
                <a:gd name="T48" fmla="*/ 91 w 110"/>
                <a:gd name="T49" fmla="*/ 49 h 110"/>
                <a:gd name="T50" fmla="*/ 85 w 110"/>
                <a:gd name="T51" fmla="*/ 39 h 110"/>
                <a:gd name="T52" fmla="*/ 77 w 110"/>
                <a:gd name="T53" fmla="*/ 32 h 110"/>
                <a:gd name="T54" fmla="*/ 69 w 110"/>
                <a:gd name="T55" fmla="*/ 25 h 110"/>
                <a:gd name="T56" fmla="*/ 61 w 110"/>
                <a:gd name="T57" fmla="*/ 18 h 110"/>
                <a:gd name="T58" fmla="*/ 52 w 110"/>
                <a:gd name="T59" fmla="*/ 13 h 110"/>
                <a:gd name="T60" fmla="*/ 43 w 110"/>
                <a:gd name="T61" fmla="*/ 9 h 110"/>
                <a:gd name="T62" fmla="*/ 32 w 110"/>
                <a:gd name="T63" fmla="*/ 5 h 110"/>
                <a:gd name="T64" fmla="*/ 22 w 110"/>
                <a:gd name="T65" fmla="*/ 2 h 110"/>
                <a:gd name="T66" fmla="*/ 11 w 110"/>
                <a:gd name="T67" fmla="*/ 1 h 110"/>
                <a:gd name="T68" fmla="*/ 0 w 110"/>
                <a:gd name="T69" fmla="*/ 0 h 110"/>
                <a:gd name="T70" fmla="*/ 0 w 110"/>
                <a:gd name="T71" fmla="*/ 0 h 110"/>
                <a:gd name="T72" fmla="*/ 0 w 110"/>
                <a:gd name="T73" fmla="*/ 3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110">
                  <a:moveTo>
                    <a:pt x="0" y="31"/>
                  </a:moveTo>
                  <a:lnTo>
                    <a:pt x="0" y="31"/>
                  </a:lnTo>
                  <a:lnTo>
                    <a:pt x="8" y="32"/>
                  </a:lnTo>
                  <a:lnTo>
                    <a:pt x="15" y="33"/>
                  </a:lnTo>
                  <a:lnTo>
                    <a:pt x="23" y="35"/>
                  </a:lnTo>
                  <a:lnTo>
                    <a:pt x="30" y="37"/>
                  </a:lnTo>
                  <a:lnTo>
                    <a:pt x="37" y="41"/>
                  </a:lnTo>
                  <a:lnTo>
                    <a:pt x="44" y="46"/>
                  </a:lnTo>
                  <a:lnTo>
                    <a:pt x="50" y="50"/>
                  </a:lnTo>
                  <a:lnTo>
                    <a:pt x="55" y="55"/>
                  </a:lnTo>
                  <a:lnTo>
                    <a:pt x="60" y="60"/>
                  </a:lnTo>
                  <a:lnTo>
                    <a:pt x="64" y="66"/>
                  </a:lnTo>
                  <a:lnTo>
                    <a:pt x="68" y="73"/>
                  </a:lnTo>
                  <a:lnTo>
                    <a:pt x="71" y="79"/>
                  </a:lnTo>
                  <a:lnTo>
                    <a:pt x="74" y="86"/>
                  </a:lnTo>
                  <a:lnTo>
                    <a:pt x="76" y="93"/>
                  </a:lnTo>
                  <a:lnTo>
                    <a:pt x="77" y="102"/>
                  </a:lnTo>
                  <a:lnTo>
                    <a:pt x="77" y="110"/>
                  </a:lnTo>
                  <a:lnTo>
                    <a:pt x="110" y="110"/>
                  </a:lnTo>
                  <a:lnTo>
                    <a:pt x="109" y="99"/>
                  </a:lnTo>
                  <a:lnTo>
                    <a:pt x="108" y="87"/>
                  </a:lnTo>
                  <a:lnTo>
                    <a:pt x="105" y="77"/>
                  </a:lnTo>
                  <a:lnTo>
                    <a:pt x="101" y="67"/>
                  </a:lnTo>
                  <a:lnTo>
                    <a:pt x="97" y="58"/>
                  </a:lnTo>
                  <a:lnTo>
                    <a:pt x="91" y="49"/>
                  </a:lnTo>
                  <a:lnTo>
                    <a:pt x="85" y="39"/>
                  </a:lnTo>
                  <a:lnTo>
                    <a:pt x="77" y="32"/>
                  </a:lnTo>
                  <a:lnTo>
                    <a:pt x="69" y="25"/>
                  </a:lnTo>
                  <a:lnTo>
                    <a:pt x="61" y="18"/>
                  </a:lnTo>
                  <a:lnTo>
                    <a:pt x="52" y="13"/>
                  </a:lnTo>
                  <a:lnTo>
                    <a:pt x="43" y="9"/>
                  </a:lnTo>
                  <a:lnTo>
                    <a:pt x="32" y="5"/>
                  </a:lnTo>
                  <a:lnTo>
                    <a:pt x="22" y="2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19EB2EB1-367B-4A04-9D96-C67AAACC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3774"/>
              <a:ext cx="28" cy="28"/>
            </a:xfrm>
            <a:custGeom>
              <a:avLst/>
              <a:gdLst>
                <a:gd name="T0" fmla="*/ 33 w 111"/>
                <a:gd name="T1" fmla="*/ 110 h 110"/>
                <a:gd name="T2" fmla="*/ 33 w 111"/>
                <a:gd name="T3" fmla="*/ 110 h 110"/>
                <a:gd name="T4" fmla="*/ 33 w 111"/>
                <a:gd name="T5" fmla="*/ 102 h 110"/>
                <a:gd name="T6" fmla="*/ 34 w 111"/>
                <a:gd name="T7" fmla="*/ 93 h 110"/>
                <a:gd name="T8" fmla="*/ 36 w 111"/>
                <a:gd name="T9" fmla="*/ 86 h 110"/>
                <a:gd name="T10" fmla="*/ 38 w 111"/>
                <a:gd name="T11" fmla="*/ 79 h 110"/>
                <a:gd name="T12" fmla="*/ 42 w 111"/>
                <a:gd name="T13" fmla="*/ 73 h 110"/>
                <a:gd name="T14" fmla="*/ 46 w 111"/>
                <a:gd name="T15" fmla="*/ 66 h 110"/>
                <a:gd name="T16" fmla="*/ 50 w 111"/>
                <a:gd name="T17" fmla="*/ 60 h 110"/>
                <a:gd name="T18" fmla="*/ 56 w 111"/>
                <a:gd name="T19" fmla="*/ 55 h 110"/>
                <a:gd name="T20" fmla="*/ 61 w 111"/>
                <a:gd name="T21" fmla="*/ 50 h 110"/>
                <a:gd name="T22" fmla="*/ 67 w 111"/>
                <a:gd name="T23" fmla="*/ 46 h 110"/>
                <a:gd name="T24" fmla="*/ 74 w 111"/>
                <a:gd name="T25" fmla="*/ 41 h 110"/>
                <a:gd name="T26" fmla="*/ 80 w 111"/>
                <a:gd name="T27" fmla="*/ 37 h 110"/>
                <a:gd name="T28" fmla="*/ 87 w 111"/>
                <a:gd name="T29" fmla="*/ 35 h 110"/>
                <a:gd name="T30" fmla="*/ 95 w 111"/>
                <a:gd name="T31" fmla="*/ 33 h 110"/>
                <a:gd name="T32" fmla="*/ 103 w 111"/>
                <a:gd name="T33" fmla="*/ 32 h 110"/>
                <a:gd name="T34" fmla="*/ 111 w 111"/>
                <a:gd name="T35" fmla="*/ 31 h 110"/>
                <a:gd name="T36" fmla="*/ 111 w 111"/>
                <a:gd name="T37" fmla="*/ 0 h 110"/>
                <a:gd name="T38" fmla="*/ 99 w 111"/>
                <a:gd name="T39" fmla="*/ 1 h 110"/>
                <a:gd name="T40" fmla="*/ 88 w 111"/>
                <a:gd name="T41" fmla="*/ 2 h 110"/>
                <a:gd name="T42" fmla="*/ 78 w 111"/>
                <a:gd name="T43" fmla="*/ 5 h 110"/>
                <a:gd name="T44" fmla="*/ 68 w 111"/>
                <a:gd name="T45" fmla="*/ 9 h 110"/>
                <a:gd name="T46" fmla="*/ 59 w 111"/>
                <a:gd name="T47" fmla="*/ 13 h 110"/>
                <a:gd name="T48" fmla="*/ 49 w 111"/>
                <a:gd name="T49" fmla="*/ 18 h 110"/>
                <a:gd name="T50" fmla="*/ 40 w 111"/>
                <a:gd name="T51" fmla="*/ 25 h 110"/>
                <a:gd name="T52" fmla="*/ 33 w 111"/>
                <a:gd name="T53" fmla="*/ 32 h 110"/>
                <a:gd name="T54" fmla="*/ 26 w 111"/>
                <a:gd name="T55" fmla="*/ 39 h 110"/>
                <a:gd name="T56" fmla="*/ 20 w 111"/>
                <a:gd name="T57" fmla="*/ 49 h 110"/>
                <a:gd name="T58" fmla="*/ 14 w 111"/>
                <a:gd name="T59" fmla="*/ 58 h 110"/>
                <a:gd name="T60" fmla="*/ 10 w 111"/>
                <a:gd name="T61" fmla="*/ 67 h 110"/>
                <a:gd name="T62" fmla="*/ 5 w 111"/>
                <a:gd name="T63" fmla="*/ 77 h 110"/>
                <a:gd name="T64" fmla="*/ 2 w 111"/>
                <a:gd name="T65" fmla="*/ 87 h 110"/>
                <a:gd name="T66" fmla="*/ 1 w 111"/>
                <a:gd name="T67" fmla="*/ 99 h 110"/>
                <a:gd name="T68" fmla="*/ 0 w 111"/>
                <a:gd name="T69" fmla="*/ 110 h 110"/>
                <a:gd name="T70" fmla="*/ 0 w 111"/>
                <a:gd name="T71" fmla="*/ 110 h 110"/>
                <a:gd name="T72" fmla="*/ 33 w 111"/>
                <a:gd name="T7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" h="110">
                  <a:moveTo>
                    <a:pt x="33" y="110"/>
                  </a:moveTo>
                  <a:lnTo>
                    <a:pt x="33" y="110"/>
                  </a:lnTo>
                  <a:lnTo>
                    <a:pt x="33" y="102"/>
                  </a:lnTo>
                  <a:lnTo>
                    <a:pt x="34" y="93"/>
                  </a:lnTo>
                  <a:lnTo>
                    <a:pt x="36" y="86"/>
                  </a:lnTo>
                  <a:lnTo>
                    <a:pt x="38" y="79"/>
                  </a:lnTo>
                  <a:lnTo>
                    <a:pt x="42" y="73"/>
                  </a:lnTo>
                  <a:lnTo>
                    <a:pt x="46" y="66"/>
                  </a:lnTo>
                  <a:lnTo>
                    <a:pt x="50" y="60"/>
                  </a:lnTo>
                  <a:lnTo>
                    <a:pt x="56" y="55"/>
                  </a:lnTo>
                  <a:lnTo>
                    <a:pt x="61" y="50"/>
                  </a:lnTo>
                  <a:lnTo>
                    <a:pt x="67" y="46"/>
                  </a:lnTo>
                  <a:lnTo>
                    <a:pt x="74" y="41"/>
                  </a:lnTo>
                  <a:lnTo>
                    <a:pt x="80" y="37"/>
                  </a:lnTo>
                  <a:lnTo>
                    <a:pt x="87" y="35"/>
                  </a:lnTo>
                  <a:lnTo>
                    <a:pt x="95" y="33"/>
                  </a:lnTo>
                  <a:lnTo>
                    <a:pt x="103" y="32"/>
                  </a:lnTo>
                  <a:lnTo>
                    <a:pt x="111" y="31"/>
                  </a:lnTo>
                  <a:lnTo>
                    <a:pt x="111" y="0"/>
                  </a:lnTo>
                  <a:lnTo>
                    <a:pt x="99" y="1"/>
                  </a:lnTo>
                  <a:lnTo>
                    <a:pt x="88" y="2"/>
                  </a:lnTo>
                  <a:lnTo>
                    <a:pt x="78" y="5"/>
                  </a:lnTo>
                  <a:lnTo>
                    <a:pt x="68" y="9"/>
                  </a:lnTo>
                  <a:lnTo>
                    <a:pt x="59" y="13"/>
                  </a:lnTo>
                  <a:lnTo>
                    <a:pt x="49" y="18"/>
                  </a:lnTo>
                  <a:lnTo>
                    <a:pt x="40" y="25"/>
                  </a:lnTo>
                  <a:lnTo>
                    <a:pt x="33" y="32"/>
                  </a:lnTo>
                  <a:lnTo>
                    <a:pt x="26" y="39"/>
                  </a:lnTo>
                  <a:lnTo>
                    <a:pt x="20" y="49"/>
                  </a:lnTo>
                  <a:lnTo>
                    <a:pt x="14" y="58"/>
                  </a:lnTo>
                  <a:lnTo>
                    <a:pt x="10" y="67"/>
                  </a:lnTo>
                  <a:lnTo>
                    <a:pt x="5" y="77"/>
                  </a:lnTo>
                  <a:lnTo>
                    <a:pt x="2" y="87"/>
                  </a:lnTo>
                  <a:lnTo>
                    <a:pt x="1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33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C8AE9682-67E3-428B-9B56-CB92F9FD4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3802"/>
              <a:ext cx="28" cy="27"/>
            </a:xfrm>
            <a:custGeom>
              <a:avLst/>
              <a:gdLst>
                <a:gd name="T0" fmla="*/ 111 w 111"/>
                <a:gd name="T1" fmla="*/ 77 h 110"/>
                <a:gd name="T2" fmla="*/ 111 w 111"/>
                <a:gd name="T3" fmla="*/ 77 h 110"/>
                <a:gd name="T4" fmla="*/ 103 w 111"/>
                <a:gd name="T5" fmla="*/ 77 h 110"/>
                <a:gd name="T6" fmla="*/ 95 w 111"/>
                <a:gd name="T7" fmla="*/ 76 h 110"/>
                <a:gd name="T8" fmla="*/ 87 w 111"/>
                <a:gd name="T9" fmla="*/ 74 h 110"/>
                <a:gd name="T10" fmla="*/ 80 w 111"/>
                <a:gd name="T11" fmla="*/ 71 h 110"/>
                <a:gd name="T12" fmla="*/ 74 w 111"/>
                <a:gd name="T13" fmla="*/ 68 h 110"/>
                <a:gd name="T14" fmla="*/ 67 w 111"/>
                <a:gd name="T15" fmla="*/ 64 h 110"/>
                <a:gd name="T16" fmla="*/ 61 w 111"/>
                <a:gd name="T17" fmla="*/ 60 h 110"/>
                <a:gd name="T18" fmla="*/ 56 w 111"/>
                <a:gd name="T19" fmla="*/ 55 h 110"/>
                <a:gd name="T20" fmla="*/ 50 w 111"/>
                <a:gd name="T21" fmla="*/ 49 h 110"/>
                <a:gd name="T22" fmla="*/ 46 w 111"/>
                <a:gd name="T23" fmla="*/ 44 h 110"/>
                <a:gd name="T24" fmla="*/ 42 w 111"/>
                <a:gd name="T25" fmla="*/ 37 h 110"/>
                <a:gd name="T26" fmla="*/ 38 w 111"/>
                <a:gd name="T27" fmla="*/ 30 h 110"/>
                <a:gd name="T28" fmla="*/ 36 w 111"/>
                <a:gd name="T29" fmla="*/ 23 h 110"/>
                <a:gd name="T30" fmla="*/ 34 w 111"/>
                <a:gd name="T31" fmla="*/ 15 h 110"/>
                <a:gd name="T32" fmla="*/ 33 w 111"/>
                <a:gd name="T33" fmla="*/ 8 h 110"/>
                <a:gd name="T34" fmla="*/ 33 w 111"/>
                <a:gd name="T35" fmla="*/ 0 h 110"/>
                <a:gd name="T36" fmla="*/ 0 w 111"/>
                <a:gd name="T37" fmla="*/ 0 h 110"/>
                <a:gd name="T38" fmla="*/ 1 w 111"/>
                <a:gd name="T39" fmla="*/ 11 h 110"/>
                <a:gd name="T40" fmla="*/ 2 w 111"/>
                <a:gd name="T41" fmla="*/ 22 h 110"/>
                <a:gd name="T42" fmla="*/ 5 w 111"/>
                <a:gd name="T43" fmla="*/ 32 h 110"/>
                <a:gd name="T44" fmla="*/ 10 w 111"/>
                <a:gd name="T45" fmla="*/ 43 h 110"/>
                <a:gd name="T46" fmla="*/ 14 w 111"/>
                <a:gd name="T47" fmla="*/ 52 h 110"/>
                <a:gd name="T48" fmla="*/ 20 w 111"/>
                <a:gd name="T49" fmla="*/ 61 h 110"/>
                <a:gd name="T50" fmla="*/ 26 w 111"/>
                <a:gd name="T51" fmla="*/ 69 h 110"/>
                <a:gd name="T52" fmla="*/ 33 w 111"/>
                <a:gd name="T53" fmla="*/ 77 h 110"/>
                <a:gd name="T54" fmla="*/ 40 w 111"/>
                <a:gd name="T55" fmla="*/ 84 h 110"/>
                <a:gd name="T56" fmla="*/ 49 w 111"/>
                <a:gd name="T57" fmla="*/ 91 h 110"/>
                <a:gd name="T58" fmla="*/ 59 w 111"/>
                <a:gd name="T59" fmla="*/ 97 h 110"/>
                <a:gd name="T60" fmla="*/ 68 w 111"/>
                <a:gd name="T61" fmla="*/ 101 h 110"/>
                <a:gd name="T62" fmla="*/ 78 w 111"/>
                <a:gd name="T63" fmla="*/ 105 h 110"/>
                <a:gd name="T64" fmla="*/ 88 w 111"/>
                <a:gd name="T65" fmla="*/ 107 h 110"/>
                <a:gd name="T66" fmla="*/ 99 w 111"/>
                <a:gd name="T67" fmla="*/ 109 h 110"/>
                <a:gd name="T68" fmla="*/ 111 w 111"/>
                <a:gd name="T69" fmla="*/ 110 h 110"/>
                <a:gd name="T70" fmla="*/ 111 w 111"/>
                <a:gd name="T71" fmla="*/ 110 h 110"/>
                <a:gd name="T72" fmla="*/ 111 w 111"/>
                <a:gd name="T73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" h="110">
                  <a:moveTo>
                    <a:pt x="111" y="77"/>
                  </a:moveTo>
                  <a:lnTo>
                    <a:pt x="111" y="77"/>
                  </a:lnTo>
                  <a:lnTo>
                    <a:pt x="103" y="77"/>
                  </a:lnTo>
                  <a:lnTo>
                    <a:pt x="95" y="76"/>
                  </a:lnTo>
                  <a:lnTo>
                    <a:pt x="87" y="74"/>
                  </a:lnTo>
                  <a:lnTo>
                    <a:pt x="80" y="71"/>
                  </a:lnTo>
                  <a:lnTo>
                    <a:pt x="74" y="68"/>
                  </a:lnTo>
                  <a:lnTo>
                    <a:pt x="67" y="64"/>
                  </a:lnTo>
                  <a:lnTo>
                    <a:pt x="61" y="60"/>
                  </a:lnTo>
                  <a:lnTo>
                    <a:pt x="56" y="55"/>
                  </a:lnTo>
                  <a:lnTo>
                    <a:pt x="50" y="49"/>
                  </a:lnTo>
                  <a:lnTo>
                    <a:pt x="46" y="44"/>
                  </a:lnTo>
                  <a:lnTo>
                    <a:pt x="42" y="37"/>
                  </a:lnTo>
                  <a:lnTo>
                    <a:pt x="38" y="30"/>
                  </a:lnTo>
                  <a:lnTo>
                    <a:pt x="36" y="23"/>
                  </a:lnTo>
                  <a:lnTo>
                    <a:pt x="34" y="15"/>
                  </a:lnTo>
                  <a:lnTo>
                    <a:pt x="33" y="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2" y="22"/>
                  </a:lnTo>
                  <a:lnTo>
                    <a:pt x="5" y="32"/>
                  </a:lnTo>
                  <a:lnTo>
                    <a:pt x="10" y="43"/>
                  </a:lnTo>
                  <a:lnTo>
                    <a:pt x="14" y="52"/>
                  </a:lnTo>
                  <a:lnTo>
                    <a:pt x="20" y="61"/>
                  </a:lnTo>
                  <a:lnTo>
                    <a:pt x="26" y="69"/>
                  </a:lnTo>
                  <a:lnTo>
                    <a:pt x="33" y="77"/>
                  </a:lnTo>
                  <a:lnTo>
                    <a:pt x="40" y="84"/>
                  </a:lnTo>
                  <a:lnTo>
                    <a:pt x="49" y="91"/>
                  </a:lnTo>
                  <a:lnTo>
                    <a:pt x="59" y="97"/>
                  </a:lnTo>
                  <a:lnTo>
                    <a:pt x="68" y="101"/>
                  </a:lnTo>
                  <a:lnTo>
                    <a:pt x="78" y="105"/>
                  </a:lnTo>
                  <a:lnTo>
                    <a:pt x="88" y="107"/>
                  </a:lnTo>
                  <a:lnTo>
                    <a:pt x="99" y="109"/>
                  </a:lnTo>
                  <a:lnTo>
                    <a:pt x="111" y="110"/>
                  </a:lnTo>
                  <a:lnTo>
                    <a:pt x="111" y="110"/>
                  </a:lnTo>
                  <a:lnTo>
                    <a:pt x="111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73F36B5C-5F9C-44F1-8055-83B1A6AF2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814"/>
              <a:ext cx="47" cy="47"/>
            </a:xfrm>
            <a:custGeom>
              <a:avLst/>
              <a:gdLst>
                <a:gd name="T0" fmla="*/ 104 w 188"/>
                <a:gd name="T1" fmla="*/ 186 h 187"/>
                <a:gd name="T2" fmla="*/ 122 w 188"/>
                <a:gd name="T3" fmla="*/ 183 h 187"/>
                <a:gd name="T4" fmla="*/ 139 w 188"/>
                <a:gd name="T5" fmla="*/ 176 h 187"/>
                <a:gd name="T6" fmla="*/ 154 w 188"/>
                <a:gd name="T7" fmla="*/ 166 h 187"/>
                <a:gd name="T8" fmla="*/ 167 w 188"/>
                <a:gd name="T9" fmla="*/ 153 h 187"/>
                <a:gd name="T10" fmla="*/ 177 w 188"/>
                <a:gd name="T11" fmla="*/ 138 h 187"/>
                <a:gd name="T12" fmla="*/ 184 w 188"/>
                <a:gd name="T13" fmla="*/ 121 h 187"/>
                <a:gd name="T14" fmla="*/ 188 w 188"/>
                <a:gd name="T15" fmla="*/ 103 h 187"/>
                <a:gd name="T16" fmla="*/ 188 w 188"/>
                <a:gd name="T17" fmla="*/ 83 h 187"/>
                <a:gd name="T18" fmla="*/ 184 w 188"/>
                <a:gd name="T19" fmla="*/ 65 h 187"/>
                <a:gd name="T20" fmla="*/ 177 w 188"/>
                <a:gd name="T21" fmla="*/ 49 h 187"/>
                <a:gd name="T22" fmla="*/ 167 w 188"/>
                <a:gd name="T23" fmla="*/ 33 h 187"/>
                <a:gd name="T24" fmla="*/ 154 w 188"/>
                <a:gd name="T25" fmla="*/ 21 h 187"/>
                <a:gd name="T26" fmla="*/ 139 w 188"/>
                <a:gd name="T27" fmla="*/ 11 h 187"/>
                <a:gd name="T28" fmla="*/ 122 w 188"/>
                <a:gd name="T29" fmla="*/ 4 h 187"/>
                <a:gd name="T30" fmla="*/ 104 w 188"/>
                <a:gd name="T31" fmla="*/ 0 h 187"/>
                <a:gd name="T32" fmla="*/ 85 w 188"/>
                <a:gd name="T33" fmla="*/ 0 h 187"/>
                <a:gd name="T34" fmla="*/ 67 w 188"/>
                <a:gd name="T35" fmla="*/ 4 h 187"/>
                <a:gd name="T36" fmla="*/ 49 w 188"/>
                <a:gd name="T37" fmla="*/ 11 h 187"/>
                <a:gd name="T38" fmla="*/ 34 w 188"/>
                <a:gd name="T39" fmla="*/ 21 h 187"/>
                <a:gd name="T40" fmla="*/ 22 w 188"/>
                <a:gd name="T41" fmla="*/ 33 h 187"/>
                <a:gd name="T42" fmla="*/ 12 w 188"/>
                <a:gd name="T43" fmla="*/ 49 h 187"/>
                <a:gd name="T44" fmla="*/ 4 w 188"/>
                <a:gd name="T45" fmla="*/ 65 h 187"/>
                <a:gd name="T46" fmla="*/ 0 w 188"/>
                <a:gd name="T47" fmla="*/ 83 h 187"/>
                <a:gd name="T48" fmla="*/ 0 w 188"/>
                <a:gd name="T49" fmla="*/ 103 h 187"/>
                <a:gd name="T50" fmla="*/ 4 w 188"/>
                <a:gd name="T51" fmla="*/ 121 h 187"/>
                <a:gd name="T52" fmla="*/ 12 w 188"/>
                <a:gd name="T53" fmla="*/ 138 h 187"/>
                <a:gd name="T54" fmla="*/ 22 w 188"/>
                <a:gd name="T55" fmla="*/ 153 h 187"/>
                <a:gd name="T56" fmla="*/ 34 w 188"/>
                <a:gd name="T57" fmla="*/ 166 h 187"/>
                <a:gd name="T58" fmla="*/ 49 w 188"/>
                <a:gd name="T59" fmla="*/ 176 h 187"/>
                <a:gd name="T60" fmla="*/ 67 w 188"/>
                <a:gd name="T61" fmla="*/ 183 h 187"/>
                <a:gd name="T62" fmla="*/ 85 w 188"/>
                <a:gd name="T63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87">
                  <a:moveTo>
                    <a:pt x="94" y="187"/>
                  </a:moveTo>
                  <a:lnTo>
                    <a:pt x="104" y="186"/>
                  </a:lnTo>
                  <a:lnTo>
                    <a:pt x="113" y="185"/>
                  </a:lnTo>
                  <a:lnTo>
                    <a:pt x="122" y="183"/>
                  </a:lnTo>
                  <a:lnTo>
                    <a:pt x="131" y="180"/>
                  </a:lnTo>
                  <a:lnTo>
                    <a:pt x="139" y="176"/>
                  </a:lnTo>
                  <a:lnTo>
                    <a:pt x="146" y="171"/>
                  </a:lnTo>
                  <a:lnTo>
                    <a:pt x="154" y="166"/>
                  </a:lnTo>
                  <a:lnTo>
                    <a:pt x="161" y="160"/>
                  </a:lnTo>
                  <a:lnTo>
                    <a:pt x="167" y="153"/>
                  </a:lnTo>
                  <a:lnTo>
                    <a:pt x="172" y="146"/>
                  </a:lnTo>
                  <a:lnTo>
                    <a:pt x="177" y="138"/>
                  </a:lnTo>
                  <a:lnTo>
                    <a:pt x="181" y="130"/>
                  </a:lnTo>
                  <a:lnTo>
                    <a:pt x="184" y="121"/>
                  </a:lnTo>
                  <a:lnTo>
                    <a:pt x="186" y="112"/>
                  </a:lnTo>
                  <a:lnTo>
                    <a:pt x="188" y="103"/>
                  </a:lnTo>
                  <a:lnTo>
                    <a:pt x="188" y="94"/>
                  </a:lnTo>
                  <a:lnTo>
                    <a:pt x="188" y="83"/>
                  </a:lnTo>
                  <a:lnTo>
                    <a:pt x="186" y="74"/>
                  </a:lnTo>
                  <a:lnTo>
                    <a:pt x="184" y="65"/>
                  </a:lnTo>
                  <a:lnTo>
                    <a:pt x="181" y="57"/>
                  </a:lnTo>
                  <a:lnTo>
                    <a:pt x="177" y="49"/>
                  </a:lnTo>
                  <a:lnTo>
                    <a:pt x="172" y="41"/>
                  </a:lnTo>
                  <a:lnTo>
                    <a:pt x="167" y="33"/>
                  </a:lnTo>
                  <a:lnTo>
                    <a:pt x="161" y="27"/>
                  </a:lnTo>
                  <a:lnTo>
                    <a:pt x="154" y="21"/>
                  </a:lnTo>
                  <a:lnTo>
                    <a:pt x="146" y="15"/>
                  </a:lnTo>
                  <a:lnTo>
                    <a:pt x="139" y="11"/>
                  </a:lnTo>
                  <a:lnTo>
                    <a:pt x="131" y="7"/>
                  </a:lnTo>
                  <a:lnTo>
                    <a:pt x="122" y="4"/>
                  </a:lnTo>
                  <a:lnTo>
                    <a:pt x="113" y="1"/>
                  </a:lnTo>
                  <a:lnTo>
                    <a:pt x="104" y="0"/>
                  </a:lnTo>
                  <a:lnTo>
                    <a:pt x="94" y="0"/>
                  </a:lnTo>
                  <a:lnTo>
                    <a:pt x="85" y="0"/>
                  </a:lnTo>
                  <a:lnTo>
                    <a:pt x="75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49" y="11"/>
                  </a:lnTo>
                  <a:lnTo>
                    <a:pt x="41" y="15"/>
                  </a:lnTo>
                  <a:lnTo>
                    <a:pt x="34" y="21"/>
                  </a:lnTo>
                  <a:lnTo>
                    <a:pt x="28" y="27"/>
                  </a:lnTo>
                  <a:lnTo>
                    <a:pt x="22" y="33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7" y="57"/>
                  </a:lnTo>
                  <a:lnTo>
                    <a:pt x="4" y="65"/>
                  </a:lnTo>
                  <a:lnTo>
                    <a:pt x="2" y="74"/>
                  </a:lnTo>
                  <a:lnTo>
                    <a:pt x="0" y="83"/>
                  </a:lnTo>
                  <a:lnTo>
                    <a:pt x="0" y="94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4" y="121"/>
                  </a:lnTo>
                  <a:lnTo>
                    <a:pt x="7" y="130"/>
                  </a:lnTo>
                  <a:lnTo>
                    <a:pt x="12" y="138"/>
                  </a:lnTo>
                  <a:lnTo>
                    <a:pt x="17" y="146"/>
                  </a:lnTo>
                  <a:lnTo>
                    <a:pt x="22" y="153"/>
                  </a:lnTo>
                  <a:lnTo>
                    <a:pt x="28" y="160"/>
                  </a:lnTo>
                  <a:lnTo>
                    <a:pt x="34" y="166"/>
                  </a:lnTo>
                  <a:lnTo>
                    <a:pt x="41" y="171"/>
                  </a:lnTo>
                  <a:lnTo>
                    <a:pt x="49" y="176"/>
                  </a:lnTo>
                  <a:lnTo>
                    <a:pt x="58" y="180"/>
                  </a:lnTo>
                  <a:lnTo>
                    <a:pt x="67" y="183"/>
                  </a:lnTo>
                  <a:lnTo>
                    <a:pt x="75" y="185"/>
                  </a:lnTo>
                  <a:lnTo>
                    <a:pt x="85" y="186"/>
                  </a:lnTo>
                  <a:lnTo>
                    <a:pt x="94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35F21950-2F61-4BF4-B61F-2E5B7C0D6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3838"/>
              <a:ext cx="27" cy="27"/>
            </a:xfrm>
            <a:custGeom>
              <a:avLst/>
              <a:gdLst>
                <a:gd name="T0" fmla="*/ 78 w 111"/>
                <a:gd name="T1" fmla="*/ 0 h 110"/>
                <a:gd name="T2" fmla="*/ 78 w 111"/>
                <a:gd name="T3" fmla="*/ 0 h 110"/>
                <a:gd name="T4" fmla="*/ 78 w 111"/>
                <a:gd name="T5" fmla="*/ 8 h 110"/>
                <a:gd name="T6" fmla="*/ 77 w 111"/>
                <a:gd name="T7" fmla="*/ 15 h 110"/>
                <a:gd name="T8" fmla="*/ 75 w 111"/>
                <a:gd name="T9" fmla="*/ 22 h 110"/>
                <a:gd name="T10" fmla="*/ 72 w 111"/>
                <a:gd name="T11" fmla="*/ 29 h 110"/>
                <a:gd name="T12" fmla="*/ 69 w 111"/>
                <a:gd name="T13" fmla="*/ 36 h 110"/>
                <a:gd name="T14" fmla="*/ 65 w 111"/>
                <a:gd name="T15" fmla="*/ 42 h 110"/>
                <a:gd name="T16" fmla="*/ 61 w 111"/>
                <a:gd name="T17" fmla="*/ 49 h 110"/>
                <a:gd name="T18" fmla="*/ 56 w 111"/>
                <a:gd name="T19" fmla="*/ 55 h 110"/>
                <a:gd name="T20" fmla="*/ 49 w 111"/>
                <a:gd name="T21" fmla="*/ 60 h 110"/>
                <a:gd name="T22" fmla="*/ 44 w 111"/>
                <a:gd name="T23" fmla="*/ 64 h 110"/>
                <a:gd name="T24" fmla="*/ 37 w 111"/>
                <a:gd name="T25" fmla="*/ 68 h 110"/>
                <a:gd name="T26" fmla="*/ 31 w 111"/>
                <a:gd name="T27" fmla="*/ 71 h 110"/>
                <a:gd name="T28" fmla="*/ 24 w 111"/>
                <a:gd name="T29" fmla="*/ 74 h 110"/>
                <a:gd name="T30" fmla="*/ 16 w 111"/>
                <a:gd name="T31" fmla="*/ 76 h 110"/>
                <a:gd name="T32" fmla="*/ 9 w 111"/>
                <a:gd name="T33" fmla="*/ 77 h 110"/>
                <a:gd name="T34" fmla="*/ 0 w 111"/>
                <a:gd name="T35" fmla="*/ 77 h 110"/>
                <a:gd name="T36" fmla="*/ 0 w 111"/>
                <a:gd name="T37" fmla="*/ 110 h 110"/>
                <a:gd name="T38" fmla="*/ 12 w 111"/>
                <a:gd name="T39" fmla="*/ 109 h 110"/>
                <a:gd name="T40" fmla="*/ 23 w 111"/>
                <a:gd name="T41" fmla="*/ 107 h 110"/>
                <a:gd name="T42" fmla="*/ 33 w 111"/>
                <a:gd name="T43" fmla="*/ 105 h 110"/>
                <a:gd name="T44" fmla="*/ 43 w 111"/>
                <a:gd name="T45" fmla="*/ 101 h 110"/>
                <a:gd name="T46" fmla="*/ 52 w 111"/>
                <a:gd name="T47" fmla="*/ 96 h 110"/>
                <a:gd name="T48" fmla="*/ 62 w 111"/>
                <a:gd name="T49" fmla="*/ 90 h 110"/>
                <a:gd name="T50" fmla="*/ 70 w 111"/>
                <a:gd name="T51" fmla="*/ 84 h 110"/>
                <a:gd name="T52" fmla="*/ 78 w 111"/>
                <a:gd name="T53" fmla="*/ 77 h 110"/>
                <a:gd name="T54" fmla="*/ 85 w 111"/>
                <a:gd name="T55" fmla="*/ 69 h 110"/>
                <a:gd name="T56" fmla="*/ 91 w 111"/>
                <a:gd name="T57" fmla="*/ 61 h 110"/>
                <a:gd name="T58" fmla="*/ 97 w 111"/>
                <a:gd name="T59" fmla="*/ 52 h 110"/>
                <a:gd name="T60" fmla="*/ 102 w 111"/>
                <a:gd name="T61" fmla="*/ 42 h 110"/>
                <a:gd name="T62" fmla="*/ 106 w 111"/>
                <a:gd name="T63" fmla="*/ 32 h 110"/>
                <a:gd name="T64" fmla="*/ 109 w 111"/>
                <a:gd name="T65" fmla="*/ 21 h 110"/>
                <a:gd name="T66" fmla="*/ 110 w 111"/>
                <a:gd name="T67" fmla="*/ 11 h 110"/>
                <a:gd name="T68" fmla="*/ 111 w 111"/>
                <a:gd name="T69" fmla="*/ 0 h 110"/>
                <a:gd name="T70" fmla="*/ 111 w 111"/>
                <a:gd name="T71" fmla="*/ 0 h 110"/>
                <a:gd name="T72" fmla="*/ 78 w 111"/>
                <a:gd name="T7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" h="110">
                  <a:moveTo>
                    <a:pt x="78" y="0"/>
                  </a:moveTo>
                  <a:lnTo>
                    <a:pt x="78" y="0"/>
                  </a:lnTo>
                  <a:lnTo>
                    <a:pt x="78" y="8"/>
                  </a:lnTo>
                  <a:lnTo>
                    <a:pt x="77" y="15"/>
                  </a:lnTo>
                  <a:lnTo>
                    <a:pt x="75" y="22"/>
                  </a:lnTo>
                  <a:lnTo>
                    <a:pt x="72" y="29"/>
                  </a:lnTo>
                  <a:lnTo>
                    <a:pt x="69" y="36"/>
                  </a:lnTo>
                  <a:lnTo>
                    <a:pt x="65" y="42"/>
                  </a:lnTo>
                  <a:lnTo>
                    <a:pt x="61" y="49"/>
                  </a:lnTo>
                  <a:lnTo>
                    <a:pt x="56" y="55"/>
                  </a:lnTo>
                  <a:lnTo>
                    <a:pt x="49" y="60"/>
                  </a:lnTo>
                  <a:lnTo>
                    <a:pt x="44" y="64"/>
                  </a:lnTo>
                  <a:lnTo>
                    <a:pt x="37" y="68"/>
                  </a:lnTo>
                  <a:lnTo>
                    <a:pt x="31" y="71"/>
                  </a:lnTo>
                  <a:lnTo>
                    <a:pt x="24" y="74"/>
                  </a:lnTo>
                  <a:lnTo>
                    <a:pt x="16" y="76"/>
                  </a:lnTo>
                  <a:lnTo>
                    <a:pt x="9" y="77"/>
                  </a:lnTo>
                  <a:lnTo>
                    <a:pt x="0" y="77"/>
                  </a:lnTo>
                  <a:lnTo>
                    <a:pt x="0" y="110"/>
                  </a:lnTo>
                  <a:lnTo>
                    <a:pt x="12" y="109"/>
                  </a:lnTo>
                  <a:lnTo>
                    <a:pt x="23" y="107"/>
                  </a:lnTo>
                  <a:lnTo>
                    <a:pt x="33" y="105"/>
                  </a:lnTo>
                  <a:lnTo>
                    <a:pt x="43" y="101"/>
                  </a:lnTo>
                  <a:lnTo>
                    <a:pt x="52" y="96"/>
                  </a:lnTo>
                  <a:lnTo>
                    <a:pt x="62" y="90"/>
                  </a:lnTo>
                  <a:lnTo>
                    <a:pt x="70" y="84"/>
                  </a:lnTo>
                  <a:lnTo>
                    <a:pt x="78" y="77"/>
                  </a:lnTo>
                  <a:lnTo>
                    <a:pt x="85" y="69"/>
                  </a:lnTo>
                  <a:lnTo>
                    <a:pt x="91" y="61"/>
                  </a:lnTo>
                  <a:lnTo>
                    <a:pt x="97" y="52"/>
                  </a:lnTo>
                  <a:lnTo>
                    <a:pt x="102" y="42"/>
                  </a:lnTo>
                  <a:lnTo>
                    <a:pt x="106" y="32"/>
                  </a:lnTo>
                  <a:lnTo>
                    <a:pt x="109" y="21"/>
                  </a:lnTo>
                  <a:lnTo>
                    <a:pt x="110" y="11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2BEB1EF9-D0F8-496B-80D2-D74A1F71F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3810"/>
              <a:ext cx="27" cy="28"/>
            </a:xfrm>
            <a:custGeom>
              <a:avLst/>
              <a:gdLst>
                <a:gd name="T0" fmla="*/ 0 w 111"/>
                <a:gd name="T1" fmla="*/ 32 h 111"/>
                <a:gd name="T2" fmla="*/ 0 w 111"/>
                <a:gd name="T3" fmla="*/ 32 h 111"/>
                <a:gd name="T4" fmla="*/ 9 w 111"/>
                <a:gd name="T5" fmla="*/ 33 h 111"/>
                <a:gd name="T6" fmla="*/ 16 w 111"/>
                <a:gd name="T7" fmla="*/ 34 h 111"/>
                <a:gd name="T8" fmla="*/ 24 w 111"/>
                <a:gd name="T9" fmla="*/ 36 h 111"/>
                <a:gd name="T10" fmla="*/ 31 w 111"/>
                <a:gd name="T11" fmla="*/ 38 h 111"/>
                <a:gd name="T12" fmla="*/ 37 w 111"/>
                <a:gd name="T13" fmla="*/ 42 h 111"/>
                <a:gd name="T14" fmla="*/ 44 w 111"/>
                <a:gd name="T15" fmla="*/ 45 h 111"/>
                <a:gd name="T16" fmla="*/ 49 w 111"/>
                <a:gd name="T17" fmla="*/ 50 h 111"/>
                <a:gd name="T18" fmla="*/ 56 w 111"/>
                <a:gd name="T19" fmla="*/ 56 h 111"/>
                <a:gd name="T20" fmla="*/ 61 w 111"/>
                <a:gd name="T21" fmla="*/ 61 h 111"/>
                <a:gd name="T22" fmla="*/ 65 w 111"/>
                <a:gd name="T23" fmla="*/ 67 h 111"/>
                <a:gd name="T24" fmla="*/ 69 w 111"/>
                <a:gd name="T25" fmla="*/ 73 h 111"/>
                <a:gd name="T26" fmla="*/ 72 w 111"/>
                <a:gd name="T27" fmla="*/ 80 h 111"/>
                <a:gd name="T28" fmla="*/ 75 w 111"/>
                <a:gd name="T29" fmla="*/ 87 h 111"/>
                <a:gd name="T30" fmla="*/ 77 w 111"/>
                <a:gd name="T31" fmla="*/ 94 h 111"/>
                <a:gd name="T32" fmla="*/ 78 w 111"/>
                <a:gd name="T33" fmla="*/ 102 h 111"/>
                <a:gd name="T34" fmla="*/ 78 w 111"/>
                <a:gd name="T35" fmla="*/ 111 h 111"/>
                <a:gd name="T36" fmla="*/ 111 w 111"/>
                <a:gd name="T37" fmla="*/ 111 h 111"/>
                <a:gd name="T38" fmla="*/ 110 w 111"/>
                <a:gd name="T39" fmla="*/ 99 h 111"/>
                <a:gd name="T40" fmla="*/ 109 w 111"/>
                <a:gd name="T41" fmla="*/ 88 h 111"/>
                <a:gd name="T42" fmla="*/ 106 w 111"/>
                <a:gd name="T43" fmla="*/ 78 h 111"/>
                <a:gd name="T44" fmla="*/ 102 w 111"/>
                <a:gd name="T45" fmla="*/ 68 h 111"/>
                <a:gd name="T46" fmla="*/ 97 w 111"/>
                <a:gd name="T47" fmla="*/ 58 h 111"/>
                <a:gd name="T48" fmla="*/ 91 w 111"/>
                <a:gd name="T49" fmla="*/ 49 h 111"/>
                <a:gd name="T50" fmla="*/ 85 w 111"/>
                <a:gd name="T51" fmla="*/ 40 h 111"/>
                <a:gd name="T52" fmla="*/ 78 w 111"/>
                <a:gd name="T53" fmla="*/ 33 h 111"/>
                <a:gd name="T54" fmla="*/ 70 w 111"/>
                <a:gd name="T55" fmla="*/ 26 h 111"/>
                <a:gd name="T56" fmla="*/ 62 w 111"/>
                <a:gd name="T57" fmla="*/ 19 h 111"/>
                <a:gd name="T58" fmla="*/ 52 w 111"/>
                <a:gd name="T59" fmla="*/ 14 h 111"/>
                <a:gd name="T60" fmla="*/ 43 w 111"/>
                <a:gd name="T61" fmla="*/ 9 h 111"/>
                <a:gd name="T62" fmla="*/ 33 w 111"/>
                <a:gd name="T63" fmla="*/ 6 h 111"/>
                <a:gd name="T64" fmla="*/ 23 w 111"/>
                <a:gd name="T65" fmla="*/ 2 h 111"/>
                <a:gd name="T66" fmla="*/ 12 w 111"/>
                <a:gd name="T67" fmla="*/ 0 h 111"/>
                <a:gd name="T68" fmla="*/ 0 w 111"/>
                <a:gd name="T69" fmla="*/ 0 h 111"/>
                <a:gd name="T70" fmla="*/ 0 w 111"/>
                <a:gd name="T71" fmla="*/ 0 h 111"/>
                <a:gd name="T72" fmla="*/ 0 w 111"/>
                <a:gd name="T73" fmla="*/ 3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" h="111">
                  <a:moveTo>
                    <a:pt x="0" y="32"/>
                  </a:moveTo>
                  <a:lnTo>
                    <a:pt x="0" y="32"/>
                  </a:lnTo>
                  <a:lnTo>
                    <a:pt x="9" y="33"/>
                  </a:lnTo>
                  <a:lnTo>
                    <a:pt x="16" y="34"/>
                  </a:lnTo>
                  <a:lnTo>
                    <a:pt x="24" y="36"/>
                  </a:lnTo>
                  <a:lnTo>
                    <a:pt x="31" y="38"/>
                  </a:lnTo>
                  <a:lnTo>
                    <a:pt x="37" y="42"/>
                  </a:lnTo>
                  <a:lnTo>
                    <a:pt x="44" y="45"/>
                  </a:lnTo>
                  <a:lnTo>
                    <a:pt x="49" y="50"/>
                  </a:lnTo>
                  <a:lnTo>
                    <a:pt x="56" y="56"/>
                  </a:lnTo>
                  <a:lnTo>
                    <a:pt x="61" y="61"/>
                  </a:lnTo>
                  <a:lnTo>
                    <a:pt x="65" y="67"/>
                  </a:lnTo>
                  <a:lnTo>
                    <a:pt x="69" y="73"/>
                  </a:lnTo>
                  <a:lnTo>
                    <a:pt x="72" y="80"/>
                  </a:lnTo>
                  <a:lnTo>
                    <a:pt x="75" y="87"/>
                  </a:lnTo>
                  <a:lnTo>
                    <a:pt x="77" y="94"/>
                  </a:lnTo>
                  <a:lnTo>
                    <a:pt x="78" y="102"/>
                  </a:lnTo>
                  <a:lnTo>
                    <a:pt x="78" y="111"/>
                  </a:lnTo>
                  <a:lnTo>
                    <a:pt x="111" y="111"/>
                  </a:lnTo>
                  <a:lnTo>
                    <a:pt x="110" y="99"/>
                  </a:lnTo>
                  <a:lnTo>
                    <a:pt x="109" y="88"/>
                  </a:lnTo>
                  <a:lnTo>
                    <a:pt x="106" y="78"/>
                  </a:lnTo>
                  <a:lnTo>
                    <a:pt x="102" y="68"/>
                  </a:lnTo>
                  <a:lnTo>
                    <a:pt x="97" y="58"/>
                  </a:lnTo>
                  <a:lnTo>
                    <a:pt x="91" y="49"/>
                  </a:lnTo>
                  <a:lnTo>
                    <a:pt x="85" y="40"/>
                  </a:lnTo>
                  <a:lnTo>
                    <a:pt x="78" y="33"/>
                  </a:lnTo>
                  <a:lnTo>
                    <a:pt x="70" y="26"/>
                  </a:lnTo>
                  <a:lnTo>
                    <a:pt x="62" y="19"/>
                  </a:lnTo>
                  <a:lnTo>
                    <a:pt x="52" y="14"/>
                  </a:lnTo>
                  <a:lnTo>
                    <a:pt x="43" y="9"/>
                  </a:lnTo>
                  <a:lnTo>
                    <a:pt x="33" y="6"/>
                  </a:lnTo>
                  <a:lnTo>
                    <a:pt x="23" y="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B550324B-DA0B-4488-B8DD-8D461CFBF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3810"/>
              <a:ext cx="28" cy="28"/>
            </a:xfrm>
            <a:custGeom>
              <a:avLst/>
              <a:gdLst>
                <a:gd name="T0" fmla="*/ 32 w 110"/>
                <a:gd name="T1" fmla="*/ 111 h 111"/>
                <a:gd name="T2" fmla="*/ 32 w 110"/>
                <a:gd name="T3" fmla="*/ 111 h 111"/>
                <a:gd name="T4" fmla="*/ 33 w 110"/>
                <a:gd name="T5" fmla="*/ 102 h 111"/>
                <a:gd name="T6" fmla="*/ 34 w 110"/>
                <a:gd name="T7" fmla="*/ 94 h 111"/>
                <a:gd name="T8" fmla="*/ 36 w 110"/>
                <a:gd name="T9" fmla="*/ 87 h 111"/>
                <a:gd name="T10" fmla="*/ 38 w 110"/>
                <a:gd name="T11" fmla="*/ 80 h 111"/>
                <a:gd name="T12" fmla="*/ 42 w 110"/>
                <a:gd name="T13" fmla="*/ 73 h 111"/>
                <a:gd name="T14" fmla="*/ 46 w 110"/>
                <a:gd name="T15" fmla="*/ 67 h 111"/>
                <a:gd name="T16" fmla="*/ 50 w 110"/>
                <a:gd name="T17" fmla="*/ 61 h 111"/>
                <a:gd name="T18" fmla="*/ 55 w 110"/>
                <a:gd name="T19" fmla="*/ 56 h 111"/>
                <a:gd name="T20" fmla="*/ 60 w 110"/>
                <a:gd name="T21" fmla="*/ 50 h 111"/>
                <a:gd name="T22" fmla="*/ 66 w 110"/>
                <a:gd name="T23" fmla="*/ 45 h 111"/>
                <a:gd name="T24" fmla="*/ 74 w 110"/>
                <a:gd name="T25" fmla="*/ 42 h 111"/>
                <a:gd name="T26" fmla="*/ 80 w 110"/>
                <a:gd name="T27" fmla="*/ 38 h 111"/>
                <a:gd name="T28" fmla="*/ 87 w 110"/>
                <a:gd name="T29" fmla="*/ 36 h 111"/>
                <a:gd name="T30" fmla="*/ 95 w 110"/>
                <a:gd name="T31" fmla="*/ 34 h 111"/>
                <a:gd name="T32" fmla="*/ 102 w 110"/>
                <a:gd name="T33" fmla="*/ 33 h 111"/>
                <a:gd name="T34" fmla="*/ 110 w 110"/>
                <a:gd name="T35" fmla="*/ 32 h 111"/>
                <a:gd name="T36" fmla="*/ 110 w 110"/>
                <a:gd name="T37" fmla="*/ 0 h 111"/>
                <a:gd name="T38" fmla="*/ 99 w 110"/>
                <a:gd name="T39" fmla="*/ 0 h 111"/>
                <a:gd name="T40" fmla="*/ 88 w 110"/>
                <a:gd name="T41" fmla="*/ 2 h 111"/>
                <a:gd name="T42" fmla="*/ 78 w 110"/>
                <a:gd name="T43" fmla="*/ 6 h 111"/>
                <a:gd name="T44" fmla="*/ 67 w 110"/>
                <a:gd name="T45" fmla="*/ 9 h 111"/>
                <a:gd name="T46" fmla="*/ 58 w 110"/>
                <a:gd name="T47" fmla="*/ 14 h 111"/>
                <a:gd name="T48" fmla="*/ 49 w 110"/>
                <a:gd name="T49" fmla="*/ 19 h 111"/>
                <a:gd name="T50" fmla="*/ 40 w 110"/>
                <a:gd name="T51" fmla="*/ 26 h 111"/>
                <a:gd name="T52" fmla="*/ 33 w 110"/>
                <a:gd name="T53" fmla="*/ 33 h 111"/>
                <a:gd name="T54" fmla="*/ 26 w 110"/>
                <a:gd name="T55" fmla="*/ 40 h 111"/>
                <a:gd name="T56" fmla="*/ 19 w 110"/>
                <a:gd name="T57" fmla="*/ 49 h 111"/>
                <a:gd name="T58" fmla="*/ 13 w 110"/>
                <a:gd name="T59" fmla="*/ 58 h 111"/>
                <a:gd name="T60" fmla="*/ 9 w 110"/>
                <a:gd name="T61" fmla="*/ 68 h 111"/>
                <a:gd name="T62" fmla="*/ 5 w 110"/>
                <a:gd name="T63" fmla="*/ 78 h 111"/>
                <a:gd name="T64" fmla="*/ 2 w 110"/>
                <a:gd name="T65" fmla="*/ 88 h 111"/>
                <a:gd name="T66" fmla="*/ 1 w 110"/>
                <a:gd name="T67" fmla="*/ 99 h 111"/>
                <a:gd name="T68" fmla="*/ 0 w 110"/>
                <a:gd name="T69" fmla="*/ 111 h 111"/>
                <a:gd name="T70" fmla="*/ 0 w 110"/>
                <a:gd name="T71" fmla="*/ 111 h 111"/>
                <a:gd name="T72" fmla="*/ 32 w 110"/>
                <a:gd name="T7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111">
                  <a:moveTo>
                    <a:pt x="32" y="111"/>
                  </a:moveTo>
                  <a:lnTo>
                    <a:pt x="32" y="111"/>
                  </a:lnTo>
                  <a:lnTo>
                    <a:pt x="33" y="102"/>
                  </a:lnTo>
                  <a:lnTo>
                    <a:pt x="34" y="94"/>
                  </a:lnTo>
                  <a:lnTo>
                    <a:pt x="36" y="87"/>
                  </a:lnTo>
                  <a:lnTo>
                    <a:pt x="38" y="80"/>
                  </a:lnTo>
                  <a:lnTo>
                    <a:pt x="42" y="73"/>
                  </a:lnTo>
                  <a:lnTo>
                    <a:pt x="46" y="67"/>
                  </a:lnTo>
                  <a:lnTo>
                    <a:pt x="50" y="61"/>
                  </a:lnTo>
                  <a:lnTo>
                    <a:pt x="55" y="56"/>
                  </a:lnTo>
                  <a:lnTo>
                    <a:pt x="60" y="50"/>
                  </a:lnTo>
                  <a:lnTo>
                    <a:pt x="66" y="45"/>
                  </a:lnTo>
                  <a:lnTo>
                    <a:pt x="74" y="42"/>
                  </a:lnTo>
                  <a:lnTo>
                    <a:pt x="80" y="38"/>
                  </a:lnTo>
                  <a:lnTo>
                    <a:pt x="87" y="36"/>
                  </a:lnTo>
                  <a:lnTo>
                    <a:pt x="95" y="34"/>
                  </a:lnTo>
                  <a:lnTo>
                    <a:pt x="102" y="33"/>
                  </a:lnTo>
                  <a:lnTo>
                    <a:pt x="110" y="32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88" y="2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8" y="14"/>
                  </a:lnTo>
                  <a:lnTo>
                    <a:pt x="49" y="19"/>
                  </a:lnTo>
                  <a:lnTo>
                    <a:pt x="40" y="26"/>
                  </a:lnTo>
                  <a:lnTo>
                    <a:pt x="33" y="33"/>
                  </a:lnTo>
                  <a:lnTo>
                    <a:pt x="26" y="40"/>
                  </a:lnTo>
                  <a:lnTo>
                    <a:pt x="19" y="49"/>
                  </a:lnTo>
                  <a:lnTo>
                    <a:pt x="13" y="58"/>
                  </a:lnTo>
                  <a:lnTo>
                    <a:pt x="9" y="68"/>
                  </a:lnTo>
                  <a:lnTo>
                    <a:pt x="5" y="78"/>
                  </a:lnTo>
                  <a:lnTo>
                    <a:pt x="2" y="88"/>
                  </a:lnTo>
                  <a:lnTo>
                    <a:pt x="1" y="99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154F7DCE-59F4-4966-8274-B6BB6B3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3838"/>
              <a:ext cx="28" cy="27"/>
            </a:xfrm>
            <a:custGeom>
              <a:avLst/>
              <a:gdLst>
                <a:gd name="T0" fmla="*/ 110 w 110"/>
                <a:gd name="T1" fmla="*/ 77 h 110"/>
                <a:gd name="T2" fmla="*/ 110 w 110"/>
                <a:gd name="T3" fmla="*/ 77 h 110"/>
                <a:gd name="T4" fmla="*/ 102 w 110"/>
                <a:gd name="T5" fmla="*/ 77 h 110"/>
                <a:gd name="T6" fmla="*/ 95 w 110"/>
                <a:gd name="T7" fmla="*/ 76 h 110"/>
                <a:gd name="T8" fmla="*/ 87 w 110"/>
                <a:gd name="T9" fmla="*/ 74 h 110"/>
                <a:gd name="T10" fmla="*/ 80 w 110"/>
                <a:gd name="T11" fmla="*/ 71 h 110"/>
                <a:gd name="T12" fmla="*/ 74 w 110"/>
                <a:gd name="T13" fmla="*/ 68 h 110"/>
                <a:gd name="T14" fmla="*/ 66 w 110"/>
                <a:gd name="T15" fmla="*/ 64 h 110"/>
                <a:gd name="T16" fmla="*/ 60 w 110"/>
                <a:gd name="T17" fmla="*/ 60 h 110"/>
                <a:gd name="T18" fmla="*/ 55 w 110"/>
                <a:gd name="T19" fmla="*/ 55 h 110"/>
                <a:gd name="T20" fmla="*/ 50 w 110"/>
                <a:gd name="T21" fmla="*/ 49 h 110"/>
                <a:gd name="T22" fmla="*/ 46 w 110"/>
                <a:gd name="T23" fmla="*/ 42 h 110"/>
                <a:gd name="T24" fmla="*/ 42 w 110"/>
                <a:gd name="T25" fmla="*/ 36 h 110"/>
                <a:gd name="T26" fmla="*/ 38 w 110"/>
                <a:gd name="T27" fmla="*/ 29 h 110"/>
                <a:gd name="T28" fmla="*/ 36 w 110"/>
                <a:gd name="T29" fmla="*/ 22 h 110"/>
                <a:gd name="T30" fmla="*/ 34 w 110"/>
                <a:gd name="T31" fmla="*/ 15 h 110"/>
                <a:gd name="T32" fmla="*/ 33 w 110"/>
                <a:gd name="T33" fmla="*/ 8 h 110"/>
                <a:gd name="T34" fmla="*/ 32 w 110"/>
                <a:gd name="T35" fmla="*/ 0 h 110"/>
                <a:gd name="T36" fmla="*/ 0 w 110"/>
                <a:gd name="T37" fmla="*/ 0 h 110"/>
                <a:gd name="T38" fmla="*/ 1 w 110"/>
                <a:gd name="T39" fmla="*/ 11 h 110"/>
                <a:gd name="T40" fmla="*/ 2 w 110"/>
                <a:gd name="T41" fmla="*/ 21 h 110"/>
                <a:gd name="T42" fmla="*/ 5 w 110"/>
                <a:gd name="T43" fmla="*/ 32 h 110"/>
                <a:gd name="T44" fmla="*/ 9 w 110"/>
                <a:gd name="T45" fmla="*/ 42 h 110"/>
                <a:gd name="T46" fmla="*/ 13 w 110"/>
                <a:gd name="T47" fmla="*/ 52 h 110"/>
                <a:gd name="T48" fmla="*/ 19 w 110"/>
                <a:gd name="T49" fmla="*/ 61 h 110"/>
                <a:gd name="T50" fmla="*/ 26 w 110"/>
                <a:gd name="T51" fmla="*/ 69 h 110"/>
                <a:gd name="T52" fmla="*/ 33 w 110"/>
                <a:gd name="T53" fmla="*/ 77 h 110"/>
                <a:gd name="T54" fmla="*/ 40 w 110"/>
                <a:gd name="T55" fmla="*/ 84 h 110"/>
                <a:gd name="T56" fmla="*/ 49 w 110"/>
                <a:gd name="T57" fmla="*/ 90 h 110"/>
                <a:gd name="T58" fmla="*/ 58 w 110"/>
                <a:gd name="T59" fmla="*/ 96 h 110"/>
                <a:gd name="T60" fmla="*/ 67 w 110"/>
                <a:gd name="T61" fmla="*/ 101 h 110"/>
                <a:gd name="T62" fmla="*/ 78 w 110"/>
                <a:gd name="T63" fmla="*/ 105 h 110"/>
                <a:gd name="T64" fmla="*/ 88 w 110"/>
                <a:gd name="T65" fmla="*/ 107 h 110"/>
                <a:gd name="T66" fmla="*/ 99 w 110"/>
                <a:gd name="T67" fmla="*/ 109 h 110"/>
                <a:gd name="T68" fmla="*/ 110 w 110"/>
                <a:gd name="T69" fmla="*/ 110 h 110"/>
                <a:gd name="T70" fmla="*/ 110 w 110"/>
                <a:gd name="T71" fmla="*/ 110 h 110"/>
                <a:gd name="T72" fmla="*/ 110 w 110"/>
                <a:gd name="T73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110">
                  <a:moveTo>
                    <a:pt x="110" y="77"/>
                  </a:moveTo>
                  <a:lnTo>
                    <a:pt x="110" y="77"/>
                  </a:lnTo>
                  <a:lnTo>
                    <a:pt x="102" y="77"/>
                  </a:lnTo>
                  <a:lnTo>
                    <a:pt x="95" y="76"/>
                  </a:lnTo>
                  <a:lnTo>
                    <a:pt x="87" y="74"/>
                  </a:lnTo>
                  <a:lnTo>
                    <a:pt x="80" y="71"/>
                  </a:lnTo>
                  <a:lnTo>
                    <a:pt x="74" y="68"/>
                  </a:lnTo>
                  <a:lnTo>
                    <a:pt x="66" y="64"/>
                  </a:lnTo>
                  <a:lnTo>
                    <a:pt x="60" y="60"/>
                  </a:lnTo>
                  <a:lnTo>
                    <a:pt x="55" y="55"/>
                  </a:lnTo>
                  <a:lnTo>
                    <a:pt x="50" y="49"/>
                  </a:lnTo>
                  <a:lnTo>
                    <a:pt x="46" y="42"/>
                  </a:lnTo>
                  <a:lnTo>
                    <a:pt x="42" y="36"/>
                  </a:lnTo>
                  <a:lnTo>
                    <a:pt x="38" y="29"/>
                  </a:lnTo>
                  <a:lnTo>
                    <a:pt x="36" y="22"/>
                  </a:lnTo>
                  <a:lnTo>
                    <a:pt x="34" y="15"/>
                  </a:lnTo>
                  <a:lnTo>
                    <a:pt x="33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2" y="21"/>
                  </a:lnTo>
                  <a:lnTo>
                    <a:pt x="5" y="32"/>
                  </a:lnTo>
                  <a:lnTo>
                    <a:pt x="9" y="42"/>
                  </a:lnTo>
                  <a:lnTo>
                    <a:pt x="13" y="52"/>
                  </a:lnTo>
                  <a:lnTo>
                    <a:pt x="19" y="61"/>
                  </a:lnTo>
                  <a:lnTo>
                    <a:pt x="26" y="69"/>
                  </a:lnTo>
                  <a:lnTo>
                    <a:pt x="33" y="77"/>
                  </a:lnTo>
                  <a:lnTo>
                    <a:pt x="40" y="84"/>
                  </a:lnTo>
                  <a:lnTo>
                    <a:pt x="49" y="90"/>
                  </a:lnTo>
                  <a:lnTo>
                    <a:pt x="58" y="96"/>
                  </a:lnTo>
                  <a:lnTo>
                    <a:pt x="67" y="101"/>
                  </a:lnTo>
                  <a:lnTo>
                    <a:pt x="78" y="105"/>
                  </a:lnTo>
                  <a:lnTo>
                    <a:pt x="88" y="107"/>
                  </a:lnTo>
                  <a:lnTo>
                    <a:pt x="99" y="109"/>
                  </a:lnTo>
                  <a:lnTo>
                    <a:pt x="110" y="110"/>
                  </a:lnTo>
                  <a:lnTo>
                    <a:pt x="110" y="110"/>
                  </a:lnTo>
                  <a:lnTo>
                    <a:pt x="11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03482292-DC06-4164-86E6-96A408CE4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3877"/>
              <a:ext cx="47" cy="47"/>
            </a:xfrm>
            <a:custGeom>
              <a:avLst/>
              <a:gdLst>
                <a:gd name="T0" fmla="*/ 104 w 189"/>
                <a:gd name="T1" fmla="*/ 186 h 187"/>
                <a:gd name="T2" fmla="*/ 123 w 189"/>
                <a:gd name="T3" fmla="*/ 183 h 187"/>
                <a:gd name="T4" fmla="*/ 139 w 189"/>
                <a:gd name="T5" fmla="*/ 176 h 187"/>
                <a:gd name="T6" fmla="*/ 154 w 189"/>
                <a:gd name="T7" fmla="*/ 166 h 187"/>
                <a:gd name="T8" fmla="*/ 168 w 189"/>
                <a:gd name="T9" fmla="*/ 153 h 187"/>
                <a:gd name="T10" fmla="*/ 177 w 189"/>
                <a:gd name="T11" fmla="*/ 138 h 187"/>
                <a:gd name="T12" fmla="*/ 184 w 189"/>
                <a:gd name="T13" fmla="*/ 121 h 187"/>
                <a:gd name="T14" fmla="*/ 188 w 189"/>
                <a:gd name="T15" fmla="*/ 103 h 187"/>
                <a:gd name="T16" fmla="*/ 188 w 189"/>
                <a:gd name="T17" fmla="*/ 83 h 187"/>
                <a:gd name="T18" fmla="*/ 184 w 189"/>
                <a:gd name="T19" fmla="*/ 65 h 187"/>
                <a:gd name="T20" fmla="*/ 177 w 189"/>
                <a:gd name="T21" fmla="*/ 49 h 187"/>
                <a:gd name="T22" fmla="*/ 168 w 189"/>
                <a:gd name="T23" fmla="*/ 33 h 187"/>
                <a:gd name="T24" fmla="*/ 154 w 189"/>
                <a:gd name="T25" fmla="*/ 21 h 187"/>
                <a:gd name="T26" fmla="*/ 139 w 189"/>
                <a:gd name="T27" fmla="*/ 11 h 187"/>
                <a:gd name="T28" fmla="*/ 123 w 189"/>
                <a:gd name="T29" fmla="*/ 4 h 187"/>
                <a:gd name="T30" fmla="*/ 104 w 189"/>
                <a:gd name="T31" fmla="*/ 0 h 187"/>
                <a:gd name="T32" fmla="*/ 85 w 189"/>
                <a:gd name="T33" fmla="*/ 0 h 187"/>
                <a:gd name="T34" fmla="*/ 67 w 189"/>
                <a:gd name="T35" fmla="*/ 4 h 187"/>
                <a:gd name="T36" fmla="*/ 50 w 189"/>
                <a:gd name="T37" fmla="*/ 11 h 187"/>
                <a:gd name="T38" fmla="*/ 35 w 189"/>
                <a:gd name="T39" fmla="*/ 21 h 187"/>
                <a:gd name="T40" fmla="*/ 22 w 189"/>
                <a:gd name="T41" fmla="*/ 33 h 187"/>
                <a:gd name="T42" fmla="*/ 11 w 189"/>
                <a:gd name="T43" fmla="*/ 49 h 187"/>
                <a:gd name="T44" fmla="*/ 5 w 189"/>
                <a:gd name="T45" fmla="*/ 65 h 187"/>
                <a:gd name="T46" fmla="*/ 1 w 189"/>
                <a:gd name="T47" fmla="*/ 83 h 187"/>
                <a:gd name="T48" fmla="*/ 1 w 189"/>
                <a:gd name="T49" fmla="*/ 103 h 187"/>
                <a:gd name="T50" fmla="*/ 5 w 189"/>
                <a:gd name="T51" fmla="*/ 121 h 187"/>
                <a:gd name="T52" fmla="*/ 11 w 189"/>
                <a:gd name="T53" fmla="*/ 138 h 187"/>
                <a:gd name="T54" fmla="*/ 22 w 189"/>
                <a:gd name="T55" fmla="*/ 153 h 187"/>
                <a:gd name="T56" fmla="*/ 35 w 189"/>
                <a:gd name="T57" fmla="*/ 166 h 187"/>
                <a:gd name="T58" fmla="*/ 50 w 189"/>
                <a:gd name="T59" fmla="*/ 176 h 187"/>
                <a:gd name="T60" fmla="*/ 67 w 189"/>
                <a:gd name="T61" fmla="*/ 183 h 187"/>
                <a:gd name="T62" fmla="*/ 85 w 189"/>
                <a:gd name="T63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9" h="187">
                  <a:moveTo>
                    <a:pt x="95" y="187"/>
                  </a:moveTo>
                  <a:lnTo>
                    <a:pt x="104" y="186"/>
                  </a:lnTo>
                  <a:lnTo>
                    <a:pt x="114" y="185"/>
                  </a:lnTo>
                  <a:lnTo>
                    <a:pt x="123" y="183"/>
                  </a:lnTo>
                  <a:lnTo>
                    <a:pt x="131" y="180"/>
                  </a:lnTo>
                  <a:lnTo>
                    <a:pt x="139" y="176"/>
                  </a:lnTo>
                  <a:lnTo>
                    <a:pt x="147" y="171"/>
                  </a:lnTo>
                  <a:lnTo>
                    <a:pt x="154" y="166"/>
                  </a:lnTo>
                  <a:lnTo>
                    <a:pt x="162" y="160"/>
                  </a:lnTo>
                  <a:lnTo>
                    <a:pt x="168" y="153"/>
                  </a:lnTo>
                  <a:lnTo>
                    <a:pt x="173" y="146"/>
                  </a:lnTo>
                  <a:lnTo>
                    <a:pt x="177" y="138"/>
                  </a:lnTo>
                  <a:lnTo>
                    <a:pt x="181" y="130"/>
                  </a:lnTo>
                  <a:lnTo>
                    <a:pt x="184" y="121"/>
                  </a:lnTo>
                  <a:lnTo>
                    <a:pt x="187" y="112"/>
                  </a:lnTo>
                  <a:lnTo>
                    <a:pt x="188" y="103"/>
                  </a:lnTo>
                  <a:lnTo>
                    <a:pt x="189" y="94"/>
                  </a:lnTo>
                  <a:lnTo>
                    <a:pt x="188" y="83"/>
                  </a:lnTo>
                  <a:lnTo>
                    <a:pt x="187" y="74"/>
                  </a:lnTo>
                  <a:lnTo>
                    <a:pt x="184" y="65"/>
                  </a:lnTo>
                  <a:lnTo>
                    <a:pt x="181" y="57"/>
                  </a:lnTo>
                  <a:lnTo>
                    <a:pt x="177" y="49"/>
                  </a:lnTo>
                  <a:lnTo>
                    <a:pt x="173" y="40"/>
                  </a:lnTo>
                  <a:lnTo>
                    <a:pt x="168" y="33"/>
                  </a:lnTo>
                  <a:lnTo>
                    <a:pt x="162" y="27"/>
                  </a:lnTo>
                  <a:lnTo>
                    <a:pt x="154" y="21"/>
                  </a:lnTo>
                  <a:lnTo>
                    <a:pt x="147" y="15"/>
                  </a:lnTo>
                  <a:lnTo>
                    <a:pt x="139" y="11"/>
                  </a:lnTo>
                  <a:lnTo>
                    <a:pt x="131" y="7"/>
                  </a:lnTo>
                  <a:lnTo>
                    <a:pt x="123" y="4"/>
                  </a:lnTo>
                  <a:lnTo>
                    <a:pt x="114" y="1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76" y="1"/>
                  </a:lnTo>
                  <a:lnTo>
                    <a:pt x="67" y="4"/>
                  </a:lnTo>
                  <a:lnTo>
                    <a:pt x="58" y="7"/>
                  </a:lnTo>
                  <a:lnTo>
                    <a:pt x="50" y="11"/>
                  </a:lnTo>
                  <a:lnTo>
                    <a:pt x="42" y="15"/>
                  </a:lnTo>
                  <a:lnTo>
                    <a:pt x="35" y="21"/>
                  </a:lnTo>
                  <a:lnTo>
                    <a:pt x="28" y="27"/>
                  </a:lnTo>
                  <a:lnTo>
                    <a:pt x="22" y="33"/>
                  </a:lnTo>
                  <a:lnTo>
                    <a:pt x="17" y="40"/>
                  </a:lnTo>
                  <a:lnTo>
                    <a:pt x="11" y="49"/>
                  </a:lnTo>
                  <a:lnTo>
                    <a:pt x="8" y="57"/>
                  </a:lnTo>
                  <a:lnTo>
                    <a:pt x="5" y="65"/>
                  </a:lnTo>
                  <a:lnTo>
                    <a:pt x="2" y="74"/>
                  </a:lnTo>
                  <a:lnTo>
                    <a:pt x="1" y="83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2" y="112"/>
                  </a:lnTo>
                  <a:lnTo>
                    <a:pt x="5" y="121"/>
                  </a:lnTo>
                  <a:lnTo>
                    <a:pt x="8" y="130"/>
                  </a:lnTo>
                  <a:lnTo>
                    <a:pt x="11" y="138"/>
                  </a:lnTo>
                  <a:lnTo>
                    <a:pt x="17" y="146"/>
                  </a:lnTo>
                  <a:lnTo>
                    <a:pt x="22" y="153"/>
                  </a:lnTo>
                  <a:lnTo>
                    <a:pt x="28" y="160"/>
                  </a:lnTo>
                  <a:lnTo>
                    <a:pt x="35" y="166"/>
                  </a:lnTo>
                  <a:lnTo>
                    <a:pt x="42" y="171"/>
                  </a:lnTo>
                  <a:lnTo>
                    <a:pt x="50" y="176"/>
                  </a:lnTo>
                  <a:lnTo>
                    <a:pt x="58" y="180"/>
                  </a:lnTo>
                  <a:lnTo>
                    <a:pt x="67" y="183"/>
                  </a:lnTo>
                  <a:lnTo>
                    <a:pt x="76" y="185"/>
                  </a:lnTo>
                  <a:lnTo>
                    <a:pt x="85" y="186"/>
                  </a:lnTo>
                  <a:lnTo>
                    <a:pt x="95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8C29452A-838C-45D6-85A9-612AB8E60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3900"/>
              <a:ext cx="27" cy="28"/>
            </a:xfrm>
            <a:custGeom>
              <a:avLst/>
              <a:gdLst>
                <a:gd name="T0" fmla="*/ 78 w 110"/>
                <a:gd name="T1" fmla="*/ 0 h 110"/>
                <a:gd name="T2" fmla="*/ 78 w 110"/>
                <a:gd name="T3" fmla="*/ 0 h 110"/>
                <a:gd name="T4" fmla="*/ 78 w 110"/>
                <a:gd name="T5" fmla="*/ 8 h 110"/>
                <a:gd name="T6" fmla="*/ 76 w 110"/>
                <a:gd name="T7" fmla="*/ 15 h 110"/>
                <a:gd name="T8" fmla="*/ 74 w 110"/>
                <a:gd name="T9" fmla="*/ 22 h 110"/>
                <a:gd name="T10" fmla="*/ 72 w 110"/>
                <a:gd name="T11" fmla="*/ 29 h 110"/>
                <a:gd name="T12" fmla="*/ 69 w 110"/>
                <a:gd name="T13" fmla="*/ 36 h 110"/>
                <a:gd name="T14" fmla="*/ 65 w 110"/>
                <a:gd name="T15" fmla="*/ 42 h 110"/>
                <a:gd name="T16" fmla="*/ 59 w 110"/>
                <a:gd name="T17" fmla="*/ 48 h 110"/>
                <a:gd name="T18" fmla="*/ 55 w 110"/>
                <a:gd name="T19" fmla="*/ 55 h 110"/>
                <a:gd name="T20" fmla="*/ 49 w 110"/>
                <a:gd name="T21" fmla="*/ 60 h 110"/>
                <a:gd name="T22" fmla="*/ 43 w 110"/>
                <a:gd name="T23" fmla="*/ 64 h 110"/>
                <a:gd name="T24" fmla="*/ 37 w 110"/>
                <a:gd name="T25" fmla="*/ 68 h 110"/>
                <a:gd name="T26" fmla="*/ 30 w 110"/>
                <a:gd name="T27" fmla="*/ 71 h 110"/>
                <a:gd name="T28" fmla="*/ 23 w 110"/>
                <a:gd name="T29" fmla="*/ 74 h 110"/>
                <a:gd name="T30" fmla="*/ 16 w 110"/>
                <a:gd name="T31" fmla="*/ 76 h 110"/>
                <a:gd name="T32" fmla="*/ 7 w 110"/>
                <a:gd name="T33" fmla="*/ 77 h 110"/>
                <a:gd name="T34" fmla="*/ 0 w 110"/>
                <a:gd name="T35" fmla="*/ 77 h 110"/>
                <a:gd name="T36" fmla="*/ 0 w 110"/>
                <a:gd name="T37" fmla="*/ 110 h 110"/>
                <a:gd name="T38" fmla="*/ 10 w 110"/>
                <a:gd name="T39" fmla="*/ 109 h 110"/>
                <a:gd name="T40" fmla="*/ 22 w 110"/>
                <a:gd name="T41" fmla="*/ 107 h 110"/>
                <a:gd name="T42" fmla="*/ 33 w 110"/>
                <a:gd name="T43" fmla="*/ 105 h 110"/>
                <a:gd name="T44" fmla="*/ 42 w 110"/>
                <a:gd name="T45" fmla="*/ 100 h 110"/>
                <a:gd name="T46" fmla="*/ 52 w 110"/>
                <a:gd name="T47" fmla="*/ 96 h 110"/>
                <a:gd name="T48" fmla="*/ 62 w 110"/>
                <a:gd name="T49" fmla="*/ 90 h 110"/>
                <a:gd name="T50" fmla="*/ 70 w 110"/>
                <a:gd name="T51" fmla="*/ 84 h 110"/>
                <a:gd name="T52" fmla="*/ 78 w 110"/>
                <a:gd name="T53" fmla="*/ 77 h 110"/>
                <a:gd name="T54" fmla="*/ 85 w 110"/>
                <a:gd name="T55" fmla="*/ 69 h 110"/>
                <a:gd name="T56" fmla="*/ 91 w 110"/>
                <a:gd name="T57" fmla="*/ 61 h 110"/>
                <a:gd name="T58" fmla="*/ 96 w 110"/>
                <a:gd name="T59" fmla="*/ 52 h 110"/>
                <a:gd name="T60" fmla="*/ 101 w 110"/>
                <a:gd name="T61" fmla="*/ 42 h 110"/>
                <a:gd name="T62" fmla="*/ 104 w 110"/>
                <a:gd name="T63" fmla="*/ 32 h 110"/>
                <a:gd name="T64" fmla="*/ 108 w 110"/>
                <a:gd name="T65" fmla="*/ 21 h 110"/>
                <a:gd name="T66" fmla="*/ 110 w 110"/>
                <a:gd name="T67" fmla="*/ 11 h 110"/>
                <a:gd name="T68" fmla="*/ 110 w 110"/>
                <a:gd name="T69" fmla="*/ 0 h 110"/>
                <a:gd name="T70" fmla="*/ 110 w 110"/>
                <a:gd name="T71" fmla="*/ 0 h 110"/>
                <a:gd name="T72" fmla="*/ 78 w 110"/>
                <a:gd name="T7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110">
                  <a:moveTo>
                    <a:pt x="78" y="0"/>
                  </a:moveTo>
                  <a:lnTo>
                    <a:pt x="78" y="0"/>
                  </a:lnTo>
                  <a:lnTo>
                    <a:pt x="78" y="8"/>
                  </a:lnTo>
                  <a:lnTo>
                    <a:pt x="76" y="15"/>
                  </a:lnTo>
                  <a:lnTo>
                    <a:pt x="74" y="22"/>
                  </a:lnTo>
                  <a:lnTo>
                    <a:pt x="72" y="29"/>
                  </a:lnTo>
                  <a:lnTo>
                    <a:pt x="69" y="36"/>
                  </a:lnTo>
                  <a:lnTo>
                    <a:pt x="65" y="42"/>
                  </a:lnTo>
                  <a:lnTo>
                    <a:pt x="59" y="48"/>
                  </a:lnTo>
                  <a:lnTo>
                    <a:pt x="55" y="55"/>
                  </a:lnTo>
                  <a:lnTo>
                    <a:pt x="49" y="60"/>
                  </a:lnTo>
                  <a:lnTo>
                    <a:pt x="43" y="64"/>
                  </a:lnTo>
                  <a:lnTo>
                    <a:pt x="37" y="68"/>
                  </a:lnTo>
                  <a:lnTo>
                    <a:pt x="30" y="71"/>
                  </a:lnTo>
                  <a:lnTo>
                    <a:pt x="23" y="74"/>
                  </a:lnTo>
                  <a:lnTo>
                    <a:pt x="16" y="76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110"/>
                  </a:lnTo>
                  <a:lnTo>
                    <a:pt x="10" y="109"/>
                  </a:lnTo>
                  <a:lnTo>
                    <a:pt x="22" y="107"/>
                  </a:lnTo>
                  <a:lnTo>
                    <a:pt x="33" y="105"/>
                  </a:lnTo>
                  <a:lnTo>
                    <a:pt x="42" y="100"/>
                  </a:lnTo>
                  <a:lnTo>
                    <a:pt x="52" y="96"/>
                  </a:lnTo>
                  <a:lnTo>
                    <a:pt x="62" y="90"/>
                  </a:lnTo>
                  <a:lnTo>
                    <a:pt x="70" y="84"/>
                  </a:lnTo>
                  <a:lnTo>
                    <a:pt x="78" y="77"/>
                  </a:lnTo>
                  <a:lnTo>
                    <a:pt x="85" y="69"/>
                  </a:lnTo>
                  <a:lnTo>
                    <a:pt x="91" y="61"/>
                  </a:lnTo>
                  <a:lnTo>
                    <a:pt x="96" y="52"/>
                  </a:lnTo>
                  <a:lnTo>
                    <a:pt x="101" y="42"/>
                  </a:lnTo>
                  <a:lnTo>
                    <a:pt x="104" y="32"/>
                  </a:lnTo>
                  <a:lnTo>
                    <a:pt x="108" y="21"/>
                  </a:lnTo>
                  <a:lnTo>
                    <a:pt x="110" y="1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620C00D4-40DA-4E80-8E77-692E3C47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3873"/>
              <a:ext cx="27" cy="27"/>
            </a:xfrm>
            <a:custGeom>
              <a:avLst/>
              <a:gdLst>
                <a:gd name="T0" fmla="*/ 0 w 110"/>
                <a:gd name="T1" fmla="*/ 32 h 111"/>
                <a:gd name="T2" fmla="*/ 0 w 110"/>
                <a:gd name="T3" fmla="*/ 32 h 111"/>
                <a:gd name="T4" fmla="*/ 7 w 110"/>
                <a:gd name="T5" fmla="*/ 33 h 111"/>
                <a:gd name="T6" fmla="*/ 16 w 110"/>
                <a:gd name="T7" fmla="*/ 34 h 111"/>
                <a:gd name="T8" fmla="*/ 23 w 110"/>
                <a:gd name="T9" fmla="*/ 36 h 111"/>
                <a:gd name="T10" fmla="*/ 30 w 110"/>
                <a:gd name="T11" fmla="*/ 38 h 111"/>
                <a:gd name="T12" fmla="*/ 37 w 110"/>
                <a:gd name="T13" fmla="*/ 42 h 111"/>
                <a:gd name="T14" fmla="*/ 43 w 110"/>
                <a:gd name="T15" fmla="*/ 45 h 111"/>
                <a:gd name="T16" fmla="*/ 49 w 110"/>
                <a:gd name="T17" fmla="*/ 50 h 111"/>
                <a:gd name="T18" fmla="*/ 54 w 110"/>
                <a:gd name="T19" fmla="*/ 55 h 111"/>
                <a:gd name="T20" fmla="*/ 59 w 110"/>
                <a:gd name="T21" fmla="*/ 61 h 111"/>
                <a:gd name="T22" fmla="*/ 65 w 110"/>
                <a:gd name="T23" fmla="*/ 67 h 111"/>
                <a:gd name="T24" fmla="*/ 69 w 110"/>
                <a:gd name="T25" fmla="*/ 73 h 111"/>
                <a:gd name="T26" fmla="*/ 72 w 110"/>
                <a:gd name="T27" fmla="*/ 80 h 111"/>
                <a:gd name="T28" fmla="*/ 74 w 110"/>
                <a:gd name="T29" fmla="*/ 87 h 111"/>
                <a:gd name="T30" fmla="*/ 76 w 110"/>
                <a:gd name="T31" fmla="*/ 94 h 111"/>
                <a:gd name="T32" fmla="*/ 78 w 110"/>
                <a:gd name="T33" fmla="*/ 102 h 111"/>
                <a:gd name="T34" fmla="*/ 78 w 110"/>
                <a:gd name="T35" fmla="*/ 111 h 111"/>
                <a:gd name="T36" fmla="*/ 110 w 110"/>
                <a:gd name="T37" fmla="*/ 111 h 111"/>
                <a:gd name="T38" fmla="*/ 110 w 110"/>
                <a:gd name="T39" fmla="*/ 99 h 111"/>
                <a:gd name="T40" fmla="*/ 108 w 110"/>
                <a:gd name="T41" fmla="*/ 88 h 111"/>
                <a:gd name="T42" fmla="*/ 104 w 110"/>
                <a:gd name="T43" fmla="*/ 78 h 111"/>
                <a:gd name="T44" fmla="*/ 101 w 110"/>
                <a:gd name="T45" fmla="*/ 68 h 111"/>
                <a:gd name="T46" fmla="*/ 96 w 110"/>
                <a:gd name="T47" fmla="*/ 57 h 111"/>
                <a:gd name="T48" fmla="*/ 91 w 110"/>
                <a:gd name="T49" fmla="*/ 49 h 111"/>
                <a:gd name="T50" fmla="*/ 85 w 110"/>
                <a:gd name="T51" fmla="*/ 40 h 111"/>
                <a:gd name="T52" fmla="*/ 78 w 110"/>
                <a:gd name="T53" fmla="*/ 33 h 111"/>
                <a:gd name="T54" fmla="*/ 70 w 110"/>
                <a:gd name="T55" fmla="*/ 26 h 111"/>
                <a:gd name="T56" fmla="*/ 62 w 110"/>
                <a:gd name="T57" fmla="*/ 19 h 111"/>
                <a:gd name="T58" fmla="*/ 52 w 110"/>
                <a:gd name="T59" fmla="*/ 14 h 111"/>
                <a:gd name="T60" fmla="*/ 42 w 110"/>
                <a:gd name="T61" fmla="*/ 9 h 111"/>
                <a:gd name="T62" fmla="*/ 33 w 110"/>
                <a:gd name="T63" fmla="*/ 5 h 111"/>
                <a:gd name="T64" fmla="*/ 22 w 110"/>
                <a:gd name="T65" fmla="*/ 2 h 111"/>
                <a:gd name="T66" fmla="*/ 10 w 110"/>
                <a:gd name="T67" fmla="*/ 0 h 111"/>
                <a:gd name="T68" fmla="*/ 0 w 110"/>
                <a:gd name="T69" fmla="*/ 0 h 111"/>
                <a:gd name="T70" fmla="*/ 0 w 110"/>
                <a:gd name="T71" fmla="*/ 0 h 111"/>
                <a:gd name="T72" fmla="*/ 0 w 110"/>
                <a:gd name="T73" fmla="*/ 3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111">
                  <a:moveTo>
                    <a:pt x="0" y="32"/>
                  </a:moveTo>
                  <a:lnTo>
                    <a:pt x="0" y="32"/>
                  </a:lnTo>
                  <a:lnTo>
                    <a:pt x="7" y="33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30" y="38"/>
                  </a:lnTo>
                  <a:lnTo>
                    <a:pt x="37" y="42"/>
                  </a:lnTo>
                  <a:lnTo>
                    <a:pt x="43" y="45"/>
                  </a:lnTo>
                  <a:lnTo>
                    <a:pt x="49" y="50"/>
                  </a:lnTo>
                  <a:lnTo>
                    <a:pt x="54" y="55"/>
                  </a:lnTo>
                  <a:lnTo>
                    <a:pt x="59" y="61"/>
                  </a:lnTo>
                  <a:lnTo>
                    <a:pt x="65" y="67"/>
                  </a:lnTo>
                  <a:lnTo>
                    <a:pt x="69" y="73"/>
                  </a:lnTo>
                  <a:lnTo>
                    <a:pt x="72" y="80"/>
                  </a:lnTo>
                  <a:lnTo>
                    <a:pt x="74" y="87"/>
                  </a:lnTo>
                  <a:lnTo>
                    <a:pt x="76" y="94"/>
                  </a:lnTo>
                  <a:lnTo>
                    <a:pt x="78" y="102"/>
                  </a:lnTo>
                  <a:lnTo>
                    <a:pt x="78" y="111"/>
                  </a:lnTo>
                  <a:lnTo>
                    <a:pt x="110" y="111"/>
                  </a:lnTo>
                  <a:lnTo>
                    <a:pt x="110" y="99"/>
                  </a:lnTo>
                  <a:lnTo>
                    <a:pt x="108" y="88"/>
                  </a:lnTo>
                  <a:lnTo>
                    <a:pt x="104" y="78"/>
                  </a:lnTo>
                  <a:lnTo>
                    <a:pt x="101" y="68"/>
                  </a:lnTo>
                  <a:lnTo>
                    <a:pt x="96" y="57"/>
                  </a:lnTo>
                  <a:lnTo>
                    <a:pt x="91" y="49"/>
                  </a:lnTo>
                  <a:lnTo>
                    <a:pt x="85" y="40"/>
                  </a:lnTo>
                  <a:lnTo>
                    <a:pt x="78" y="33"/>
                  </a:lnTo>
                  <a:lnTo>
                    <a:pt x="70" y="26"/>
                  </a:lnTo>
                  <a:lnTo>
                    <a:pt x="62" y="19"/>
                  </a:lnTo>
                  <a:lnTo>
                    <a:pt x="52" y="14"/>
                  </a:lnTo>
                  <a:lnTo>
                    <a:pt x="42" y="9"/>
                  </a:lnTo>
                  <a:lnTo>
                    <a:pt x="33" y="5"/>
                  </a:lnTo>
                  <a:lnTo>
                    <a:pt x="2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C0737CAB-5F22-47AA-A8DF-8B9DDA869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3873"/>
              <a:ext cx="28" cy="27"/>
            </a:xfrm>
            <a:custGeom>
              <a:avLst/>
              <a:gdLst>
                <a:gd name="T0" fmla="*/ 32 w 110"/>
                <a:gd name="T1" fmla="*/ 111 h 111"/>
                <a:gd name="T2" fmla="*/ 32 w 110"/>
                <a:gd name="T3" fmla="*/ 111 h 111"/>
                <a:gd name="T4" fmla="*/ 32 w 110"/>
                <a:gd name="T5" fmla="*/ 102 h 111"/>
                <a:gd name="T6" fmla="*/ 34 w 110"/>
                <a:gd name="T7" fmla="*/ 94 h 111"/>
                <a:gd name="T8" fmla="*/ 35 w 110"/>
                <a:gd name="T9" fmla="*/ 87 h 111"/>
                <a:gd name="T10" fmla="*/ 38 w 110"/>
                <a:gd name="T11" fmla="*/ 80 h 111"/>
                <a:gd name="T12" fmla="*/ 41 w 110"/>
                <a:gd name="T13" fmla="*/ 73 h 111"/>
                <a:gd name="T14" fmla="*/ 45 w 110"/>
                <a:gd name="T15" fmla="*/ 67 h 111"/>
                <a:gd name="T16" fmla="*/ 50 w 110"/>
                <a:gd name="T17" fmla="*/ 61 h 111"/>
                <a:gd name="T18" fmla="*/ 55 w 110"/>
                <a:gd name="T19" fmla="*/ 55 h 111"/>
                <a:gd name="T20" fmla="*/ 60 w 110"/>
                <a:gd name="T21" fmla="*/ 50 h 111"/>
                <a:gd name="T22" fmla="*/ 66 w 110"/>
                <a:gd name="T23" fmla="*/ 45 h 111"/>
                <a:gd name="T24" fmla="*/ 72 w 110"/>
                <a:gd name="T25" fmla="*/ 42 h 111"/>
                <a:gd name="T26" fmla="*/ 80 w 110"/>
                <a:gd name="T27" fmla="*/ 38 h 111"/>
                <a:gd name="T28" fmla="*/ 87 w 110"/>
                <a:gd name="T29" fmla="*/ 36 h 111"/>
                <a:gd name="T30" fmla="*/ 94 w 110"/>
                <a:gd name="T31" fmla="*/ 34 h 111"/>
                <a:gd name="T32" fmla="*/ 102 w 110"/>
                <a:gd name="T33" fmla="*/ 33 h 111"/>
                <a:gd name="T34" fmla="*/ 110 w 110"/>
                <a:gd name="T35" fmla="*/ 32 h 111"/>
                <a:gd name="T36" fmla="*/ 110 w 110"/>
                <a:gd name="T37" fmla="*/ 0 h 111"/>
                <a:gd name="T38" fmla="*/ 99 w 110"/>
                <a:gd name="T39" fmla="*/ 0 h 111"/>
                <a:gd name="T40" fmla="*/ 88 w 110"/>
                <a:gd name="T41" fmla="*/ 2 h 111"/>
                <a:gd name="T42" fmla="*/ 76 w 110"/>
                <a:gd name="T43" fmla="*/ 5 h 111"/>
                <a:gd name="T44" fmla="*/ 67 w 110"/>
                <a:gd name="T45" fmla="*/ 9 h 111"/>
                <a:gd name="T46" fmla="*/ 57 w 110"/>
                <a:gd name="T47" fmla="*/ 14 h 111"/>
                <a:gd name="T48" fmla="*/ 48 w 110"/>
                <a:gd name="T49" fmla="*/ 19 h 111"/>
                <a:gd name="T50" fmla="*/ 40 w 110"/>
                <a:gd name="T51" fmla="*/ 26 h 111"/>
                <a:gd name="T52" fmla="*/ 32 w 110"/>
                <a:gd name="T53" fmla="*/ 33 h 111"/>
                <a:gd name="T54" fmla="*/ 24 w 110"/>
                <a:gd name="T55" fmla="*/ 40 h 111"/>
                <a:gd name="T56" fmla="*/ 18 w 110"/>
                <a:gd name="T57" fmla="*/ 49 h 111"/>
                <a:gd name="T58" fmla="*/ 13 w 110"/>
                <a:gd name="T59" fmla="*/ 57 h 111"/>
                <a:gd name="T60" fmla="*/ 8 w 110"/>
                <a:gd name="T61" fmla="*/ 68 h 111"/>
                <a:gd name="T62" fmla="*/ 5 w 110"/>
                <a:gd name="T63" fmla="*/ 78 h 111"/>
                <a:gd name="T64" fmla="*/ 2 w 110"/>
                <a:gd name="T65" fmla="*/ 88 h 111"/>
                <a:gd name="T66" fmla="*/ 0 w 110"/>
                <a:gd name="T67" fmla="*/ 99 h 111"/>
                <a:gd name="T68" fmla="*/ 0 w 110"/>
                <a:gd name="T69" fmla="*/ 111 h 111"/>
                <a:gd name="T70" fmla="*/ 0 w 110"/>
                <a:gd name="T71" fmla="*/ 111 h 111"/>
                <a:gd name="T72" fmla="*/ 32 w 110"/>
                <a:gd name="T7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111">
                  <a:moveTo>
                    <a:pt x="32" y="111"/>
                  </a:moveTo>
                  <a:lnTo>
                    <a:pt x="32" y="111"/>
                  </a:lnTo>
                  <a:lnTo>
                    <a:pt x="32" y="102"/>
                  </a:lnTo>
                  <a:lnTo>
                    <a:pt x="34" y="94"/>
                  </a:lnTo>
                  <a:lnTo>
                    <a:pt x="35" y="87"/>
                  </a:lnTo>
                  <a:lnTo>
                    <a:pt x="38" y="80"/>
                  </a:lnTo>
                  <a:lnTo>
                    <a:pt x="41" y="73"/>
                  </a:lnTo>
                  <a:lnTo>
                    <a:pt x="45" y="67"/>
                  </a:lnTo>
                  <a:lnTo>
                    <a:pt x="50" y="61"/>
                  </a:lnTo>
                  <a:lnTo>
                    <a:pt x="55" y="55"/>
                  </a:lnTo>
                  <a:lnTo>
                    <a:pt x="60" y="50"/>
                  </a:lnTo>
                  <a:lnTo>
                    <a:pt x="66" y="45"/>
                  </a:lnTo>
                  <a:lnTo>
                    <a:pt x="72" y="42"/>
                  </a:lnTo>
                  <a:lnTo>
                    <a:pt x="80" y="38"/>
                  </a:lnTo>
                  <a:lnTo>
                    <a:pt x="87" y="36"/>
                  </a:lnTo>
                  <a:lnTo>
                    <a:pt x="94" y="34"/>
                  </a:lnTo>
                  <a:lnTo>
                    <a:pt x="102" y="33"/>
                  </a:lnTo>
                  <a:lnTo>
                    <a:pt x="110" y="32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88" y="2"/>
                  </a:lnTo>
                  <a:lnTo>
                    <a:pt x="76" y="5"/>
                  </a:lnTo>
                  <a:lnTo>
                    <a:pt x="67" y="9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0" y="26"/>
                  </a:lnTo>
                  <a:lnTo>
                    <a:pt x="32" y="33"/>
                  </a:lnTo>
                  <a:lnTo>
                    <a:pt x="24" y="40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8"/>
                  </a:lnTo>
                  <a:lnTo>
                    <a:pt x="5" y="78"/>
                  </a:lnTo>
                  <a:lnTo>
                    <a:pt x="2" y="88"/>
                  </a:lnTo>
                  <a:lnTo>
                    <a:pt x="0" y="99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7643B965-6D3D-40D0-B180-A6B96B701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3900"/>
              <a:ext cx="28" cy="28"/>
            </a:xfrm>
            <a:custGeom>
              <a:avLst/>
              <a:gdLst>
                <a:gd name="T0" fmla="*/ 110 w 110"/>
                <a:gd name="T1" fmla="*/ 77 h 110"/>
                <a:gd name="T2" fmla="*/ 110 w 110"/>
                <a:gd name="T3" fmla="*/ 77 h 110"/>
                <a:gd name="T4" fmla="*/ 102 w 110"/>
                <a:gd name="T5" fmla="*/ 77 h 110"/>
                <a:gd name="T6" fmla="*/ 94 w 110"/>
                <a:gd name="T7" fmla="*/ 76 h 110"/>
                <a:gd name="T8" fmla="*/ 87 w 110"/>
                <a:gd name="T9" fmla="*/ 74 h 110"/>
                <a:gd name="T10" fmla="*/ 80 w 110"/>
                <a:gd name="T11" fmla="*/ 71 h 110"/>
                <a:gd name="T12" fmla="*/ 72 w 110"/>
                <a:gd name="T13" fmla="*/ 68 h 110"/>
                <a:gd name="T14" fmla="*/ 66 w 110"/>
                <a:gd name="T15" fmla="*/ 64 h 110"/>
                <a:gd name="T16" fmla="*/ 60 w 110"/>
                <a:gd name="T17" fmla="*/ 60 h 110"/>
                <a:gd name="T18" fmla="*/ 55 w 110"/>
                <a:gd name="T19" fmla="*/ 55 h 110"/>
                <a:gd name="T20" fmla="*/ 50 w 110"/>
                <a:gd name="T21" fmla="*/ 48 h 110"/>
                <a:gd name="T22" fmla="*/ 45 w 110"/>
                <a:gd name="T23" fmla="*/ 42 h 110"/>
                <a:gd name="T24" fmla="*/ 41 w 110"/>
                <a:gd name="T25" fmla="*/ 36 h 110"/>
                <a:gd name="T26" fmla="*/ 38 w 110"/>
                <a:gd name="T27" fmla="*/ 29 h 110"/>
                <a:gd name="T28" fmla="*/ 35 w 110"/>
                <a:gd name="T29" fmla="*/ 22 h 110"/>
                <a:gd name="T30" fmla="*/ 34 w 110"/>
                <a:gd name="T31" fmla="*/ 15 h 110"/>
                <a:gd name="T32" fmla="*/ 32 w 110"/>
                <a:gd name="T33" fmla="*/ 8 h 110"/>
                <a:gd name="T34" fmla="*/ 32 w 110"/>
                <a:gd name="T35" fmla="*/ 0 h 110"/>
                <a:gd name="T36" fmla="*/ 0 w 110"/>
                <a:gd name="T37" fmla="*/ 0 h 110"/>
                <a:gd name="T38" fmla="*/ 0 w 110"/>
                <a:gd name="T39" fmla="*/ 11 h 110"/>
                <a:gd name="T40" fmla="*/ 2 w 110"/>
                <a:gd name="T41" fmla="*/ 21 h 110"/>
                <a:gd name="T42" fmla="*/ 5 w 110"/>
                <a:gd name="T43" fmla="*/ 32 h 110"/>
                <a:gd name="T44" fmla="*/ 8 w 110"/>
                <a:gd name="T45" fmla="*/ 42 h 110"/>
                <a:gd name="T46" fmla="*/ 13 w 110"/>
                <a:gd name="T47" fmla="*/ 52 h 110"/>
                <a:gd name="T48" fmla="*/ 18 w 110"/>
                <a:gd name="T49" fmla="*/ 61 h 110"/>
                <a:gd name="T50" fmla="*/ 24 w 110"/>
                <a:gd name="T51" fmla="*/ 69 h 110"/>
                <a:gd name="T52" fmla="*/ 32 w 110"/>
                <a:gd name="T53" fmla="*/ 77 h 110"/>
                <a:gd name="T54" fmla="*/ 40 w 110"/>
                <a:gd name="T55" fmla="*/ 84 h 110"/>
                <a:gd name="T56" fmla="*/ 48 w 110"/>
                <a:gd name="T57" fmla="*/ 90 h 110"/>
                <a:gd name="T58" fmla="*/ 57 w 110"/>
                <a:gd name="T59" fmla="*/ 96 h 110"/>
                <a:gd name="T60" fmla="*/ 67 w 110"/>
                <a:gd name="T61" fmla="*/ 100 h 110"/>
                <a:gd name="T62" fmla="*/ 76 w 110"/>
                <a:gd name="T63" fmla="*/ 105 h 110"/>
                <a:gd name="T64" fmla="*/ 88 w 110"/>
                <a:gd name="T65" fmla="*/ 107 h 110"/>
                <a:gd name="T66" fmla="*/ 99 w 110"/>
                <a:gd name="T67" fmla="*/ 109 h 110"/>
                <a:gd name="T68" fmla="*/ 110 w 110"/>
                <a:gd name="T69" fmla="*/ 110 h 110"/>
                <a:gd name="T70" fmla="*/ 110 w 110"/>
                <a:gd name="T71" fmla="*/ 110 h 110"/>
                <a:gd name="T72" fmla="*/ 110 w 110"/>
                <a:gd name="T73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110">
                  <a:moveTo>
                    <a:pt x="110" y="77"/>
                  </a:moveTo>
                  <a:lnTo>
                    <a:pt x="110" y="77"/>
                  </a:lnTo>
                  <a:lnTo>
                    <a:pt x="102" y="77"/>
                  </a:lnTo>
                  <a:lnTo>
                    <a:pt x="94" y="76"/>
                  </a:lnTo>
                  <a:lnTo>
                    <a:pt x="87" y="74"/>
                  </a:lnTo>
                  <a:lnTo>
                    <a:pt x="80" y="71"/>
                  </a:lnTo>
                  <a:lnTo>
                    <a:pt x="72" y="68"/>
                  </a:lnTo>
                  <a:lnTo>
                    <a:pt x="66" y="64"/>
                  </a:lnTo>
                  <a:lnTo>
                    <a:pt x="60" y="60"/>
                  </a:lnTo>
                  <a:lnTo>
                    <a:pt x="55" y="55"/>
                  </a:lnTo>
                  <a:lnTo>
                    <a:pt x="50" y="48"/>
                  </a:lnTo>
                  <a:lnTo>
                    <a:pt x="45" y="42"/>
                  </a:lnTo>
                  <a:lnTo>
                    <a:pt x="41" y="36"/>
                  </a:lnTo>
                  <a:lnTo>
                    <a:pt x="38" y="29"/>
                  </a:lnTo>
                  <a:lnTo>
                    <a:pt x="35" y="22"/>
                  </a:lnTo>
                  <a:lnTo>
                    <a:pt x="34" y="15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5" y="32"/>
                  </a:lnTo>
                  <a:lnTo>
                    <a:pt x="8" y="42"/>
                  </a:lnTo>
                  <a:lnTo>
                    <a:pt x="13" y="52"/>
                  </a:lnTo>
                  <a:lnTo>
                    <a:pt x="18" y="61"/>
                  </a:lnTo>
                  <a:lnTo>
                    <a:pt x="24" y="69"/>
                  </a:lnTo>
                  <a:lnTo>
                    <a:pt x="32" y="77"/>
                  </a:lnTo>
                  <a:lnTo>
                    <a:pt x="40" y="84"/>
                  </a:lnTo>
                  <a:lnTo>
                    <a:pt x="48" y="90"/>
                  </a:lnTo>
                  <a:lnTo>
                    <a:pt x="57" y="96"/>
                  </a:lnTo>
                  <a:lnTo>
                    <a:pt x="67" y="100"/>
                  </a:lnTo>
                  <a:lnTo>
                    <a:pt x="76" y="105"/>
                  </a:lnTo>
                  <a:lnTo>
                    <a:pt x="88" y="107"/>
                  </a:lnTo>
                  <a:lnTo>
                    <a:pt x="99" y="109"/>
                  </a:lnTo>
                  <a:lnTo>
                    <a:pt x="110" y="110"/>
                  </a:lnTo>
                  <a:lnTo>
                    <a:pt x="110" y="110"/>
                  </a:lnTo>
                  <a:lnTo>
                    <a:pt x="11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430235BC-4EF5-4E0F-8C00-E738BD8FF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3811"/>
              <a:ext cx="224" cy="106"/>
            </a:xfrm>
            <a:custGeom>
              <a:avLst/>
              <a:gdLst>
                <a:gd name="T0" fmla="*/ 852 w 895"/>
                <a:gd name="T1" fmla="*/ 22 h 426"/>
                <a:gd name="T2" fmla="*/ 816 w 895"/>
                <a:gd name="T3" fmla="*/ 63 h 426"/>
                <a:gd name="T4" fmla="*/ 777 w 895"/>
                <a:gd name="T5" fmla="*/ 102 h 426"/>
                <a:gd name="T6" fmla="*/ 736 w 895"/>
                <a:gd name="T7" fmla="*/ 139 h 426"/>
                <a:gd name="T8" fmla="*/ 693 w 895"/>
                <a:gd name="T9" fmla="*/ 174 h 426"/>
                <a:gd name="T10" fmla="*/ 649 w 895"/>
                <a:gd name="T11" fmla="*/ 208 h 426"/>
                <a:gd name="T12" fmla="*/ 599 w 895"/>
                <a:gd name="T13" fmla="*/ 238 h 426"/>
                <a:gd name="T14" fmla="*/ 549 w 895"/>
                <a:gd name="T15" fmla="*/ 267 h 426"/>
                <a:gd name="T16" fmla="*/ 495 w 895"/>
                <a:gd name="T17" fmla="*/ 292 h 426"/>
                <a:gd name="T18" fmla="*/ 439 w 895"/>
                <a:gd name="T19" fmla="*/ 316 h 426"/>
                <a:gd name="T20" fmla="*/ 380 w 895"/>
                <a:gd name="T21" fmla="*/ 336 h 426"/>
                <a:gd name="T22" fmla="*/ 317 w 895"/>
                <a:gd name="T23" fmla="*/ 353 h 426"/>
                <a:gd name="T24" fmla="*/ 253 w 895"/>
                <a:gd name="T25" fmla="*/ 368 h 426"/>
                <a:gd name="T26" fmla="*/ 185 w 895"/>
                <a:gd name="T27" fmla="*/ 379 h 426"/>
                <a:gd name="T28" fmla="*/ 113 w 895"/>
                <a:gd name="T29" fmla="*/ 387 h 426"/>
                <a:gd name="T30" fmla="*/ 38 w 895"/>
                <a:gd name="T31" fmla="*/ 392 h 426"/>
                <a:gd name="T32" fmla="*/ 0 w 895"/>
                <a:gd name="T33" fmla="*/ 426 h 426"/>
                <a:gd name="T34" fmla="*/ 78 w 895"/>
                <a:gd name="T35" fmla="*/ 423 h 426"/>
                <a:gd name="T36" fmla="*/ 153 w 895"/>
                <a:gd name="T37" fmla="*/ 416 h 426"/>
                <a:gd name="T38" fmla="*/ 224 w 895"/>
                <a:gd name="T39" fmla="*/ 405 h 426"/>
                <a:gd name="T40" fmla="*/ 293 w 895"/>
                <a:gd name="T41" fmla="*/ 392 h 426"/>
                <a:gd name="T42" fmla="*/ 358 w 895"/>
                <a:gd name="T43" fmla="*/ 376 h 426"/>
                <a:gd name="T44" fmla="*/ 421 w 895"/>
                <a:gd name="T45" fmla="*/ 356 h 426"/>
                <a:gd name="T46" fmla="*/ 480 w 895"/>
                <a:gd name="T47" fmla="*/ 334 h 426"/>
                <a:gd name="T48" fmla="*/ 536 w 895"/>
                <a:gd name="T49" fmla="*/ 309 h 426"/>
                <a:gd name="T50" fmla="*/ 590 w 895"/>
                <a:gd name="T51" fmla="*/ 280 h 426"/>
                <a:gd name="T52" fmla="*/ 641 w 895"/>
                <a:gd name="T53" fmla="*/ 249 h 426"/>
                <a:gd name="T54" fmla="*/ 690 w 895"/>
                <a:gd name="T55" fmla="*/ 217 h 426"/>
                <a:gd name="T56" fmla="*/ 735 w 895"/>
                <a:gd name="T57" fmla="*/ 182 h 426"/>
                <a:gd name="T58" fmla="*/ 779 w 895"/>
                <a:gd name="T59" fmla="*/ 144 h 426"/>
                <a:gd name="T60" fmla="*/ 820 w 895"/>
                <a:gd name="T61" fmla="*/ 106 h 426"/>
                <a:gd name="T62" fmla="*/ 858 w 895"/>
                <a:gd name="T63" fmla="*/ 64 h 426"/>
                <a:gd name="T64" fmla="*/ 895 w 895"/>
                <a:gd name="T65" fmla="*/ 2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5" h="426">
                  <a:moveTo>
                    <a:pt x="869" y="0"/>
                  </a:moveTo>
                  <a:lnTo>
                    <a:pt x="852" y="22"/>
                  </a:lnTo>
                  <a:lnTo>
                    <a:pt x="835" y="42"/>
                  </a:lnTo>
                  <a:lnTo>
                    <a:pt x="816" y="63"/>
                  </a:lnTo>
                  <a:lnTo>
                    <a:pt x="797" y="83"/>
                  </a:lnTo>
                  <a:lnTo>
                    <a:pt x="777" y="102"/>
                  </a:lnTo>
                  <a:lnTo>
                    <a:pt x="758" y="121"/>
                  </a:lnTo>
                  <a:lnTo>
                    <a:pt x="736" y="139"/>
                  </a:lnTo>
                  <a:lnTo>
                    <a:pt x="716" y="157"/>
                  </a:lnTo>
                  <a:lnTo>
                    <a:pt x="693" y="174"/>
                  </a:lnTo>
                  <a:lnTo>
                    <a:pt x="671" y="191"/>
                  </a:lnTo>
                  <a:lnTo>
                    <a:pt x="649" y="208"/>
                  </a:lnTo>
                  <a:lnTo>
                    <a:pt x="624" y="223"/>
                  </a:lnTo>
                  <a:lnTo>
                    <a:pt x="599" y="238"/>
                  </a:lnTo>
                  <a:lnTo>
                    <a:pt x="575" y="252"/>
                  </a:lnTo>
                  <a:lnTo>
                    <a:pt x="549" y="267"/>
                  </a:lnTo>
                  <a:lnTo>
                    <a:pt x="523" y="279"/>
                  </a:lnTo>
                  <a:lnTo>
                    <a:pt x="495" y="292"/>
                  </a:lnTo>
                  <a:lnTo>
                    <a:pt x="468" y="304"/>
                  </a:lnTo>
                  <a:lnTo>
                    <a:pt x="439" y="316"/>
                  </a:lnTo>
                  <a:lnTo>
                    <a:pt x="410" y="326"/>
                  </a:lnTo>
                  <a:lnTo>
                    <a:pt x="380" y="336"/>
                  </a:lnTo>
                  <a:lnTo>
                    <a:pt x="349" y="345"/>
                  </a:lnTo>
                  <a:lnTo>
                    <a:pt x="317" y="353"/>
                  </a:lnTo>
                  <a:lnTo>
                    <a:pt x="286" y="361"/>
                  </a:lnTo>
                  <a:lnTo>
                    <a:pt x="253" y="368"/>
                  </a:lnTo>
                  <a:lnTo>
                    <a:pt x="219" y="374"/>
                  </a:lnTo>
                  <a:lnTo>
                    <a:pt x="185" y="379"/>
                  </a:lnTo>
                  <a:lnTo>
                    <a:pt x="149" y="384"/>
                  </a:lnTo>
                  <a:lnTo>
                    <a:pt x="113" y="387"/>
                  </a:lnTo>
                  <a:lnTo>
                    <a:pt x="76" y="390"/>
                  </a:lnTo>
                  <a:lnTo>
                    <a:pt x="38" y="392"/>
                  </a:lnTo>
                  <a:lnTo>
                    <a:pt x="0" y="393"/>
                  </a:lnTo>
                  <a:lnTo>
                    <a:pt x="0" y="426"/>
                  </a:lnTo>
                  <a:lnTo>
                    <a:pt x="39" y="424"/>
                  </a:lnTo>
                  <a:lnTo>
                    <a:pt x="78" y="423"/>
                  </a:lnTo>
                  <a:lnTo>
                    <a:pt x="116" y="420"/>
                  </a:lnTo>
                  <a:lnTo>
                    <a:pt x="153" y="416"/>
                  </a:lnTo>
                  <a:lnTo>
                    <a:pt x="189" y="411"/>
                  </a:lnTo>
                  <a:lnTo>
                    <a:pt x="224" y="405"/>
                  </a:lnTo>
                  <a:lnTo>
                    <a:pt x="259" y="399"/>
                  </a:lnTo>
                  <a:lnTo>
                    <a:pt x="293" y="392"/>
                  </a:lnTo>
                  <a:lnTo>
                    <a:pt x="326" y="384"/>
                  </a:lnTo>
                  <a:lnTo>
                    <a:pt x="358" y="376"/>
                  </a:lnTo>
                  <a:lnTo>
                    <a:pt x="390" y="367"/>
                  </a:lnTo>
                  <a:lnTo>
                    <a:pt x="421" y="356"/>
                  </a:lnTo>
                  <a:lnTo>
                    <a:pt x="450" y="345"/>
                  </a:lnTo>
                  <a:lnTo>
                    <a:pt x="480" y="334"/>
                  </a:lnTo>
                  <a:lnTo>
                    <a:pt x="508" y="321"/>
                  </a:lnTo>
                  <a:lnTo>
                    <a:pt x="536" y="309"/>
                  </a:lnTo>
                  <a:lnTo>
                    <a:pt x="564" y="294"/>
                  </a:lnTo>
                  <a:lnTo>
                    <a:pt x="590" y="280"/>
                  </a:lnTo>
                  <a:lnTo>
                    <a:pt x="616" y="266"/>
                  </a:lnTo>
                  <a:lnTo>
                    <a:pt x="641" y="249"/>
                  </a:lnTo>
                  <a:lnTo>
                    <a:pt x="666" y="234"/>
                  </a:lnTo>
                  <a:lnTo>
                    <a:pt x="690" y="217"/>
                  </a:lnTo>
                  <a:lnTo>
                    <a:pt x="713" y="199"/>
                  </a:lnTo>
                  <a:lnTo>
                    <a:pt x="735" y="182"/>
                  </a:lnTo>
                  <a:lnTo>
                    <a:pt x="758" y="164"/>
                  </a:lnTo>
                  <a:lnTo>
                    <a:pt x="779" y="144"/>
                  </a:lnTo>
                  <a:lnTo>
                    <a:pt x="800" y="125"/>
                  </a:lnTo>
                  <a:lnTo>
                    <a:pt x="820" y="106"/>
                  </a:lnTo>
                  <a:lnTo>
                    <a:pt x="840" y="85"/>
                  </a:lnTo>
                  <a:lnTo>
                    <a:pt x="858" y="64"/>
                  </a:lnTo>
                  <a:lnTo>
                    <a:pt x="876" y="42"/>
                  </a:lnTo>
                  <a:lnTo>
                    <a:pt x="895" y="21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66AB6137-0A7E-451F-A2E1-CBF90B206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3882"/>
              <a:ext cx="514" cy="135"/>
            </a:xfrm>
            <a:custGeom>
              <a:avLst/>
              <a:gdLst>
                <a:gd name="T0" fmla="*/ 108 w 2059"/>
                <a:gd name="T1" fmla="*/ 34 h 542"/>
                <a:gd name="T2" fmla="*/ 250 w 2059"/>
                <a:gd name="T3" fmla="*/ 33 h 542"/>
                <a:gd name="T4" fmla="*/ 389 w 2059"/>
                <a:gd name="T5" fmla="*/ 37 h 542"/>
                <a:gd name="T6" fmla="*/ 525 w 2059"/>
                <a:gd name="T7" fmla="*/ 45 h 542"/>
                <a:gd name="T8" fmla="*/ 658 w 2059"/>
                <a:gd name="T9" fmla="*/ 57 h 542"/>
                <a:gd name="T10" fmla="*/ 788 w 2059"/>
                <a:gd name="T11" fmla="*/ 75 h 542"/>
                <a:gd name="T12" fmla="*/ 916 w 2059"/>
                <a:gd name="T13" fmla="*/ 96 h 542"/>
                <a:gd name="T14" fmla="*/ 1042 w 2059"/>
                <a:gd name="T15" fmla="*/ 121 h 542"/>
                <a:gd name="T16" fmla="*/ 1164 w 2059"/>
                <a:gd name="T17" fmla="*/ 151 h 542"/>
                <a:gd name="T18" fmla="*/ 1283 w 2059"/>
                <a:gd name="T19" fmla="*/ 185 h 542"/>
                <a:gd name="T20" fmla="*/ 1400 w 2059"/>
                <a:gd name="T21" fmla="*/ 223 h 542"/>
                <a:gd name="T22" fmla="*/ 1514 w 2059"/>
                <a:gd name="T23" fmla="*/ 265 h 542"/>
                <a:gd name="T24" fmla="*/ 1625 w 2059"/>
                <a:gd name="T25" fmla="*/ 312 h 542"/>
                <a:gd name="T26" fmla="*/ 1734 w 2059"/>
                <a:gd name="T27" fmla="*/ 363 h 542"/>
                <a:gd name="T28" fmla="*/ 1839 w 2059"/>
                <a:gd name="T29" fmla="*/ 418 h 542"/>
                <a:gd name="T30" fmla="*/ 1941 w 2059"/>
                <a:gd name="T31" fmla="*/ 478 h 542"/>
                <a:gd name="T32" fmla="*/ 2041 w 2059"/>
                <a:gd name="T33" fmla="*/ 542 h 542"/>
                <a:gd name="T34" fmla="*/ 2009 w 2059"/>
                <a:gd name="T35" fmla="*/ 483 h 542"/>
                <a:gd name="T36" fmla="*/ 1906 w 2059"/>
                <a:gd name="T37" fmla="*/ 420 h 542"/>
                <a:gd name="T38" fmla="*/ 1801 w 2059"/>
                <a:gd name="T39" fmla="*/ 362 h 542"/>
                <a:gd name="T40" fmla="*/ 1693 w 2059"/>
                <a:gd name="T41" fmla="*/ 308 h 542"/>
                <a:gd name="T42" fmla="*/ 1583 w 2059"/>
                <a:gd name="T43" fmla="*/ 259 h 542"/>
                <a:gd name="T44" fmla="*/ 1468 w 2059"/>
                <a:gd name="T45" fmla="*/ 214 h 542"/>
                <a:gd name="T46" fmla="*/ 1352 w 2059"/>
                <a:gd name="T47" fmla="*/ 172 h 542"/>
                <a:gd name="T48" fmla="*/ 1233 w 2059"/>
                <a:gd name="T49" fmla="*/ 137 h 542"/>
                <a:gd name="T50" fmla="*/ 1110 w 2059"/>
                <a:gd name="T51" fmla="*/ 104 h 542"/>
                <a:gd name="T52" fmla="*/ 986 w 2059"/>
                <a:gd name="T53" fmla="*/ 77 h 542"/>
                <a:gd name="T54" fmla="*/ 858 w 2059"/>
                <a:gd name="T55" fmla="*/ 53 h 542"/>
                <a:gd name="T56" fmla="*/ 727 w 2059"/>
                <a:gd name="T57" fmla="*/ 34 h 542"/>
                <a:gd name="T58" fmla="*/ 594 w 2059"/>
                <a:gd name="T59" fmla="*/ 19 h 542"/>
                <a:gd name="T60" fmla="*/ 458 w 2059"/>
                <a:gd name="T61" fmla="*/ 8 h 542"/>
                <a:gd name="T62" fmla="*/ 320 w 2059"/>
                <a:gd name="T63" fmla="*/ 2 h 542"/>
                <a:gd name="T64" fmla="*/ 179 w 2059"/>
                <a:gd name="T65" fmla="*/ 0 h 542"/>
                <a:gd name="T66" fmla="*/ 112 w 2059"/>
                <a:gd name="T67" fmla="*/ 33 h 542"/>
                <a:gd name="T68" fmla="*/ 0 w 2059"/>
                <a:gd name="T69" fmla="*/ 32 h 542"/>
                <a:gd name="T70" fmla="*/ 104 w 2059"/>
                <a:gd name="T71" fmla="*/ 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59" h="542">
                  <a:moveTo>
                    <a:pt x="104" y="2"/>
                  </a:moveTo>
                  <a:lnTo>
                    <a:pt x="108" y="34"/>
                  </a:lnTo>
                  <a:lnTo>
                    <a:pt x="179" y="33"/>
                  </a:lnTo>
                  <a:lnTo>
                    <a:pt x="250" y="33"/>
                  </a:lnTo>
                  <a:lnTo>
                    <a:pt x="319" y="35"/>
                  </a:lnTo>
                  <a:lnTo>
                    <a:pt x="389" y="37"/>
                  </a:lnTo>
                  <a:lnTo>
                    <a:pt x="457" y="41"/>
                  </a:lnTo>
                  <a:lnTo>
                    <a:pt x="525" y="45"/>
                  </a:lnTo>
                  <a:lnTo>
                    <a:pt x="591" y="51"/>
                  </a:lnTo>
                  <a:lnTo>
                    <a:pt x="658" y="57"/>
                  </a:lnTo>
                  <a:lnTo>
                    <a:pt x="723" y="65"/>
                  </a:lnTo>
                  <a:lnTo>
                    <a:pt x="788" y="75"/>
                  </a:lnTo>
                  <a:lnTo>
                    <a:pt x="853" y="85"/>
                  </a:lnTo>
                  <a:lnTo>
                    <a:pt x="916" y="96"/>
                  </a:lnTo>
                  <a:lnTo>
                    <a:pt x="980" y="108"/>
                  </a:lnTo>
                  <a:lnTo>
                    <a:pt x="1042" y="121"/>
                  </a:lnTo>
                  <a:lnTo>
                    <a:pt x="1103" y="136"/>
                  </a:lnTo>
                  <a:lnTo>
                    <a:pt x="1164" y="151"/>
                  </a:lnTo>
                  <a:lnTo>
                    <a:pt x="1224" y="167"/>
                  </a:lnTo>
                  <a:lnTo>
                    <a:pt x="1283" y="185"/>
                  </a:lnTo>
                  <a:lnTo>
                    <a:pt x="1342" y="203"/>
                  </a:lnTo>
                  <a:lnTo>
                    <a:pt x="1400" y="223"/>
                  </a:lnTo>
                  <a:lnTo>
                    <a:pt x="1458" y="244"/>
                  </a:lnTo>
                  <a:lnTo>
                    <a:pt x="1514" y="265"/>
                  </a:lnTo>
                  <a:lnTo>
                    <a:pt x="1570" y="289"/>
                  </a:lnTo>
                  <a:lnTo>
                    <a:pt x="1625" y="312"/>
                  </a:lnTo>
                  <a:lnTo>
                    <a:pt x="1680" y="338"/>
                  </a:lnTo>
                  <a:lnTo>
                    <a:pt x="1734" y="363"/>
                  </a:lnTo>
                  <a:lnTo>
                    <a:pt x="1787" y="391"/>
                  </a:lnTo>
                  <a:lnTo>
                    <a:pt x="1839" y="418"/>
                  </a:lnTo>
                  <a:lnTo>
                    <a:pt x="1890" y="448"/>
                  </a:lnTo>
                  <a:lnTo>
                    <a:pt x="1941" y="478"/>
                  </a:lnTo>
                  <a:lnTo>
                    <a:pt x="1991" y="510"/>
                  </a:lnTo>
                  <a:lnTo>
                    <a:pt x="2041" y="542"/>
                  </a:lnTo>
                  <a:lnTo>
                    <a:pt x="2059" y="515"/>
                  </a:lnTo>
                  <a:lnTo>
                    <a:pt x="2009" y="483"/>
                  </a:lnTo>
                  <a:lnTo>
                    <a:pt x="1959" y="451"/>
                  </a:lnTo>
                  <a:lnTo>
                    <a:pt x="1906" y="420"/>
                  </a:lnTo>
                  <a:lnTo>
                    <a:pt x="1854" y="391"/>
                  </a:lnTo>
                  <a:lnTo>
                    <a:pt x="1801" y="362"/>
                  </a:lnTo>
                  <a:lnTo>
                    <a:pt x="1748" y="335"/>
                  </a:lnTo>
                  <a:lnTo>
                    <a:pt x="1693" y="308"/>
                  </a:lnTo>
                  <a:lnTo>
                    <a:pt x="1638" y="284"/>
                  </a:lnTo>
                  <a:lnTo>
                    <a:pt x="1583" y="259"/>
                  </a:lnTo>
                  <a:lnTo>
                    <a:pt x="1526" y="236"/>
                  </a:lnTo>
                  <a:lnTo>
                    <a:pt x="1468" y="214"/>
                  </a:lnTo>
                  <a:lnTo>
                    <a:pt x="1411" y="193"/>
                  </a:lnTo>
                  <a:lnTo>
                    <a:pt x="1352" y="172"/>
                  </a:lnTo>
                  <a:lnTo>
                    <a:pt x="1292" y="154"/>
                  </a:lnTo>
                  <a:lnTo>
                    <a:pt x="1233" y="137"/>
                  </a:lnTo>
                  <a:lnTo>
                    <a:pt x="1172" y="119"/>
                  </a:lnTo>
                  <a:lnTo>
                    <a:pt x="1110" y="104"/>
                  </a:lnTo>
                  <a:lnTo>
                    <a:pt x="1048" y="90"/>
                  </a:lnTo>
                  <a:lnTo>
                    <a:pt x="986" y="77"/>
                  </a:lnTo>
                  <a:lnTo>
                    <a:pt x="922" y="64"/>
                  </a:lnTo>
                  <a:lnTo>
                    <a:pt x="858" y="53"/>
                  </a:lnTo>
                  <a:lnTo>
                    <a:pt x="794" y="43"/>
                  </a:lnTo>
                  <a:lnTo>
                    <a:pt x="727" y="34"/>
                  </a:lnTo>
                  <a:lnTo>
                    <a:pt x="662" y="26"/>
                  </a:lnTo>
                  <a:lnTo>
                    <a:pt x="594" y="19"/>
                  </a:lnTo>
                  <a:lnTo>
                    <a:pt x="527" y="13"/>
                  </a:lnTo>
                  <a:lnTo>
                    <a:pt x="458" y="8"/>
                  </a:lnTo>
                  <a:lnTo>
                    <a:pt x="390" y="5"/>
                  </a:lnTo>
                  <a:lnTo>
                    <a:pt x="320" y="2"/>
                  </a:lnTo>
                  <a:lnTo>
                    <a:pt x="250" y="1"/>
                  </a:lnTo>
                  <a:lnTo>
                    <a:pt x="179" y="0"/>
                  </a:lnTo>
                  <a:lnTo>
                    <a:pt x="108" y="1"/>
                  </a:lnTo>
                  <a:lnTo>
                    <a:pt x="112" y="33"/>
                  </a:lnTo>
                  <a:lnTo>
                    <a:pt x="104" y="2"/>
                  </a:lnTo>
                  <a:lnTo>
                    <a:pt x="0" y="32"/>
                  </a:lnTo>
                  <a:lnTo>
                    <a:pt x="108" y="33"/>
                  </a:lnTo>
                  <a:lnTo>
                    <a:pt x="10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1FF948AC-2F69-4AEF-A4AB-7F0AA5E27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4" y="3870"/>
              <a:ext cx="47" cy="20"/>
            </a:xfrm>
            <a:custGeom>
              <a:avLst/>
              <a:gdLst>
                <a:gd name="T0" fmla="*/ 185 w 185"/>
                <a:gd name="T1" fmla="*/ 3 h 82"/>
                <a:gd name="T2" fmla="*/ 172 w 185"/>
                <a:gd name="T3" fmla="*/ 1 h 82"/>
                <a:gd name="T4" fmla="*/ 0 w 185"/>
                <a:gd name="T5" fmla="*/ 51 h 82"/>
                <a:gd name="T6" fmla="*/ 8 w 185"/>
                <a:gd name="T7" fmla="*/ 82 h 82"/>
                <a:gd name="T8" fmla="*/ 181 w 185"/>
                <a:gd name="T9" fmla="*/ 33 h 82"/>
                <a:gd name="T10" fmla="*/ 168 w 185"/>
                <a:gd name="T11" fmla="*/ 31 h 82"/>
                <a:gd name="T12" fmla="*/ 185 w 185"/>
                <a:gd name="T13" fmla="*/ 3 h 82"/>
                <a:gd name="T14" fmla="*/ 179 w 185"/>
                <a:gd name="T15" fmla="*/ 0 h 82"/>
                <a:gd name="T16" fmla="*/ 172 w 185"/>
                <a:gd name="T17" fmla="*/ 1 h 82"/>
                <a:gd name="T18" fmla="*/ 185 w 185"/>
                <a:gd name="T19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82">
                  <a:moveTo>
                    <a:pt x="185" y="3"/>
                  </a:moveTo>
                  <a:lnTo>
                    <a:pt x="172" y="1"/>
                  </a:lnTo>
                  <a:lnTo>
                    <a:pt x="0" y="51"/>
                  </a:lnTo>
                  <a:lnTo>
                    <a:pt x="8" y="82"/>
                  </a:lnTo>
                  <a:lnTo>
                    <a:pt x="181" y="33"/>
                  </a:lnTo>
                  <a:lnTo>
                    <a:pt x="168" y="31"/>
                  </a:lnTo>
                  <a:lnTo>
                    <a:pt x="185" y="3"/>
                  </a:lnTo>
                  <a:lnTo>
                    <a:pt x="179" y="0"/>
                  </a:lnTo>
                  <a:lnTo>
                    <a:pt x="172" y="1"/>
                  </a:lnTo>
                  <a:lnTo>
                    <a:pt x="18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3FDE4441-4FF2-4939-B70D-A953E7D56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" y="3754"/>
              <a:ext cx="311" cy="139"/>
            </a:xfrm>
            <a:custGeom>
              <a:avLst/>
              <a:gdLst>
                <a:gd name="T0" fmla="*/ 1173 w 1246"/>
                <a:gd name="T1" fmla="*/ 46 h 556"/>
                <a:gd name="T2" fmla="*/ 1069 w 1246"/>
                <a:gd name="T3" fmla="*/ 132 h 556"/>
                <a:gd name="T4" fmla="*/ 970 w 1246"/>
                <a:gd name="T5" fmla="*/ 208 h 556"/>
                <a:gd name="T6" fmla="*/ 875 w 1246"/>
                <a:gd name="T7" fmla="*/ 275 h 556"/>
                <a:gd name="T8" fmla="*/ 783 w 1246"/>
                <a:gd name="T9" fmla="*/ 335 h 556"/>
                <a:gd name="T10" fmla="*/ 696 w 1246"/>
                <a:gd name="T11" fmla="*/ 386 h 556"/>
                <a:gd name="T12" fmla="*/ 611 w 1246"/>
                <a:gd name="T13" fmla="*/ 427 h 556"/>
                <a:gd name="T14" fmla="*/ 532 w 1246"/>
                <a:gd name="T15" fmla="*/ 462 h 556"/>
                <a:gd name="T16" fmla="*/ 456 w 1246"/>
                <a:gd name="T17" fmla="*/ 489 h 556"/>
                <a:gd name="T18" fmla="*/ 384 w 1246"/>
                <a:gd name="T19" fmla="*/ 508 h 556"/>
                <a:gd name="T20" fmla="*/ 316 w 1246"/>
                <a:gd name="T21" fmla="*/ 519 h 556"/>
                <a:gd name="T22" fmla="*/ 253 w 1246"/>
                <a:gd name="T23" fmla="*/ 524 h 556"/>
                <a:gd name="T24" fmla="*/ 192 w 1246"/>
                <a:gd name="T25" fmla="*/ 522 h 556"/>
                <a:gd name="T26" fmla="*/ 137 w 1246"/>
                <a:gd name="T27" fmla="*/ 513 h 556"/>
                <a:gd name="T28" fmla="*/ 86 w 1246"/>
                <a:gd name="T29" fmla="*/ 499 h 556"/>
                <a:gd name="T30" fmla="*/ 39 w 1246"/>
                <a:gd name="T31" fmla="*/ 478 h 556"/>
                <a:gd name="T32" fmla="*/ 0 w 1246"/>
                <a:gd name="T33" fmla="*/ 493 h 556"/>
                <a:gd name="T34" fmla="*/ 49 w 1246"/>
                <a:gd name="T35" fmla="*/ 518 h 556"/>
                <a:gd name="T36" fmla="*/ 103 w 1246"/>
                <a:gd name="T37" fmla="*/ 538 h 556"/>
                <a:gd name="T38" fmla="*/ 160 w 1246"/>
                <a:gd name="T39" fmla="*/ 550 h 556"/>
                <a:gd name="T40" fmla="*/ 221 w 1246"/>
                <a:gd name="T41" fmla="*/ 556 h 556"/>
                <a:gd name="T42" fmla="*/ 286 w 1246"/>
                <a:gd name="T43" fmla="*/ 555 h 556"/>
                <a:gd name="T44" fmla="*/ 355 w 1246"/>
                <a:gd name="T45" fmla="*/ 546 h 556"/>
                <a:gd name="T46" fmla="*/ 428 w 1246"/>
                <a:gd name="T47" fmla="*/ 530 h 556"/>
                <a:gd name="T48" fmla="*/ 504 w 1246"/>
                <a:gd name="T49" fmla="*/ 507 h 556"/>
                <a:gd name="T50" fmla="*/ 584 w 1246"/>
                <a:gd name="T51" fmla="*/ 475 h 556"/>
                <a:gd name="T52" fmla="*/ 668 w 1246"/>
                <a:gd name="T53" fmla="*/ 437 h 556"/>
                <a:gd name="T54" fmla="*/ 756 w 1246"/>
                <a:gd name="T55" fmla="*/ 389 h 556"/>
                <a:gd name="T56" fmla="*/ 847 w 1246"/>
                <a:gd name="T57" fmla="*/ 334 h 556"/>
                <a:gd name="T58" fmla="*/ 941 w 1246"/>
                <a:gd name="T59" fmla="*/ 269 h 556"/>
                <a:gd name="T60" fmla="*/ 1040 w 1246"/>
                <a:gd name="T61" fmla="*/ 197 h 556"/>
                <a:gd name="T62" fmla="*/ 1141 w 1246"/>
                <a:gd name="T63" fmla="*/ 114 h 556"/>
                <a:gd name="T64" fmla="*/ 1246 w 1246"/>
                <a:gd name="T65" fmla="*/ 23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6" h="556">
                  <a:moveTo>
                    <a:pt x="1226" y="0"/>
                  </a:moveTo>
                  <a:lnTo>
                    <a:pt x="1173" y="46"/>
                  </a:lnTo>
                  <a:lnTo>
                    <a:pt x="1120" y="90"/>
                  </a:lnTo>
                  <a:lnTo>
                    <a:pt x="1069" y="132"/>
                  </a:lnTo>
                  <a:lnTo>
                    <a:pt x="1019" y="171"/>
                  </a:lnTo>
                  <a:lnTo>
                    <a:pt x="970" y="208"/>
                  </a:lnTo>
                  <a:lnTo>
                    <a:pt x="922" y="243"/>
                  </a:lnTo>
                  <a:lnTo>
                    <a:pt x="875" y="275"/>
                  </a:lnTo>
                  <a:lnTo>
                    <a:pt x="829" y="306"/>
                  </a:lnTo>
                  <a:lnTo>
                    <a:pt x="783" y="335"/>
                  </a:lnTo>
                  <a:lnTo>
                    <a:pt x="739" y="361"/>
                  </a:lnTo>
                  <a:lnTo>
                    <a:pt x="696" y="386"/>
                  </a:lnTo>
                  <a:lnTo>
                    <a:pt x="653" y="408"/>
                  </a:lnTo>
                  <a:lnTo>
                    <a:pt x="611" y="427"/>
                  </a:lnTo>
                  <a:lnTo>
                    <a:pt x="572" y="446"/>
                  </a:lnTo>
                  <a:lnTo>
                    <a:pt x="532" y="462"/>
                  </a:lnTo>
                  <a:lnTo>
                    <a:pt x="494" y="476"/>
                  </a:lnTo>
                  <a:lnTo>
                    <a:pt x="456" y="489"/>
                  </a:lnTo>
                  <a:lnTo>
                    <a:pt x="419" y="499"/>
                  </a:lnTo>
                  <a:lnTo>
                    <a:pt x="384" y="508"/>
                  </a:lnTo>
                  <a:lnTo>
                    <a:pt x="350" y="514"/>
                  </a:lnTo>
                  <a:lnTo>
                    <a:pt x="316" y="519"/>
                  </a:lnTo>
                  <a:lnTo>
                    <a:pt x="283" y="522"/>
                  </a:lnTo>
                  <a:lnTo>
                    <a:pt x="253" y="524"/>
                  </a:lnTo>
                  <a:lnTo>
                    <a:pt x="222" y="524"/>
                  </a:lnTo>
                  <a:lnTo>
                    <a:pt x="192" y="522"/>
                  </a:lnTo>
                  <a:lnTo>
                    <a:pt x="165" y="518"/>
                  </a:lnTo>
                  <a:lnTo>
                    <a:pt x="137" y="513"/>
                  </a:lnTo>
                  <a:lnTo>
                    <a:pt x="112" y="507"/>
                  </a:lnTo>
                  <a:lnTo>
                    <a:pt x="86" y="499"/>
                  </a:lnTo>
                  <a:lnTo>
                    <a:pt x="62" y="489"/>
                  </a:lnTo>
                  <a:lnTo>
                    <a:pt x="39" y="478"/>
                  </a:lnTo>
                  <a:lnTo>
                    <a:pt x="17" y="465"/>
                  </a:lnTo>
                  <a:lnTo>
                    <a:pt x="0" y="493"/>
                  </a:lnTo>
                  <a:lnTo>
                    <a:pt x="24" y="506"/>
                  </a:lnTo>
                  <a:lnTo>
                    <a:pt x="49" y="518"/>
                  </a:lnTo>
                  <a:lnTo>
                    <a:pt x="75" y="528"/>
                  </a:lnTo>
                  <a:lnTo>
                    <a:pt x="103" y="538"/>
                  </a:lnTo>
                  <a:lnTo>
                    <a:pt x="131" y="545"/>
                  </a:lnTo>
                  <a:lnTo>
                    <a:pt x="160" y="550"/>
                  </a:lnTo>
                  <a:lnTo>
                    <a:pt x="190" y="554"/>
                  </a:lnTo>
                  <a:lnTo>
                    <a:pt x="221" y="556"/>
                  </a:lnTo>
                  <a:lnTo>
                    <a:pt x="253" y="556"/>
                  </a:lnTo>
                  <a:lnTo>
                    <a:pt x="286" y="555"/>
                  </a:lnTo>
                  <a:lnTo>
                    <a:pt x="320" y="551"/>
                  </a:lnTo>
                  <a:lnTo>
                    <a:pt x="355" y="546"/>
                  </a:lnTo>
                  <a:lnTo>
                    <a:pt x="391" y="539"/>
                  </a:lnTo>
                  <a:lnTo>
                    <a:pt x="428" y="530"/>
                  </a:lnTo>
                  <a:lnTo>
                    <a:pt x="465" y="519"/>
                  </a:lnTo>
                  <a:lnTo>
                    <a:pt x="504" y="507"/>
                  </a:lnTo>
                  <a:lnTo>
                    <a:pt x="544" y="492"/>
                  </a:lnTo>
                  <a:lnTo>
                    <a:pt x="584" y="475"/>
                  </a:lnTo>
                  <a:lnTo>
                    <a:pt x="626" y="457"/>
                  </a:lnTo>
                  <a:lnTo>
                    <a:pt x="668" y="437"/>
                  </a:lnTo>
                  <a:lnTo>
                    <a:pt x="711" y="414"/>
                  </a:lnTo>
                  <a:lnTo>
                    <a:pt x="756" y="389"/>
                  </a:lnTo>
                  <a:lnTo>
                    <a:pt x="801" y="362"/>
                  </a:lnTo>
                  <a:lnTo>
                    <a:pt x="847" y="334"/>
                  </a:lnTo>
                  <a:lnTo>
                    <a:pt x="894" y="302"/>
                  </a:lnTo>
                  <a:lnTo>
                    <a:pt x="941" y="269"/>
                  </a:lnTo>
                  <a:lnTo>
                    <a:pt x="990" y="234"/>
                  </a:lnTo>
                  <a:lnTo>
                    <a:pt x="1040" y="197"/>
                  </a:lnTo>
                  <a:lnTo>
                    <a:pt x="1090" y="157"/>
                  </a:lnTo>
                  <a:lnTo>
                    <a:pt x="1141" y="114"/>
                  </a:lnTo>
                  <a:lnTo>
                    <a:pt x="1193" y="70"/>
                  </a:lnTo>
                  <a:lnTo>
                    <a:pt x="1246" y="23"/>
                  </a:lnTo>
                  <a:lnTo>
                    <a:pt x="12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5A859092-0DF9-462D-BD97-9A39D38A7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3909"/>
              <a:ext cx="105" cy="105"/>
            </a:xfrm>
            <a:custGeom>
              <a:avLst/>
              <a:gdLst>
                <a:gd name="T0" fmla="*/ 412 w 418"/>
                <a:gd name="T1" fmla="*/ 390 h 422"/>
                <a:gd name="T2" fmla="*/ 418 w 418"/>
                <a:gd name="T3" fmla="*/ 391 h 422"/>
                <a:gd name="T4" fmla="*/ 404 w 418"/>
                <a:gd name="T5" fmla="*/ 386 h 422"/>
                <a:gd name="T6" fmla="*/ 389 w 418"/>
                <a:gd name="T7" fmla="*/ 381 h 422"/>
                <a:gd name="T8" fmla="*/ 374 w 418"/>
                <a:gd name="T9" fmla="*/ 376 h 422"/>
                <a:gd name="T10" fmla="*/ 360 w 418"/>
                <a:gd name="T11" fmla="*/ 368 h 422"/>
                <a:gd name="T12" fmla="*/ 346 w 418"/>
                <a:gd name="T13" fmla="*/ 362 h 422"/>
                <a:gd name="T14" fmla="*/ 331 w 418"/>
                <a:gd name="T15" fmla="*/ 355 h 422"/>
                <a:gd name="T16" fmla="*/ 317 w 418"/>
                <a:gd name="T17" fmla="*/ 347 h 422"/>
                <a:gd name="T18" fmla="*/ 304 w 418"/>
                <a:gd name="T19" fmla="*/ 339 h 422"/>
                <a:gd name="T20" fmla="*/ 290 w 418"/>
                <a:gd name="T21" fmla="*/ 330 h 422"/>
                <a:gd name="T22" fmla="*/ 277 w 418"/>
                <a:gd name="T23" fmla="*/ 320 h 422"/>
                <a:gd name="T24" fmla="*/ 264 w 418"/>
                <a:gd name="T25" fmla="*/ 311 h 422"/>
                <a:gd name="T26" fmla="*/ 252 w 418"/>
                <a:gd name="T27" fmla="*/ 301 h 422"/>
                <a:gd name="T28" fmla="*/ 226 w 418"/>
                <a:gd name="T29" fmla="*/ 279 h 422"/>
                <a:gd name="T30" fmla="*/ 201 w 418"/>
                <a:gd name="T31" fmla="*/ 255 h 422"/>
                <a:gd name="T32" fmla="*/ 177 w 418"/>
                <a:gd name="T33" fmla="*/ 229 h 422"/>
                <a:gd name="T34" fmla="*/ 154 w 418"/>
                <a:gd name="T35" fmla="*/ 201 h 422"/>
                <a:gd name="T36" fmla="*/ 132 w 418"/>
                <a:gd name="T37" fmla="*/ 173 h 422"/>
                <a:gd name="T38" fmla="*/ 110 w 418"/>
                <a:gd name="T39" fmla="*/ 141 h 422"/>
                <a:gd name="T40" fmla="*/ 89 w 418"/>
                <a:gd name="T41" fmla="*/ 108 h 422"/>
                <a:gd name="T42" fmla="*/ 69 w 418"/>
                <a:gd name="T43" fmla="*/ 74 h 422"/>
                <a:gd name="T44" fmla="*/ 48 w 418"/>
                <a:gd name="T45" fmla="*/ 38 h 422"/>
                <a:gd name="T46" fmla="*/ 29 w 418"/>
                <a:gd name="T47" fmla="*/ 0 h 422"/>
                <a:gd name="T48" fmla="*/ 0 w 418"/>
                <a:gd name="T49" fmla="*/ 14 h 422"/>
                <a:gd name="T50" fmla="*/ 20 w 418"/>
                <a:gd name="T51" fmla="*/ 53 h 422"/>
                <a:gd name="T52" fmla="*/ 40 w 418"/>
                <a:gd name="T53" fmla="*/ 90 h 422"/>
                <a:gd name="T54" fmla="*/ 61 w 418"/>
                <a:gd name="T55" fmla="*/ 126 h 422"/>
                <a:gd name="T56" fmla="*/ 83 w 418"/>
                <a:gd name="T57" fmla="*/ 159 h 422"/>
                <a:gd name="T58" fmla="*/ 105 w 418"/>
                <a:gd name="T59" fmla="*/ 191 h 422"/>
                <a:gd name="T60" fmla="*/ 129 w 418"/>
                <a:gd name="T61" fmla="*/ 222 h 422"/>
                <a:gd name="T62" fmla="*/ 153 w 418"/>
                <a:gd name="T63" fmla="*/ 250 h 422"/>
                <a:gd name="T64" fmla="*/ 178 w 418"/>
                <a:gd name="T65" fmla="*/ 277 h 422"/>
                <a:gd name="T66" fmla="*/ 204 w 418"/>
                <a:gd name="T67" fmla="*/ 302 h 422"/>
                <a:gd name="T68" fmla="*/ 230 w 418"/>
                <a:gd name="T69" fmla="*/ 326 h 422"/>
                <a:gd name="T70" fmla="*/ 244 w 418"/>
                <a:gd name="T71" fmla="*/ 336 h 422"/>
                <a:gd name="T72" fmla="*/ 258 w 418"/>
                <a:gd name="T73" fmla="*/ 347 h 422"/>
                <a:gd name="T74" fmla="*/ 272 w 418"/>
                <a:gd name="T75" fmla="*/ 356 h 422"/>
                <a:gd name="T76" fmla="*/ 286 w 418"/>
                <a:gd name="T77" fmla="*/ 365 h 422"/>
                <a:gd name="T78" fmla="*/ 301 w 418"/>
                <a:gd name="T79" fmla="*/ 375 h 422"/>
                <a:gd name="T80" fmla="*/ 316 w 418"/>
                <a:gd name="T81" fmla="*/ 383 h 422"/>
                <a:gd name="T82" fmla="*/ 331 w 418"/>
                <a:gd name="T83" fmla="*/ 391 h 422"/>
                <a:gd name="T84" fmla="*/ 347 w 418"/>
                <a:gd name="T85" fmla="*/ 398 h 422"/>
                <a:gd name="T86" fmla="*/ 362 w 418"/>
                <a:gd name="T87" fmla="*/ 405 h 422"/>
                <a:gd name="T88" fmla="*/ 377 w 418"/>
                <a:gd name="T89" fmla="*/ 411 h 422"/>
                <a:gd name="T90" fmla="*/ 394 w 418"/>
                <a:gd name="T91" fmla="*/ 416 h 422"/>
                <a:gd name="T92" fmla="*/ 410 w 418"/>
                <a:gd name="T93" fmla="*/ 421 h 422"/>
                <a:gd name="T94" fmla="*/ 416 w 418"/>
                <a:gd name="T95" fmla="*/ 422 h 422"/>
                <a:gd name="T96" fmla="*/ 410 w 418"/>
                <a:gd name="T97" fmla="*/ 421 h 422"/>
                <a:gd name="T98" fmla="*/ 413 w 418"/>
                <a:gd name="T99" fmla="*/ 422 h 422"/>
                <a:gd name="T100" fmla="*/ 416 w 418"/>
                <a:gd name="T101" fmla="*/ 422 h 422"/>
                <a:gd name="T102" fmla="*/ 412 w 418"/>
                <a:gd name="T103" fmla="*/ 39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8" h="422">
                  <a:moveTo>
                    <a:pt x="412" y="390"/>
                  </a:moveTo>
                  <a:lnTo>
                    <a:pt x="418" y="391"/>
                  </a:lnTo>
                  <a:lnTo>
                    <a:pt x="404" y="386"/>
                  </a:lnTo>
                  <a:lnTo>
                    <a:pt x="389" y="381"/>
                  </a:lnTo>
                  <a:lnTo>
                    <a:pt x="374" y="376"/>
                  </a:lnTo>
                  <a:lnTo>
                    <a:pt x="360" y="368"/>
                  </a:lnTo>
                  <a:lnTo>
                    <a:pt x="346" y="362"/>
                  </a:lnTo>
                  <a:lnTo>
                    <a:pt x="331" y="355"/>
                  </a:lnTo>
                  <a:lnTo>
                    <a:pt x="317" y="347"/>
                  </a:lnTo>
                  <a:lnTo>
                    <a:pt x="304" y="339"/>
                  </a:lnTo>
                  <a:lnTo>
                    <a:pt x="290" y="330"/>
                  </a:lnTo>
                  <a:lnTo>
                    <a:pt x="277" y="320"/>
                  </a:lnTo>
                  <a:lnTo>
                    <a:pt x="264" y="311"/>
                  </a:lnTo>
                  <a:lnTo>
                    <a:pt x="252" y="301"/>
                  </a:lnTo>
                  <a:lnTo>
                    <a:pt x="226" y="279"/>
                  </a:lnTo>
                  <a:lnTo>
                    <a:pt x="201" y="255"/>
                  </a:lnTo>
                  <a:lnTo>
                    <a:pt x="177" y="229"/>
                  </a:lnTo>
                  <a:lnTo>
                    <a:pt x="154" y="201"/>
                  </a:lnTo>
                  <a:lnTo>
                    <a:pt x="132" y="173"/>
                  </a:lnTo>
                  <a:lnTo>
                    <a:pt x="110" y="141"/>
                  </a:lnTo>
                  <a:lnTo>
                    <a:pt x="89" y="108"/>
                  </a:lnTo>
                  <a:lnTo>
                    <a:pt x="69" y="74"/>
                  </a:lnTo>
                  <a:lnTo>
                    <a:pt x="48" y="38"/>
                  </a:lnTo>
                  <a:lnTo>
                    <a:pt x="29" y="0"/>
                  </a:lnTo>
                  <a:lnTo>
                    <a:pt x="0" y="14"/>
                  </a:lnTo>
                  <a:lnTo>
                    <a:pt x="20" y="53"/>
                  </a:lnTo>
                  <a:lnTo>
                    <a:pt x="40" y="90"/>
                  </a:lnTo>
                  <a:lnTo>
                    <a:pt x="61" y="126"/>
                  </a:lnTo>
                  <a:lnTo>
                    <a:pt x="83" y="159"/>
                  </a:lnTo>
                  <a:lnTo>
                    <a:pt x="105" y="191"/>
                  </a:lnTo>
                  <a:lnTo>
                    <a:pt x="129" y="222"/>
                  </a:lnTo>
                  <a:lnTo>
                    <a:pt x="153" y="250"/>
                  </a:lnTo>
                  <a:lnTo>
                    <a:pt x="178" y="277"/>
                  </a:lnTo>
                  <a:lnTo>
                    <a:pt x="204" y="302"/>
                  </a:lnTo>
                  <a:lnTo>
                    <a:pt x="230" y="326"/>
                  </a:lnTo>
                  <a:lnTo>
                    <a:pt x="244" y="336"/>
                  </a:lnTo>
                  <a:lnTo>
                    <a:pt x="258" y="347"/>
                  </a:lnTo>
                  <a:lnTo>
                    <a:pt x="272" y="356"/>
                  </a:lnTo>
                  <a:lnTo>
                    <a:pt x="286" y="365"/>
                  </a:lnTo>
                  <a:lnTo>
                    <a:pt x="301" y="375"/>
                  </a:lnTo>
                  <a:lnTo>
                    <a:pt x="316" y="383"/>
                  </a:lnTo>
                  <a:lnTo>
                    <a:pt x="331" y="391"/>
                  </a:lnTo>
                  <a:lnTo>
                    <a:pt x="347" y="398"/>
                  </a:lnTo>
                  <a:lnTo>
                    <a:pt x="362" y="405"/>
                  </a:lnTo>
                  <a:lnTo>
                    <a:pt x="377" y="411"/>
                  </a:lnTo>
                  <a:lnTo>
                    <a:pt x="394" y="416"/>
                  </a:lnTo>
                  <a:lnTo>
                    <a:pt x="410" y="421"/>
                  </a:lnTo>
                  <a:lnTo>
                    <a:pt x="416" y="422"/>
                  </a:lnTo>
                  <a:lnTo>
                    <a:pt x="410" y="421"/>
                  </a:lnTo>
                  <a:lnTo>
                    <a:pt x="413" y="422"/>
                  </a:lnTo>
                  <a:lnTo>
                    <a:pt x="416" y="422"/>
                  </a:lnTo>
                  <a:lnTo>
                    <a:pt x="412" y="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55F37F5B-522A-46BB-B381-A844AD506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3993"/>
              <a:ext cx="29" cy="21"/>
            </a:xfrm>
            <a:custGeom>
              <a:avLst/>
              <a:gdLst>
                <a:gd name="T0" fmla="*/ 66 w 117"/>
                <a:gd name="T1" fmla="*/ 17 h 86"/>
                <a:gd name="T2" fmla="*/ 70 w 117"/>
                <a:gd name="T3" fmla="*/ 22 h 86"/>
                <a:gd name="T4" fmla="*/ 78 w 117"/>
                <a:gd name="T5" fmla="*/ 31 h 86"/>
                <a:gd name="T6" fmla="*/ 83 w 117"/>
                <a:gd name="T7" fmla="*/ 40 h 86"/>
                <a:gd name="T8" fmla="*/ 84 w 117"/>
                <a:gd name="T9" fmla="*/ 42 h 86"/>
                <a:gd name="T10" fmla="*/ 84 w 117"/>
                <a:gd name="T11" fmla="*/ 44 h 86"/>
                <a:gd name="T12" fmla="*/ 85 w 117"/>
                <a:gd name="T13" fmla="*/ 45 h 86"/>
                <a:gd name="T14" fmla="*/ 85 w 117"/>
                <a:gd name="T15" fmla="*/ 45 h 86"/>
                <a:gd name="T16" fmla="*/ 85 w 117"/>
                <a:gd name="T17" fmla="*/ 45 h 86"/>
                <a:gd name="T18" fmla="*/ 85 w 117"/>
                <a:gd name="T19" fmla="*/ 44 h 86"/>
                <a:gd name="T20" fmla="*/ 85 w 117"/>
                <a:gd name="T21" fmla="*/ 44 h 86"/>
                <a:gd name="T22" fmla="*/ 86 w 117"/>
                <a:gd name="T23" fmla="*/ 43 h 86"/>
                <a:gd name="T24" fmla="*/ 83 w 117"/>
                <a:gd name="T25" fmla="*/ 45 h 86"/>
                <a:gd name="T26" fmla="*/ 79 w 117"/>
                <a:gd name="T27" fmla="*/ 47 h 86"/>
                <a:gd name="T28" fmla="*/ 72 w 117"/>
                <a:gd name="T29" fmla="*/ 48 h 86"/>
                <a:gd name="T30" fmla="*/ 64 w 117"/>
                <a:gd name="T31" fmla="*/ 50 h 86"/>
                <a:gd name="T32" fmla="*/ 54 w 117"/>
                <a:gd name="T33" fmla="*/ 51 h 86"/>
                <a:gd name="T34" fmla="*/ 44 w 117"/>
                <a:gd name="T35" fmla="*/ 51 h 86"/>
                <a:gd name="T36" fmla="*/ 23 w 117"/>
                <a:gd name="T37" fmla="*/ 53 h 86"/>
                <a:gd name="T38" fmla="*/ 0 w 117"/>
                <a:gd name="T39" fmla="*/ 54 h 86"/>
                <a:gd name="T40" fmla="*/ 4 w 117"/>
                <a:gd name="T41" fmla="*/ 86 h 86"/>
                <a:gd name="T42" fmla="*/ 25 w 117"/>
                <a:gd name="T43" fmla="*/ 84 h 86"/>
                <a:gd name="T44" fmla="*/ 46 w 117"/>
                <a:gd name="T45" fmla="*/ 83 h 86"/>
                <a:gd name="T46" fmla="*/ 57 w 117"/>
                <a:gd name="T47" fmla="*/ 82 h 86"/>
                <a:gd name="T48" fmla="*/ 68 w 117"/>
                <a:gd name="T49" fmla="*/ 81 h 86"/>
                <a:gd name="T50" fmla="*/ 79 w 117"/>
                <a:gd name="T51" fmla="*/ 79 h 86"/>
                <a:gd name="T52" fmla="*/ 88 w 117"/>
                <a:gd name="T53" fmla="*/ 77 h 86"/>
                <a:gd name="T54" fmla="*/ 97 w 117"/>
                <a:gd name="T55" fmla="*/ 73 h 86"/>
                <a:gd name="T56" fmla="*/ 105 w 117"/>
                <a:gd name="T57" fmla="*/ 68 h 86"/>
                <a:gd name="T58" fmla="*/ 110 w 117"/>
                <a:gd name="T59" fmla="*/ 63 h 86"/>
                <a:gd name="T60" fmla="*/ 113 w 117"/>
                <a:gd name="T61" fmla="*/ 58 h 86"/>
                <a:gd name="T62" fmla="*/ 116 w 117"/>
                <a:gd name="T63" fmla="*/ 53 h 86"/>
                <a:gd name="T64" fmla="*/ 117 w 117"/>
                <a:gd name="T65" fmla="*/ 47 h 86"/>
                <a:gd name="T66" fmla="*/ 117 w 117"/>
                <a:gd name="T67" fmla="*/ 41 h 86"/>
                <a:gd name="T68" fmla="*/ 116 w 117"/>
                <a:gd name="T69" fmla="*/ 34 h 86"/>
                <a:gd name="T70" fmla="*/ 113 w 117"/>
                <a:gd name="T71" fmla="*/ 29 h 86"/>
                <a:gd name="T72" fmla="*/ 110 w 117"/>
                <a:gd name="T73" fmla="*/ 22 h 86"/>
                <a:gd name="T74" fmla="*/ 103 w 117"/>
                <a:gd name="T75" fmla="*/ 12 h 86"/>
                <a:gd name="T76" fmla="*/ 93 w 117"/>
                <a:gd name="T77" fmla="*/ 0 h 86"/>
                <a:gd name="T78" fmla="*/ 95 w 117"/>
                <a:gd name="T79" fmla="*/ 5 h 86"/>
                <a:gd name="T80" fmla="*/ 66 w 117"/>
                <a:gd name="T81" fmla="*/ 17 h 86"/>
                <a:gd name="T82" fmla="*/ 67 w 117"/>
                <a:gd name="T83" fmla="*/ 20 h 86"/>
                <a:gd name="T84" fmla="*/ 70 w 117"/>
                <a:gd name="T85" fmla="*/ 22 h 86"/>
                <a:gd name="T86" fmla="*/ 66 w 117"/>
                <a:gd name="T87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7" h="86">
                  <a:moveTo>
                    <a:pt x="66" y="17"/>
                  </a:moveTo>
                  <a:lnTo>
                    <a:pt x="70" y="22"/>
                  </a:lnTo>
                  <a:lnTo>
                    <a:pt x="78" y="31"/>
                  </a:lnTo>
                  <a:lnTo>
                    <a:pt x="83" y="40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5" y="44"/>
                  </a:lnTo>
                  <a:lnTo>
                    <a:pt x="85" y="44"/>
                  </a:lnTo>
                  <a:lnTo>
                    <a:pt x="86" y="43"/>
                  </a:lnTo>
                  <a:lnTo>
                    <a:pt x="83" y="45"/>
                  </a:lnTo>
                  <a:lnTo>
                    <a:pt x="79" y="47"/>
                  </a:lnTo>
                  <a:lnTo>
                    <a:pt x="72" y="48"/>
                  </a:lnTo>
                  <a:lnTo>
                    <a:pt x="64" y="50"/>
                  </a:lnTo>
                  <a:lnTo>
                    <a:pt x="54" y="51"/>
                  </a:lnTo>
                  <a:lnTo>
                    <a:pt x="44" y="51"/>
                  </a:lnTo>
                  <a:lnTo>
                    <a:pt x="23" y="53"/>
                  </a:lnTo>
                  <a:lnTo>
                    <a:pt x="0" y="54"/>
                  </a:lnTo>
                  <a:lnTo>
                    <a:pt x="4" y="86"/>
                  </a:lnTo>
                  <a:lnTo>
                    <a:pt x="25" y="84"/>
                  </a:lnTo>
                  <a:lnTo>
                    <a:pt x="46" y="83"/>
                  </a:lnTo>
                  <a:lnTo>
                    <a:pt x="57" y="82"/>
                  </a:lnTo>
                  <a:lnTo>
                    <a:pt x="68" y="81"/>
                  </a:lnTo>
                  <a:lnTo>
                    <a:pt x="79" y="79"/>
                  </a:lnTo>
                  <a:lnTo>
                    <a:pt x="88" y="77"/>
                  </a:lnTo>
                  <a:lnTo>
                    <a:pt x="97" y="73"/>
                  </a:lnTo>
                  <a:lnTo>
                    <a:pt x="105" y="68"/>
                  </a:lnTo>
                  <a:lnTo>
                    <a:pt x="110" y="63"/>
                  </a:lnTo>
                  <a:lnTo>
                    <a:pt x="113" y="58"/>
                  </a:lnTo>
                  <a:lnTo>
                    <a:pt x="116" y="53"/>
                  </a:lnTo>
                  <a:lnTo>
                    <a:pt x="117" y="47"/>
                  </a:lnTo>
                  <a:lnTo>
                    <a:pt x="117" y="41"/>
                  </a:lnTo>
                  <a:lnTo>
                    <a:pt x="116" y="34"/>
                  </a:lnTo>
                  <a:lnTo>
                    <a:pt x="113" y="29"/>
                  </a:lnTo>
                  <a:lnTo>
                    <a:pt x="110" y="22"/>
                  </a:lnTo>
                  <a:lnTo>
                    <a:pt x="103" y="12"/>
                  </a:lnTo>
                  <a:lnTo>
                    <a:pt x="93" y="0"/>
                  </a:lnTo>
                  <a:lnTo>
                    <a:pt x="95" y="5"/>
                  </a:lnTo>
                  <a:lnTo>
                    <a:pt x="66" y="17"/>
                  </a:lnTo>
                  <a:lnTo>
                    <a:pt x="67" y="20"/>
                  </a:lnTo>
                  <a:lnTo>
                    <a:pt x="70" y="22"/>
                  </a:lnTo>
                  <a:lnTo>
                    <a:pt x="66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928058AA-DD16-4DA8-B803-789171C7A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3872"/>
              <a:ext cx="122" cy="125"/>
            </a:xfrm>
            <a:custGeom>
              <a:avLst/>
              <a:gdLst>
                <a:gd name="T0" fmla="*/ 0 w 485"/>
                <a:gd name="T1" fmla="*/ 28 h 502"/>
                <a:gd name="T2" fmla="*/ 36 w 485"/>
                <a:gd name="T3" fmla="*/ 49 h 502"/>
                <a:gd name="T4" fmla="*/ 72 w 485"/>
                <a:gd name="T5" fmla="*/ 72 h 502"/>
                <a:gd name="T6" fmla="*/ 107 w 485"/>
                <a:gd name="T7" fmla="*/ 95 h 502"/>
                <a:gd name="T8" fmla="*/ 142 w 485"/>
                <a:gd name="T9" fmla="*/ 120 h 502"/>
                <a:gd name="T10" fmla="*/ 174 w 485"/>
                <a:gd name="T11" fmla="*/ 145 h 502"/>
                <a:gd name="T12" fmla="*/ 207 w 485"/>
                <a:gd name="T13" fmla="*/ 172 h 502"/>
                <a:gd name="T14" fmla="*/ 238 w 485"/>
                <a:gd name="T15" fmla="*/ 198 h 502"/>
                <a:gd name="T16" fmla="*/ 267 w 485"/>
                <a:gd name="T17" fmla="*/ 227 h 502"/>
                <a:gd name="T18" fmla="*/ 296 w 485"/>
                <a:gd name="T19" fmla="*/ 256 h 502"/>
                <a:gd name="T20" fmla="*/ 323 w 485"/>
                <a:gd name="T21" fmla="*/ 288 h 502"/>
                <a:gd name="T22" fmla="*/ 349 w 485"/>
                <a:gd name="T23" fmla="*/ 320 h 502"/>
                <a:gd name="T24" fmla="*/ 374 w 485"/>
                <a:gd name="T25" fmla="*/ 353 h 502"/>
                <a:gd name="T26" fmla="*/ 385 w 485"/>
                <a:gd name="T27" fmla="*/ 371 h 502"/>
                <a:gd name="T28" fmla="*/ 396 w 485"/>
                <a:gd name="T29" fmla="*/ 388 h 502"/>
                <a:gd name="T30" fmla="*/ 407 w 485"/>
                <a:gd name="T31" fmla="*/ 406 h 502"/>
                <a:gd name="T32" fmla="*/ 418 w 485"/>
                <a:gd name="T33" fmla="*/ 425 h 502"/>
                <a:gd name="T34" fmla="*/ 428 w 485"/>
                <a:gd name="T35" fmla="*/ 444 h 502"/>
                <a:gd name="T36" fmla="*/ 438 w 485"/>
                <a:gd name="T37" fmla="*/ 462 h 502"/>
                <a:gd name="T38" fmla="*/ 447 w 485"/>
                <a:gd name="T39" fmla="*/ 483 h 502"/>
                <a:gd name="T40" fmla="*/ 456 w 485"/>
                <a:gd name="T41" fmla="*/ 502 h 502"/>
                <a:gd name="T42" fmla="*/ 485 w 485"/>
                <a:gd name="T43" fmla="*/ 490 h 502"/>
                <a:gd name="T44" fmla="*/ 476 w 485"/>
                <a:gd name="T45" fmla="*/ 469 h 502"/>
                <a:gd name="T46" fmla="*/ 467 w 485"/>
                <a:gd name="T47" fmla="*/ 449 h 502"/>
                <a:gd name="T48" fmla="*/ 456 w 485"/>
                <a:gd name="T49" fmla="*/ 429 h 502"/>
                <a:gd name="T50" fmla="*/ 446 w 485"/>
                <a:gd name="T51" fmla="*/ 409 h 502"/>
                <a:gd name="T52" fmla="*/ 435 w 485"/>
                <a:gd name="T53" fmla="*/ 390 h 502"/>
                <a:gd name="T54" fmla="*/ 424 w 485"/>
                <a:gd name="T55" fmla="*/ 372 h 502"/>
                <a:gd name="T56" fmla="*/ 411 w 485"/>
                <a:gd name="T57" fmla="*/ 353 h 502"/>
                <a:gd name="T58" fmla="*/ 399 w 485"/>
                <a:gd name="T59" fmla="*/ 335 h 502"/>
                <a:gd name="T60" fmla="*/ 375 w 485"/>
                <a:gd name="T61" fmla="*/ 300 h 502"/>
                <a:gd name="T62" fmla="*/ 347 w 485"/>
                <a:gd name="T63" fmla="*/ 266 h 502"/>
                <a:gd name="T64" fmla="*/ 320 w 485"/>
                <a:gd name="T65" fmla="*/ 235 h 502"/>
                <a:gd name="T66" fmla="*/ 290 w 485"/>
                <a:gd name="T67" fmla="*/ 204 h 502"/>
                <a:gd name="T68" fmla="*/ 259 w 485"/>
                <a:gd name="T69" fmla="*/ 175 h 502"/>
                <a:gd name="T70" fmla="*/ 228 w 485"/>
                <a:gd name="T71" fmla="*/ 147 h 502"/>
                <a:gd name="T72" fmla="*/ 195 w 485"/>
                <a:gd name="T73" fmla="*/ 120 h 502"/>
                <a:gd name="T74" fmla="*/ 161 w 485"/>
                <a:gd name="T75" fmla="*/ 94 h 502"/>
                <a:gd name="T76" fmla="*/ 125 w 485"/>
                <a:gd name="T77" fmla="*/ 69 h 502"/>
                <a:gd name="T78" fmla="*/ 90 w 485"/>
                <a:gd name="T79" fmla="*/ 45 h 502"/>
                <a:gd name="T80" fmla="*/ 53 w 485"/>
                <a:gd name="T81" fmla="*/ 23 h 502"/>
                <a:gd name="T82" fmla="*/ 15 w 485"/>
                <a:gd name="T83" fmla="*/ 0 h 502"/>
                <a:gd name="T84" fmla="*/ 0 w 485"/>
                <a:gd name="T85" fmla="*/ 28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5" h="502">
                  <a:moveTo>
                    <a:pt x="0" y="28"/>
                  </a:moveTo>
                  <a:lnTo>
                    <a:pt x="36" y="49"/>
                  </a:lnTo>
                  <a:lnTo>
                    <a:pt x="72" y="72"/>
                  </a:lnTo>
                  <a:lnTo>
                    <a:pt x="107" y="95"/>
                  </a:lnTo>
                  <a:lnTo>
                    <a:pt x="142" y="120"/>
                  </a:lnTo>
                  <a:lnTo>
                    <a:pt x="174" y="145"/>
                  </a:lnTo>
                  <a:lnTo>
                    <a:pt x="207" y="172"/>
                  </a:lnTo>
                  <a:lnTo>
                    <a:pt x="238" y="198"/>
                  </a:lnTo>
                  <a:lnTo>
                    <a:pt x="267" y="227"/>
                  </a:lnTo>
                  <a:lnTo>
                    <a:pt x="296" y="256"/>
                  </a:lnTo>
                  <a:lnTo>
                    <a:pt x="323" y="288"/>
                  </a:lnTo>
                  <a:lnTo>
                    <a:pt x="349" y="320"/>
                  </a:lnTo>
                  <a:lnTo>
                    <a:pt x="374" y="353"/>
                  </a:lnTo>
                  <a:lnTo>
                    <a:pt x="385" y="371"/>
                  </a:lnTo>
                  <a:lnTo>
                    <a:pt x="396" y="388"/>
                  </a:lnTo>
                  <a:lnTo>
                    <a:pt x="407" y="406"/>
                  </a:lnTo>
                  <a:lnTo>
                    <a:pt x="418" y="425"/>
                  </a:lnTo>
                  <a:lnTo>
                    <a:pt x="428" y="444"/>
                  </a:lnTo>
                  <a:lnTo>
                    <a:pt x="438" y="462"/>
                  </a:lnTo>
                  <a:lnTo>
                    <a:pt x="447" y="483"/>
                  </a:lnTo>
                  <a:lnTo>
                    <a:pt x="456" y="502"/>
                  </a:lnTo>
                  <a:lnTo>
                    <a:pt x="485" y="490"/>
                  </a:lnTo>
                  <a:lnTo>
                    <a:pt x="476" y="469"/>
                  </a:lnTo>
                  <a:lnTo>
                    <a:pt x="467" y="449"/>
                  </a:lnTo>
                  <a:lnTo>
                    <a:pt x="456" y="429"/>
                  </a:lnTo>
                  <a:lnTo>
                    <a:pt x="446" y="409"/>
                  </a:lnTo>
                  <a:lnTo>
                    <a:pt x="435" y="390"/>
                  </a:lnTo>
                  <a:lnTo>
                    <a:pt x="424" y="372"/>
                  </a:lnTo>
                  <a:lnTo>
                    <a:pt x="411" y="353"/>
                  </a:lnTo>
                  <a:lnTo>
                    <a:pt x="399" y="335"/>
                  </a:lnTo>
                  <a:lnTo>
                    <a:pt x="375" y="300"/>
                  </a:lnTo>
                  <a:lnTo>
                    <a:pt x="347" y="266"/>
                  </a:lnTo>
                  <a:lnTo>
                    <a:pt x="320" y="235"/>
                  </a:lnTo>
                  <a:lnTo>
                    <a:pt x="290" y="204"/>
                  </a:lnTo>
                  <a:lnTo>
                    <a:pt x="259" y="175"/>
                  </a:lnTo>
                  <a:lnTo>
                    <a:pt x="228" y="147"/>
                  </a:lnTo>
                  <a:lnTo>
                    <a:pt x="195" y="120"/>
                  </a:lnTo>
                  <a:lnTo>
                    <a:pt x="161" y="94"/>
                  </a:lnTo>
                  <a:lnTo>
                    <a:pt x="125" y="69"/>
                  </a:lnTo>
                  <a:lnTo>
                    <a:pt x="90" y="45"/>
                  </a:lnTo>
                  <a:lnTo>
                    <a:pt x="53" y="23"/>
                  </a:lnTo>
                  <a:lnTo>
                    <a:pt x="1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2E76F329-82A7-40DF-801B-4152AFC18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3824"/>
              <a:ext cx="103" cy="115"/>
            </a:xfrm>
            <a:custGeom>
              <a:avLst/>
              <a:gdLst>
                <a:gd name="T0" fmla="*/ 373 w 410"/>
                <a:gd name="T1" fmla="*/ 4 h 460"/>
                <a:gd name="T2" fmla="*/ 375 w 410"/>
                <a:gd name="T3" fmla="*/ 26 h 460"/>
                <a:gd name="T4" fmla="*/ 377 w 410"/>
                <a:gd name="T5" fmla="*/ 48 h 460"/>
                <a:gd name="T6" fmla="*/ 377 w 410"/>
                <a:gd name="T7" fmla="*/ 70 h 460"/>
                <a:gd name="T8" fmla="*/ 377 w 410"/>
                <a:gd name="T9" fmla="*/ 90 h 460"/>
                <a:gd name="T10" fmla="*/ 375 w 410"/>
                <a:gd name="T11" fmla="*/ 110 h 460"/>
                <a:gd name="T12" fmla="*/ 372 w 410"/>
                <a:gd name="T13" fmla="*/ 129 h 460"/>
                <a:gd name="T14" fmla="*/ 369 w 410"/>
                <a:gd name="T15" fmla="*/ 146 h 460"/>
                <a:gd name="T16" fmla="*/ 364 w 410"/>
                <a:gd name="T17" fmla="*/ 164 h 460"/>
                <a:gd name="T18" fmla="*/ 358 w 410"/>
                <a:gd name="T19" fmla="*/ 181 h 460"/>
                <a:gd name="T20" fmla="*/ 351 w 410"/>
                <a:gd name="T21" fmla="*/ 196 h 460"/>
                <a:gd name="T22" fmla="*/ 344 w 410"/>
                <a:gd name="T23" fmla="*/ 212 h 460"/>
                <a:gd name="T24" fmla="*/ 336 w 410"/>
                <a:gd name="T25" fmla="*/ 227 h 460"/>
                <a:gd name="T26" fmla="*/ 327 w 410"/>
                <a:gd name="T27" fmla="*/ 241 h 460"/>
                <a:gd name="T28" fmla="*/ 317 w 410"/>
                <a:gd name="T29" fmla="*/ 255 h 460"/>
                <a:gd name="T30" fmla="*/ 305 w 410"/>
                <a:gd name="T31" fmla="*/ 268 h 460"/>
                <a:gd name="T32" fmla="*/ 293 w 410"/>
                <a:gd name="T33" fmla="*/ 280 h 460"/>
                <a:gd name="T34" fmla="*/ 281 w 410"/>
                <a:gd name="T35" fmla="*/ 292 h 460"/>
                <a:gd name="T36" fmla="*/ 268 w 410"/>
                <a:gd name="T37" fmla="*/ 305 h 460"/>
                <a:gd name="T38" fmla="*/ 253 w 410"/>
                <a:gd name="T39" fmla="*/ 316 h 460"/>
                <a:gd name="T40" fmla="*/ 238 w 410"/>
                <a:gd name="T41" fmla="*/ 326 h 460"/>
                <a:gd name="T42" fmla="*/ 222 w 410"/>
                <a:gd name="T43" fmla="*/ 336 h 460"/>
                <a:gd name="T44" fmla="*/ 205 w 410"/>
                <a:gd name="T45" fmla="*/ 346 h 460"/>
                <a:gd name="T46" fmla="*/ 188 w 410"/>
                <a:gd name="T47" fmla="*/ 357 h 460"/>
                <a:gd name="T48" fmla="*/ 170 w 410"/>
                <a:gd name="T49" fmla="*/ 366 h 460"/>
                <a:gd name="T50" fmla="*/ 150 w 410"/>
                <a:gd name="T51" fmla="*/ 375 h 460"/>
                <a:gd name="T52" fmla="*/ 131 w 410"/>
                <a:gd name="T53" fmla="*/ 383 h 460"/>
                <a:gd name="T54" fmla="*/ 110 w 410"/>
                <a:gd name="T55" fmla="*/ 391 h 460"/>
                <a:gd name="T56" fmla="*/ 90 w 410"/>
                <a:gd name="T57" fmla="*/ 399 h 460"/>
                <a:gd name="T58" fmla="*/ 46 w 410"/>
                <a:gd name="T59" fmla="*/ 415 h 460"/>
                <a:gd name="T60" fmla="*/ 0 w 410"/>
                <a:gd name="T61" fmla="*/ 429 h 460"/>
                <a:gd name="T62" fmla="*/ 9 w 410"/>
                <a:gd name="T63" fmla="*/ 460 h 460"/>
                <a:gd name="T64" fmla="*/ 56 w 410"/>
                <a:gd name="T65" fmla="*/ 445 h 460"/>
                <a:gd name="T66" fmla="*/ 101 w 410"/>
                <a:gd name="T67" fmla="*/ 430 h 460"/>
                <a:gd name="T68" fmla="*/ 123 w 410"/>
                <a:gd name="T69" fmla="*/ 421 h 460"/>
                <a:gd name="T70" fmla="*/ 143 w 410"/>
                <a:gd name="T71" fmla="*/ 413 h 460"/>
                <a:gd name="T72" fmla="*/ 163 w 410"/>
                <a:gd name="T73" fmla="*/ 403 h 460"/>
                <a:gd name="T74" fmla="*/ 184 w 410"/>
                <a:gd name="T75" fmla="*/ 394 h 460"/>
                <a:gd name="T76" fmla="*/ 203 w 410"/>
                <a:gd name="T77" fmla="*/ 384 h 460"/>
                <a:gd name="T78" fmla="*/ 222 w 410"/>
                <a:gd name="T79" fmla="*/ 374 h 460"/>
                <a:gd name="T80" fmla="*/ 239 w 410"/>
                <a:gd name="T81" fmla="*/ 364 h 460"/>
                <a:gd name="T82" fmla="*/ 256 w 410"/>
                <a:gd name="T83" fmla="*/ 352 h 460"/>
                <a:gd name="T84" fmla="*/ 272 w 410"/>
                <a:gd name="T85" fmla="*/ 341 h 460"/>
                <a:gd name="T86" fmla="*/ 288 w 410"/>
                <a:gd name="T87" fmla="*/ 329 h 460"/>
                <a:gd name="T88" fmla="*/ 302 w 410"/>
                <a:gd name="T89" fmla="*/ 316 h 460"/>
                <a:gd name="T90" fmla="*/ 317 w 410"/>
                <a:gd name="T91" fmla="*/ 302 h 460"/>
                <a:gd name="T92" fmla="*/ 329 w 410"/>
                <a:gd name="T93" fmla="*/ 289 h 460"/>
                <a:gd name="T94" fmla="*/ 341 w 410"/>
                <a:gd name="T95" fmla="*/ 274 h 460"/>
                <a:gd name="T96" fmla="*/ 352 w 410"/>
                <a:gd name="T97" fmla="*/ 260 h 460"/>
                <a:gd name="T98" fmla="*/ 363 w 410"/>
                <a:gd name="T99" fmla="*/ 243 h 460"/>
                <a:gd name="T100" fmla="*/ 373 w 410"/>
                <a:gd name="T101" fmla="*/ 227 h 460"/>
                <a:gd name="T102" fmla="*/ 381 w 410"/>
                <a:gd name="T103" fmla="*/ 210 h 460"/>
                <a:gd name="T104" fmla="*/ 388 w 410"/>
                <a:gd name="T105" fmla="*/ 192 h 460"/>
                <a:gd name="T106" fmla="*/ 394 w 410"/>
                <a:gd name="T107" fmla="*/ 173 h 460"/>
                <a:gd name="T108" fmla="*/ 400 w 410"/>
                <a:gd name="T109" fmla="*/ 155 h 460"/>
                <a:gd name="T110" fmla="*/ 404 w 410"/>
                <a:gd name="T111" fmla="*/ 134 h 460"/>
                <a:gd name="T112" fmla="*/ 407 w 410"/>
                <a:gd name="T113" fmla="*/ 114 h 460"/>
                <a:gd name="T114" fmla="*/ 409 w 410"/>
                <a:gd name="T115" fmla="*/ 92 h 460"/>
                <a:gd name="T116" fmla="*/ 410 w 410"/>
                <a:gd name="T117" fmla="*/ 70 h 460"/>
                <a:gd name="T118" fmla="*/ 409 w 410"/>
                <a:gd name="T119" fmla="*/ 47 h 460"/>
                <a:gd name="T120" fmla="*/ 408 w 410"/>
                <a:gd name="T121" fmla="*/ 24 h 460"/>
                <a:gd name="T122" fmla="*/ 405 w 410"/>
                <a:gd name="T123" fmla="*/ 0 h 460"/>
                <a:gd name="T124" fmla="*/ 373 w 410"/>
                <a:gd name="T125" fmla="*/ 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0" h="460">
                  <a:moveTo>
                    <a:pt x="373" y="4"/>
                  </a:moveTo>
                  <a:lnTo>
                    <a:pt x="375" y="26"/>
                  </a:lnTo>
                  <a:lnTo>
                    <a:pt x="377" y="48"/>
                  </a:lnTo>
                  <a:lnTo>
                    <a:pt x="377" y="70"/>
                  </a:lnTo>
                  <a:lnTo>
                    <a:pt x="377" y="90"/>
                  </a:lnTo>
                  <a:lnTo>
                    <a:pt x="375" y="110"/>
                  </a:lnTo>
                  <a:lnTo>
                    <a:pt x="372" y="129"/>
                  </a:lnTo>
                  <a:lnTo>
                    <a:pt x="369" y="146"/>
                  </a:lnTo>
                  <a:lnTo>
                    <a:pt x="364" y="164"/>
                  </a:lnTo>
                  <a:lnTo>
                    <a:pt x="358" y="181"/>
                  </a:lnTo>
                  <a:lnTo>
                    <a:pt x="351" y="196"/>
                  </a:lnTo>
                  <a:lnTo>
                    <a:pt x="344" y="212"/>
                  </a:lnTo>
                  <a:lnTo>
                    <a:pt x="336" y="227"/>
                  </a:lnTo>
                  <a:lnTo>
                    <a:pt x="327" y="241"/>
                  </a:lnTo>
                  <a:lnTo>
                    <a:pt x="317" y="255"/>
                  </a:lnTo>
                  <a:lnTo>
                    <a:pt x="305" y="268"/>
                  </a:lnTo>
                  <a:lnTo>
                    <a:pt x="293" y="280"/>
                  </a:lnTo>
                  <a:lnTo>
                    <a:pt x="281" y="292"/>
                  </a:lnTo>
                  <a:lnTo>
                    <a:pt x="268" y="305"/>
                  </a:lnTo>
                  <a:lnTo>
                    <a:pt x="253" y="316"/>
                  </a:lnTo>
                  <a:lnTo>
                    <a:pt x="238" y="326"/>
                  </a:lnTo>
                  <a:lnTo>
                    <a:pt x="222" y="336"/>
                  </a:lnTo>
                  <a:lnTo>
                    <a:pt x="205" y="346"/>
                  </a:lnTo>
                  <a:lnTo>
                    <a:pt x="188" y="357"/>
                  </a:lnTo>
                  <a:lnTo>
                    <a:pt x="170" y="366"/>
                  </a:lnTo>
                  <a:lnTo>
                    <a:pt x="150" y="375"/>
                  </a:lnTo>
                  <a:lnTo>
                    <a:pt x="131" y="383"/>
                  </a:lnTo>
                  <a:lnTo>
                    <a:pt x="110" y="391"/>
                  </a:lnTo>
                  <a:lnTo>
                    <a:pt x="90" y="399"/>
                  </a:lnTo>
                  <a:lnTo>
                    <a:pt x="46" y="415"/>
                  </a:lnTo>
                  <a:lnTo>
                    <a:pt x="0" y="429"/>
                  </a:lnTo>
                  <a:lnTo>
                    <a:pt x="9" y="460"/>
                  </a:lnTo>
                  <a:lnTo>
                    <a:pt x="56" y="445"/>
                  </a:lnTo>
                  <a:lnTo>
                    <a:pt x="101" y="430"/>
                  </a:lnTo>
                  <a:lnTo>
                    <a:pt x="123" y="421"/>
                  </a:lnTo>
                  <a:lnTo>
                    <a:pt x="143" y="413"/>
                  </a:lnTo>
                  <a:lnTo>
                    <a:pt x="163" y="403"/>
                  </a:lnTo>
                  <a:lnTo>
                    <a:pt x="184" y="394"/>
                  </a:lnTo>
                  <a:lnTo>
                    <a:pt x="203" y="384"/>
                  </a:lnTo>
                  <a:lnTo>
                    <a:pt x="222" y="374"/>
                  </a:lnTo>
                  <a:lnTo>
                    <a:pt x="239" y="364"/>
                  </a:lnTo>
                  <a:lnTo>
                    <a:pt x="256" y="352"/>
                  </a:lnTo>
                  <a:lnTo>
                    <a:pt x="272" y="341"/>
                  </a:lnTo>
                  <a:lnTo>
                    <a:pt x="288" y="329"/>
                  </a:lnTo>
                  <a:lnTo>
                    <a:pt x="302" y="316"/>
                  </a:lnTo>
                  <a:lnTo>
                    <a:pt x="317" y="302"/>
                  </a:lnTo>
                  <a:lnTo>
                    <a:pt x="329" y="289"/>
                  </a:lnTo>
                  <a:lnTo>
                    <a:pt x="341" y="274"/>
                  </a:lnTo>
                  <a:lnTo>
                    <a:pt x="352" y="260"/>
                  </a:lnTo>
                  <a:lnTo>
                    <a:pt x="363" y="243"/>
                  </a:lnTo>
                  <a:lnTo>
                    <a:pt x="373" y="227"/>
                  </a:lnTo>
                  <a:lnTo>
                    <a:pt x="381" y="210"/>
                  </a:lnTo>
                  <a:lnTo>
                    <a:pt x="388" y="192"/>
                  </a:lnTo>
                  <a:lnTo>
                    <a:pt x="394" y="173"/>
                  </a:lnTo>
                  <a:lnTo>
                    <a:pt x="400" y="155"/>
                  </a:lnTo>
                  <a:lnTo>
                    <a:pt x="404" y="134"/>
                  </a:lnTo>
                  <a:lnTo>
                    <a:pt x="407" y="114"/>
                  </a:lnTo>
                  <a:lnTo>
                    <a:pt x="409" y="92"/>
                  </a:lnTo>
                  <a:lnTo>
                    <a:pt x="410" y="70"/>
                  </a:lnTo>
                  <a:lnTo>
                    <a:pt x="409" y="47"/>
                  </a:lnTo>
                  <a:lnTo>
                    <a:pt x="408" y="24"/>
                  </a:lnTo>
                  <a:lnTo>
                    <a:pt x="405" y="0"/>
                  </a:lnTo>
                  <a:lnTo>
                    <a:pt x="37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8FA4B3E-385F-4319-8DDD-D4F898D26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3883"/>
              <a:ext cx="51" cy="14"/>
            </a:xfrm>
            <a:custGeom>
              <a:avLst/>
              <a:gdLst>
                <a:gd name="T0" fmla="*/ 205 w 205"/>
                <a:gd name="T1" fmla="*/ 30 h 58"/>
                <a:gd name="T2" fmla="*/ 192 w 205"/>
                <a:gd name="T3" fmla="*/ 24 h 58"/>
                <a:gd name="T4" fmla="*/ 181 w 205"/>
                <a:gd name="T5" fmla="*/ 18 h 58"/>
                <a:gd name="T6" fmla="*/ 169 w 205"/>
                <a:gd name="T7" fmla="*/ 13 h 58"/>
                <a:gd name="T8" fmla="*/ 156 w 205"/>
                <a:gd name="T9" fmla="*/ 10 h 58"/>
                <a:gd name="T10" fmla="*/ 144 w 205"/>
                <a:gd name="T11" fmla="*/ 6 h 58"/>
                <a:gd name="T12" fmla="*/ 132 w 205"/>
                <a:gd name="T13" fmla="*/ 4 h 58"/>
                <a:gd name="T14" fmla="*/ 120 w 205"/>
                <a:gd name="T15" fmla="*/ 2 h 58"/>
                <a:gd name="T16" fmla="*/ 106 w 205"/>
                <a:gd name="T17" fmla="*/ 1 h 58"/>
                <a:gd name="T18" fmla="*/ 94 w 205"/>
                <a:gd name="T19" fmla="*/ 0 h 58"/>
                <a:gd name="T20" fmla="*/ 81 w 205"/>
                <a:gd name="T21" fmla="*/ 0 h 58"/>
                <a:gd name="T22" fmla="*/ 68 w 205"/>
                <a:gd name="T23" fmla="*/ 1 h 58"/>
                <a:gd name="T24" fmla="*/ 54 w 205"/>
                <a:gd name="T25" fmla="*/ 2 h 58"/>
                <a:gd name="T26" fmla="*/ 41 w 205"/>
                <a:gd name="T27" fmla="*/ 4 h 58"/>
                <a:gd name="T28" fmla="*/ 28 w 205"/>
                <a:gd name="T29" fmla="*/ 6 h 58"/>
                <a:gd name="T30" fmla="*/ 13 w 205"/>
                <a:gd name="T31" fmla="*/ 10 h 58"/>
                <a:gd name="T32" fmla="*/ 0 w 205"/>
                <a:gd name="T33" fmla="*/ 13 h 58"/>
                <a:gd name="T34" fmla="*/ 9 w 205"/>
                <a:gd name="T35" fmla="*/ 44 h 58"/>
                <a:gd name="T36" fmla="*/ 22 w 205"/>
                <a:gd name="T37" fmla="*/ 41 h 58"/>
                <a:gd name="T38" fmla="*/ 34 w 205"/>
                <a:gd name="T39" fmla="*/ 38 h 58"/>
                <a:gd name="T40" fmla="*/ 46 w 205"/>
                <a:gd name="T41" fmla="*/ 36 h 58"/>
                <a:gd name="T42" fmla="*/ 58 w 205"/>
                <a:gd name="T43" fmla="*/ 34 h 58"/>
                <a:gd name="T44" fmla="*/ 70 w 205"/>
                <a:gd name="T45" fmla="*/ 33 h 58"/>
                <a:gd name="T46" fmla="*/ 82 w 205"/>
                <a:gd name="T47" fmla="*/ 32 h 58"/>
                <a:gd name="T48" fmla="*/ 93 w 205"/>
                <a:gd name="T49" fmla="*/ 32 h 58"/>
                <a:gd name="T50" fmla="*/ 104 w 205"/>
                <a:gd name="T51" fmla="*/ 33 h 58"/>
                <a:gd name="T52" fmla="*/ 116 w 205"/>
                <a:gd name="T53" fmla="*/ 34 h 58"/>
                <a:gd name="T54" fmla="*/ 126 w 205"/>
                <a:gd name="T55" fmla="*/ 36 h 58"/>
                <a:gd name="T56" fmla="*/ 137 w 205"/>
                <a:gd name="T57" fmla="*/ 38 h 58"/>
                <a:gd name="T58" fmla="*/ 148 w 205"/>
                <a:gd name="T59" fmla="*/ 41 h 58"/>
                <a:gd name="T60" fmla="*/ 159 w 205"/>
                <a:gd name="T61" fmla="*/ 44 h 58"/>
                <a:gd name="T62" fmla="*/ 169 w 205"/>
                <a:gd name="T63" fmla="*/ 48 h 58"/>
                <a:gd name="T64" fmla="*/ 179 w 205"/>
                <a:gd name="T65" fmla="*/ 53 h 58"/>
                <a:gd name="T66" fmla="*/ 189 w 205"/>
                <a:gd name="T67" fmla="*/ 58 h 58"/>
                <a:gd name="T68" fmla="*/ 205 w 205"/>
                <a:gd name="T69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5" h="58">
                  <a:moveTo>
                    <a:pt x="205" y="30"/>
                  </a:moveTo>
                  <a:lnTo>
                    <a:pt x="192" y="24"/>
                  </a:lnTo>
                  <a:lnTo>
                    <a:pt x="181" y="18"/>
                  </a:lnTo>
                  <a:lnTo>
                    <a:pt x="169" y="13"/>
                  </a:lnTo>
                  <a:lnTo>
                    <a:pt x="156" y="10"/>
                  </a:lnTo>
                  <a:lnTo>
                    <a:pt x="144" y="6"/>
                  </a:lnTo>
                  <a:lnTo>
                    <a:pt x="132" y="4"/>
                  </a:lnTo>
                  <a:lnTo>
                    <a:pt x="120" y="2"/>
                  </a:lnTo>
                  <a:lnTo>
                    <a:pt x="106" y="1"/>
                  </a:lnTo>
                  <a:lnTo>
                    <a:pt x="94" y="0"/>
                  </a:lnTo>
                  <a:lnTo>
                    <a:pt x="81" y="0"/>
                  </a:lnTo>
                  <a:lnTo>
                    <a:pt x="68" y="1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6"/>
                  </a:lnTo>
                  <a:lnTo>
                    <a:pt x="13" y="10"/>
                  </a:lnTo>
                  <a:lnTo>
                    <a:pt x="0" y="13"/>
                  </a:lnTo>
                  <a:lnTo>
                    <a:pt x="9" y="44"/>
                  </a:lnTo>
                  <a:lnTo>
                    <a:pt x="22" y="41"/>
                  </a:lnTo>
                  <a:lnTo>
                    <a:pt x="34" y="38"/>
                  </a:lnTo>
                  <a:lnTo>
                    <a:pt x="46" y="36"/>
                  </a:lnTo>
                  <a:lnTo>
                    <a:pt x="58" y="34"/>
                  </a:lnTo>
                  <a:lnTo>
                    <a:pt x="70" y="33"/>
                  </a:lnTo>
                  <a:lnTo>
                    <a:pt x="82" y="32"/>
                  </a:lnTo>
                  <a:lnTo>
                    <a:pt x="93" y="32"/>
                  </a:lnTo>
                  <a:lnTo>
                    <a:pt x="104" y="33"/>
                  </a:lnTo>
                  <a:lnTo>
                    <a:pt x="116" y="34"/>
                  </a:lnTo>
                  <a:lnTo>
                    <a:pt x="126" y="36"/>
                  </a:lnTo>
                  <a:lnTo>
                    <a:pt x="137" y="38"/>
                  </a:lnTo>
                  <a:lnTo>
                    <a:pt x="148" y="41"/>
                  </a:lnTo>
                  <a:lnTo>
                    <a:pt x="159" y="44"/>
                  </a:lnTo>
                  <a:lnTo>
                    <a:pt x="169" y="48"/>
                  </a:lnTo>
                  <a:lnTo>
                    <a:pt x="179" y="53"/>
                  </a:lnTo>
                  <a:lnTo>
                    <a:pt x="189" y="58"/>
                  </a:lnTo>
                  <a:lnTo>
                    <a:pt x="20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86795CA9-9E7A-4041-8E4B-CEBC33133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3846"/>
              <a:ext cx="34" cy="22"/>
            </a:xfrm>
            <a:custGeom>
              <a:avLst/>
              <a:gdLst>
                <a:gd name="T0" fmla="*/ 135 w 135"/>
                <a:gd name="T1" fmla="*/ 0 h 86"/>
                <a:gd name="T2" fmla="*/ 115 w 135"/>
                <a:gd name="T3" fmla="*/ 1 h 86"/>
                <a:gd name="T4" fmla="*/ 97 w 135"/>
                <a:gd name="T5" fmla="*/ 4 h 86"/>
                <a:gd name="T6" fmla="*/ 79 w 135"/>
                <a:gd name="T7" fmla="*/ 9 h 86"/>
                <a:gd name="T8" fmla="*/ 61 w 135"/>
                <a:gd name="T9" fmla="*/ 17 h 86"/>
                <a:gd name="T10" fmla="*/ 45 w 135"/>
                <a:gd name="T11" fmla="*/ 26 h 86"/>
                <a:gd name="T12" fmla="*/ 30 w 135"/>
                <a:gd name="T13" fmla="*/ 37 h 86"/>
                <a:gd name="T14" fmla="*/ 14 w 135"/>
                <a:gd name="T15" fmla="*/ 50 h 86"/>
                <a:gd name="T16" fmla="*/ 0 w 135"/>
                <a:gd name="T17" fmla="*/ 65 h 86"/>
                <a:gd name="T18" fmla="*/ 23 w 135"/>
                <a:gd name="T19" fmla="*/ 86 h 86"/>
                <a:gd name="T20" fmla="*/ 36 w 135"/>
                <a:gd name="T21" fmla="*/ 74 h 86"/>
                <a:gd name="T22" fmla="*/ 49 w 135"/>
                <a:gd name="T23" fmla="*/ 62 h 86"/>
                <a:gd name="T24" fmla="*/ 62 w 135"/>
                <a:gd name="T25" fmla="*/ 53 h 86"/>
                <a:gd name="T26" fmla="*/ 76 w 135"/>
                <a:gd name="T27" fmla="*/ 46 h 86"/>
                <a:gd name="T28" fmla="*/ 90 w 135"/>
                <a:gd name="T29" fmla="*/ 40 h 86"/>
                <a:gd name="T30" fmla="*/ 104 w 135"/>
                <a:gd name="T31" fmla="*/ 36 h 86"/>
                <a:gd name="T32" fmla="*/ 119 w 135"/>
                <a:gd name="T33" fmla="*/ 33 h 86"/>
                <a:gd name="T34" fmla="*/ 135 w 135"/>
                <a:gd name="T35" fmla="*/ 33 h 86"/>
                <a:gd name="T36" fmla="*/ 135 w 135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86">
                  <a:moveTo>
                    <a:pt x="135" y="0"/>
                  </a:moveTo>
                  <a:lnTo>
                    <a:pt x="115" y="1"/>
                  </a:lnTo>
                  <a:lnTo>
                    <a:pt x="97" y="4"/>
                  </a:lnTo>
                  <a:lnTo>
                    <a:pt x="79" y="9"/>
                  </a:lnTo>
                  <a:lnTo>
                    <a:pt x="61" y="17"/>
                  </a:lnTo>
                  <a:lnTo>
                    <a:pt x="45" y="26"/>
                  </a:lnTo>
                  <a:lnTo>
                    <a:pt x="30" y="37"/>
                  </a:lnTo>
                  <a:lnTo>
                    <a:pt x="14" y="50"/>
                  </a:lnTo>
                  <a:lnTo>
                    <a:pt x="0" y="65"/>
                  </a:lnTo>
                  <a:lnTo>
                    <a:pt x="23" y="86"/>
                  </a:lnTo>
                  <a:lnTo>
                    <a:pt x="36" y="74"/>
                  </a:lnTo>
                  <a:lnTo>
                    <a:pt x="49" y="62"/>
                  </a:lnTo>
                  <a:lnTo>
                    <a:pt x="62" y="53"/>
                  </a:lnTo>
                  <a:lnTo>
                    <a:pt x="76" y="46"/>
                  </a:lnTo>
                  <a:lnTo>
                    <a:pt x="90" y="40"/>
                  </a:lnTo>
                  <a:lnTo>
                    <a:pt x="104" y="36"/>
                  </a:lnTo>
                  <a:lnTo>
                    <a:pt x="119" y="33"/>
                  </a:lnTo>
                  <a:lnTo>
                    <a:pt x="135" y="3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430B6BD8-3CD9-473D-9DFB-DAA629D63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" y="3925"/>
              <a:ext cx="125" cy="132"/>
            </a:xfrm>
            <a:custGeom>
              <a:avLst/>
              <a:gdLst>
                <a:gd name="T0" fmla="*/ 499 w 501"/>
                <a:gd name="T1" fmla="*/ 498 h 528"/>
                <a:gd name="T2" fmla="*/ 501 w 501"/>
                <a:gd name="T3" fmla="*/ 499 h 528"/>
                <a:gd name="T4" fmla="*/ 463 w 501"/>
                <a:gd name="T5" fmla="*/ 478 h 528"/>
                <a:gd name="T6" fmla="*/ 426 w 501"/>
                <a:gd name="T7" fmla="*/ 456 h 528"/>
                <a:gd name="T8" fmla="*/ 390 w 501"/>
                <a:gd name="T9" fmla="*/ 433 h 528"/>
                <a:gd name="T10" fmla="*/ 356 w 501"/>
                <a:gd name="T11" fmla="*/ 408 h 528"/>
                <a:gd name="T12" fmla="*/ 321 w 501"/>
                <a:gd name="T13" fmla="*/ 383 h 528"/>
                <a:gd name="T14" fmla="*/ 288 w 501"/>
                <a:gd name="T15" fmla="*/ 355 h 528"/>
                <a:gd name="T16" fmla="*/ 256 w 501"/>
                <a:gd name="T17" fmla="*/ 328 h 528"/>
                <a:gd name="T18" fmla="*/ 226 w 501"/>
                <a:gd name="T19" fmla="*/ 298 h 528"/>
                <a:gd name="T20" fmla="*/ 211 w 501"/>
                <a:gd name="T21" fmla="*/ 283 h 528"/>
                <a:gd name="T22" fmla="*/ 196 w 501"/>
                <a:gd name="T23" fmla="*/ 267 h 528"/>
                <a:gd name="T24" fmla="*/ 182 w 501"/>
                <a:gd name="T25" fmla="*/ 250 h 528"/>
                <a:gd name="T26" fmla="*/ 169 w 501"/>
                <a:gd name="T27" fmla="*/ 234 h 528"/>
                <a:gd name="T28" fmla="*/ 155 w 501"/>
                <a:gd name="T29" fmla="*/ 217 h 528"/>
                <a:gd name="T30" fmla="*/ 142 w 501"/>
                <a:gd name="T31" fmla="*/ 199 h 528"/>
                <a:gd name="T32" fmla="*/ 129 w 501"/>
                <a:gd name="T33" fmla="*/ 182 h 528"/>
                <a:gd name="T34" fmla="*/ 116 w 501"/>
                <a:gd name="T35" fmla="*/ 164 h 528"/>
                <a:gd name="T36" fmla="*/ 104 w 501"/>
                <a:gd name="T37" fmla="*/ 145 h 528"/>
                <a:gd name="T38" fmla="*/ 92 w 501"/>
                <a:gd name="T39" fmla="*/ 126 h 528"/>
                <a:gd name="T40" fmla="*/ 81 w 501"/>
                <a:gd name="T41" fmla="*/ 107 h 528"/>
                <a:gd name="T42" fmla="*/ 69 w 501"/>
                <a:gd name="T43" fmla="*/ 86 h 528"/>
                <a:gd name="T44" fmla="*/ 59 w 501"/>
                <a:gd name="T45" fmla="*/ 66 h 528"/>
                <a:gd name="T46" fmla="*/ 49 w 501"/>
                <a:gd name="T47" fmla="*/ 44 h 528"/>
                <a:gd name="T48" fmla="*/ 39 w 501"/>
                <a:gd name="T49" fmla="*/ 23 h 528"/>
                <a:gd name="T50" fmla="*/ 30 w 501"/>
                <a:gd name="T51" fmla="*/ 0 h 528"/>
                <a:gd name="T52" fmla="*/ 0 w 501"/>
                <a:gd name="T53" fmla="*/ 13 h 528"/>
                <a:gd name="T54" fmla="*/ 10 w 501"/>
                <a:gd name="T55" fmla="*/ 35 h 528"/>
                <a:gd name="T56" fmla="*/ 20 w 501"/>
                <a:gd name="T57" fmla="*/ 58 h 528"/>
                <a:gd name="T58" fmla="*/ 31 w 501"/>
                <a:gd name="T59" fmla="*/ 80 h 528"/>
                <a:gd name="T60" fmla="*/ 42 w 501"/>
                <a:gd name="T61" fmla="*/ 101 h 528"/>
                <a:gd name="T62" fmla="*/ 53 w 501"/>
                <a:gd name="T63" fmla="*/ 122 h 528"/>
                <a:gd name="T64" fmla="*/ 64 w 501"/>
                <a:gd name="T65" fmla="*/ 142 h 528"/>
                <a:gd name="T66" fmla="*/ 77 w 501"/>
                <a:gd name="T67" fmla="*/ 162 h 528"/>
                <a:gd name="T68" fmla="*/ 90 w 501"/>
                <a:gd name="T69" fmla="*/ 181 h 528"/>
                <a:gd name="T70" fmla="*/ 102 w 501"/>
                <a:gd name="T71" fmla="*/ 200 h 528"/>
                <a:gd name="T72" fmla="*/ 115 w 501"/>
                <a:gd name="T73" fmla="*/ 219 h 528"/>
                <a:gd name="T74" fmla="*/ 130 w 501"/>
                <a:gd name="T75" fmla="*/ 237 h 528"/>
                <a:gd name="T76" fmla="*/ 144 w 501"/>
                <a:gd name="T77" fmla="*/ 254 h 528"/>
                <a:gd name="T78" fmla="*/ 158 w 501"/>
                <a:gd name="T79" fmla="*/ 272 h 528"/>
                <a:gd name="T80" fmla="*/ 173 w 501"/>
                <a:gd name="T81" fmla="*/ 288 h 528"/>
                <a:gd name="T82" fmla="*/ 188 w 501"/>
                <a:gd name="T83" fmla="*/ 304 h 528"/>
                <a:gd name="T84" fmla="*/ 203 w 501"/>
                <a:gd name="T85" fmla="*/ 321 h 528"/>
                <a:gd name="T86" fmla="*/ 235 w 501"/>
                <a:gd name="T87" fmla="*/ 351 h 528"/>
                <a:gd name="T88" fmla="*/ 268 w 501"/>
                <a:gd name="T89" fmla="*/ 380 h 528"/>
                <a:gd name="T90" fmla="*/ 301 w 501"/>
                <a:gd name="T91" fmla="*/ 407 h 528"/>
                <a:gd name="T92" fmla="*/ 336 w 501"/>
                <a:gd name="T93" fmla="*/ 434 h 528"/>
                <a:gd name="T94" fmla="*/ 372 w 501"/>
                <a:gd name="T95" fmla="*/ 459 h 528"/>
                <a:gd name="T96" fmla="*/ 409 w 501"/>
                <a:gd name="T97" fmla="*/ 483 h 528"/>
                <a:gd name="T98" fmla="*/ 446 w 501"/>
                <a:gd name="T99" fmla="*/ 505 h 528"/>
                <a:gd name="T100" fmla="*/ 485 w 501"/>
                <a:gd name="T101" fmla="*/ 528 h 528"/>
                <a:gd name="T102" fmla="*/ 487 w 501"/>
                <a:gd name="T103" fmla="*/ 528 h 528"/>
                <a:gd name="T104" fmla="*/ 485 w 501"/>
                <a:gd name="T105" fmla="*/ 528 h 528"/>
                <a:gd name="T106" fmla="*/ 486 w 501"/>
                <a:gd name="T107" fmla="*/ 528 h 528"/>
                <a:gd name="T108" fmla="*/ 487 w 501"/>
                <a:gd name="T109" fmla="*/ 528 h 528"/>
                <a:gd name="T110" fmla="*/ 499 w 501"/>
                <a:gd name="T111" fmla="*/ 49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1" h="528">
                  <a:moveTo>
                    <a:pt x="499" y="498"/>
                  </a:moveTo>
                  <a:lnTo>
                    <a:pt x="501" y="499"/>
                  </a:lnTo>
                  <a:lnTo>
                    <a:pt x="463" y="478"/>
                  </a:lnTo>
                  <a:lnTo>
                    <a:pt x="426" y="456"/>
                  </a:lnTo>
                  <a:lnTo>
                    <a:pt x="390" y="433"/>
                  </a:lnTo>
                  <a:lnTo>
                    <a:pt x="356" y="408"/>
                  </a:lnTo>
                  <a:lnTo>
                    <a:pt x="321" y="383"/>
                  </a:lnTo>
                  <a:lnTo>
                    <a:pt x="288" y="355"/>
                  </a:lnTo>
                  <a:lnTo>
                    <a:pt x="256" y="328"/>
                  </a:lnTo>
                  <a:lnTo>
                    <a:pt x="226" y="298"/>
                  </a:lnTo>
                  <a:lnTo>
                    <a:pt x="211" y="283"/>
                  </a:lnTo>
                  <a:lnTo>
                    <a:pt x="196" y="267"/>
                  </a:lnTo>
                  <a:lnTo>
                    <a:pt x="182" y="250"/>
                  </a:lnTo>
                  <a:lnTo>
                    <a:pt x="169" y="234"/>
                  </a:lnTo>
                  <a:lnTo>
                    <a:pt x="155" y="217"/>
                  </a:lnTo>
                  <a:lnTo>
                    <a:pt x="142" y="199"/>
                  </a:lnTo>
                  <a:lnTo>
                    <a:pt x="129" y="182"/>
                  </a:lnTo>
                  <a:lnTo>
                    <a:pt x="116" y="164"/>
                  </a:lnTo>
                  <a:lnTo>
                    <a:pt x="104" y="145"/>
                  </a:lnTo>
                  <a:lnTo>
                    <a:pt x="92" y="126"/>
                  </a:lnTo>
                  <a:lnTo>
                    <a:pt x="81" y="107"/>
                  </a:lnTo>
                  <a:lnTo>
                    <a:pt x="69" y="86"/>
                  </a:lnTo>
                  <a:lnTo>
                    <a:pt x="59" y="66"/>
                  </a:lnTo>
                  <a:lnTo>
                    <a:pt x="49" y="44"/>
                  </a:lnTo>
                  <a:lnTo>
                    <a:pt x="39" y="23"/>
                  </a:lnTo>
                  <a:lnTo>
                    <a:pt x="30" y="0"/>
                  </a:lnTo>
                  <a:lnTo>
                    <a:pt x="0" y="13"/>
                  </a:lnTo>
                  <a:lnTo>
                    <a:pt x="10" y="35"/>
                  </a:lnTo>
                  <a:lnTo>
                    <a:pt x="20" y="58"/>
                  </a:lnTo>
                  <a:lnTo>
                    <a:pt x="31" y="80"/>
                  </a:lnTo>
                  <a:lnTo>
                    <a:pt x="42" y="101"/>
                  </a:lnTo>
                  <a:lnTo>
                    <a:pt x="53" y="122"/>
                  </a:lnTo>
                  <a:lnTo>
                    <a:pt x="64" y="142"/>
                  </a:lnTo>
                  <a:lnTo>
                    <a:pt x="77" y="162"/>
                  </a:lnTo>
                  <a:lnTo>
                    <a:pt x="90" y="181"/>
                  </a:lnTo>
                  <a:lnTo>
                    <a:pt x="102" y="200"/>
                  </a:lnTo>
                  <a:lnTo>
                    <a:pt x="115" y="219"/>
                  </a:lnTo>
                  <a:lnTo>
                    <a:pt x="130" y="237"/>
                  </a:lnTo>
                  <a:lnTo>
                    <a:pt x="144" y="254"/>
                  </a:lnTo>
                  <a:lnTo>
                    <a:pt x="158" y="272"/>
                  </a:lnTo>
                  <a:lnTo>
                    <a:pt x="173" y="288"/>
                  </a:lnTo>
                  <a:lnTo>
                    <a:pt x="188" y="304"/>
                  </a:lnTo>
                  <a:lnTo>
                    <a:pt x="203" y="321"/>
                  </a:lnTo>
                  <a:lnTo>
                    <a:pt x="235" y="351"/>
                  </a:lnTo>
                  <a:lnTo>
                    <a:pt x="268" y="380"/>
                  </a:lnTo>
                  <a:lnTo>
                    <a:pt x="301" y="407"/>
                  </a:lnTo>
                  <a:lnTo>
                    <a:pt x="336" y="434"/>
                  </a:lnTo>
                  <a:lnTo>
                    <a:pt x="372" y="459"/>
                  </a:lnTo>
                  <a:lnTo>
                    <a:pt x="409" y="483"/>
                  </a:lnTo>
                  <a:lnTo>
                    <a:pt x="446" y="505"/>
                  </a:lnTo>
                  <a:lnTo>
                    <a:pt x="485" y="528"/>
                  </a:lnTo>
                  <a:lnTo>
                    <a:pt x="487" y="528"/>
                  </a:lnTo>
                  <a:lnTo>
                    <a:pt x="485" y="528"/>
                  </a:lnTo>
                  <a:lnTo>
                    <a:pt x="486" y="528"/>
                  </a:lnTo>
                  <a:lnTo>
                    <a:pt x="487" y="528"/>
                  </a:lnTo>
                  <a:lnTo>
                    <a:pt x="499" y="4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2E406880-B16E-4CDA-A691-5C858727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4027"/>
              <a:ext cx="56" cy="40"/>
            </a:xfrm>
            <a:custGeom>
              <a:avLst/>
              <a:gdLst>
                <a:gd name="T0" fmla="*/ 171 w 225"/>
                <a:gd name="T1" fmla="*/ 21 h 161"/>
                <a:gd name="T2" fmla="*/ 169 w 225"/>
                <a:gd name="T3" fmla="*/ 17 h 161"/>
                <a:gd name="T4" fmla="*/ 176 w 225"/>
                <a:gd name="T5" fmla="*/ 36 h 161"/>
                <a:gd name="T6" fmla="*/ 183 w 225"/>
                <a:gd name="T7" fmla="*/ 54 h 161"/>
                <a:gd name="T8" fmla="*/ 188 w 225"/>
                <a:gd name="T9" fmla="*/ 71 h 161"/>
                <a:gd name="T10" fmla="*/ 191 w 225"/>
                <a:gd name="T11" fmla="*/ 86 h 161"/>
                <a:gd name="T12" fmla="*/ 193 w 225"/>
                <a:gd name="T13" fmla="*/ 92 h 161"/>
                <a:gd name="T14" fmla="*/ 193 w 225"/>
                <a:gd name="T15" fmla="*/ 98 h 161"/>
                <a:gd name="T16" fmla="*/ 193 w 225"/>
                <a:gd name="T17" fmla="*/ 103 h 161"/>
                <a:gd name="T18" fmla="*/ 193 w 225"/>
                <a:gd name="T19" fmla="*/ 109 h 161"/>
                <a:gd name="T20" fmla="*/ 191 w 225"/>
                <a:gd name="T21" fmla="*/ 113 h 161"/>
                <a:gd name="T22" fmla="*/ 190 w 225"/>
                <a:gd name="T23" fmla="*/ 116 h 161"/>
                <a:gd name="T24" fmla="*/ 188 w 225"/>
                <a:gd name="T25" fmla="*/ 119 h 161"/>
                <a:gd name="T26" fmla="*/ 187 w 225"/>
                <a:gd name="T27" fmla="*/ 121 h 161"/>
                <a:gd name="T28" fmla="*/ 184 w 225"/>
                <a:gd name="T29" fmla="*/ 123 h 161"/>
                <a:gd name="T30" fmla="*/ 182 w 225"/>
                <a:gd name="T31" fmla="*/ 124 h 161"/>
                <a:gd name="T32" fmla="*/ 178 w 225"/>
                <a:gd name="T33" fmla="*/ 126 h 161"/>
                <a:gd name="T34" fmla="*/ 173 w 225"/>
                <a:gd name="T35" fmla="*/ 127 h 161"/>
                <a:gd name="T36" fmla="*/ 167 w 225"/>
                <a:gd name="T37" fmla="*/ 128 h 161"/>
                <a:gd name="T38" fmla="*/ 159 w 225"/>
                <a:gd name="T39" fmla="*/ 129 h 161"/>
                <a:gd name="T40" fmla="*/ 150 w 225"/>
                <a:gd name="T41" fmla="*/ 129 h 161"/>
                <a:gd name="T42" fmla="*/ 140 w 225"/>
                <a:gd name="T43" fmla="*/ 128 h 161"/>
                <a:gd name="T44" fmla="*/ 128 w 225"/>
                <a:gd name="T45" fmla="*/ 126 h 161"/>
                <a:gd name="T46" fmla="*/ 116 w 225"/>
                <a:gd name="T47" fmla="*/ 123 h 161"/>
                <a:gd name="T48" fmla="*/ 102 w 225"/>
                <a:gd name="T49" fmla="*/ 120 h 161"/>
                <a:gd name="T50" fmla="*/ 87 w 225"/>
                <a:gd name="T51" fmla="*/ 116 h 161"/>
                <a:gd name="T52" fmla="*/ 52 w 225"/>
                <a:gd name="T53" fmla="*/ 105 h 161"/>
                <a:gd name="T54" fmla="*/ 12 w 225"/>
                <a:gd name="T55" fmla="*/ 89 h 161"/>
                <a:gd name="T56" fmla="*/ 0 w 225"/>
                <a:gd name="T57" fmla="*/ 119 h 161"/>
                <a:gd name="T58" fmla="*/ 41 w 225"/>
                <a:gd name="T59" fmla="*/ 135 h 161"/>
                <a:gd name="T60" fmla="*/ 77 w 225"/>
                <a:gd name="T61" fmla="*/ 146 h 161"/>
                <a:gd name="T62" fmla="*/ 93 w 225"/>
                <a:gd name="T63" fmla="*/ 151 h 161"/>
                <a:gd name="T64" fmla="*/ 109 w 225"/>
                <a:gd name="T65" fmla="*/ 154 h 161"/>
                <a:gd name="T66" fmla="*/ 123 w 225"/>
                <a:gd name="T67" fmla="*/ 158 h 161"/>
                <a:gd name="T68" fmla="*/ 136 w 225"/>
                <a:gd name="T69" fmla="*/ 160 h 161"/>
                <a:gd name="T70" fmla="*/ 149 w 225"/>
                <a:gd name="T71" fmla="*/ 161 h 161"/>
                <a:gd name="T72" fmla="*/ 159 w 225"/>
                <a:gd name="T73" fmla="*/ 161 h 161"/>
                <a:gd name="T74" fmla="*/ 170 w 225"/>
                <a:gd name="T75" fmla="*/ 161 h 161"/>
                <a:gd name="T76" fmla="*/ 179 w 225"/>
                <a:gd name="T77" fmla="*/ 159 h 161"/>
                <a:gd name="T78" fmla="*/ 188 w 225"/>
                <a:gd name="T79" fmla="*/ 157 h 161"/>
                <a:gd name="T80" fmla="*/ 197 w 225"/>
                <a:gd name="T81" fmla="*/ 152 h 161"/>
                <a:gd name="T82" fmla="*/ 204 w 225"/>
                <a:gd name="T83" fmla="*/ 148 h 161"/>
                <a:gd name="T84" fmla="*/ 210 w 225"/>
                <a:gd name="T85" fmla="*/ 142 h 161"/>
                <a:gd name="T86" fmla="*/ 215 w 225"/>
                <a:gd name="T87" fmla="*/ 136 h 161"/>
                <a:gd name="T88" fmla="*/ 219 w 225"/>
                <a:gd name="T89" fmla="*/ 129 h 161"/>
                <a:gd name="T90" fmla="*/ 222 w 225"/>
                <a:gd name="T91" fmla="*/ 122 h 161"/>
                <a:gd name="T92" fmla="*/ 224 w 225"/>
                <a:gd name="T93" fmla="*/ 114 h 161"/>
                <a:gd name="T94" fmla="*/ 225 w 225"/>
                <a:gd name="T95" fmla="*/ 106 h 161"/>
                <a:gd name="T96" fmla="*/ 225 w 225"/>
                <a:gd name="T97" fmla="*/ 97 h 161"/>
                <a:gd name="T98" fmla="*/ 224 w 225"/>
                <a:gd name="T99" fmla="*/ 89 h 161"/>
                <a:gd name="T100" fmla="*/ 223 w 225"/>
                <a:gd name="T101" fmla="*/ 80 h 161"/>
                <a:gd name="T102" fmla="*/ 219 w 225"/>
                <a:gd name="T103" fmla="*/ 63 h 161"/>
                <a:gd name="T104" fmla="*/ 213 w 225"/>
                <a:gd name="T105" fmla="*/ 43 h 161"/>
                <a:gd name="T106" fmla="*/ 207 w 225"/>
                <a:gd name="T107" fmla="*/ 25 h 161"/>
                <a:gd name="T108" fmla="*/ 199 w 225"/>
                <a:gd name="T109" fmla="*/ 5 h 161"/>
                <a:gd name="T110" fmla="*/ 196 w 225"/>
                <a:gd name="T111" fmla="*/ 0 h 161"/>
                <a:gd name="T112" fmla="*/ 199 w 225"/>
                <a:gd name="T113" fmla="*/ 5 h 161"/>
                <a:gd name="T114" fmla="*/ 198 w 225"/>
                <a:gd name="T115" fmla="*/ 3 h 161"/>
                <a:gd name="T116" fmla="*/ 196 w 225"/>
                <a:gd name="T117" fmla="*/ 0 h 161"/>
                <a:gd name="T118" fmla="*/ 171 w 225"/>
                <a:gd name="T119" fmla="*/ 2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5" h="161">
                  <a:moveTo>
                    <a:pt x="171" y="21"/>
                  </a:moveTo>
                  <a:lnTo>
                    <a:pt x="169" y="17"/>
                  </a:lnTo>
                  <a:lnTo>
                    <a:pt x="176" y="36"/>
                  </a:lnTo>
                  <a:lnTo>
                    <a:pt x="183" y="54"/>
                  </a:lnTo>
                  <a:lnTo>
                    <a:pt x="188" y="71"/>
                  </a:lnTo>
                  <a:lnTo>
                    <a:pt x="191" y="86"/>
                  </a:lnTo>
                  <a:lnTo>
                    <a:pt x="193" y="92"/>
                  </a:lnTo>
                  <a:lnTo>
                    <a:pt x="193" y="98"/>
                  </a:lnTo>
                  <a:lnTo>
                    <a:pt x="193" y="103"/>
                  </a:lnTo>
                  <a:lnTo>
                    <a:pt x="193" y="109"/>
                  </a:lnTo>
                  <a:lnTo>
                    <a:pt x="191" y="113"/>
                  </a:lnTo>
                  <a:lnTo>
                    <a:pt x="190" y="116"/>
                  </a:lnTo>
                  <a:lnTo>
                    <a:pt x="188" y="119"/>
                  </a:lnTo>
                  <a:lnTo>
                    <a:pt x="187" y="121"/>
                  </a:lnTo>
                  <a:lnTo>
                    <a:pt x="184" y="123"/>
                  </a:lnTo>
                  <a:lnTo>
                    <a:pt x="182" y="124"/>
                  </a:lnTo>
                  <a:lnTo>
                    <a:pt x="178" y="126"/>
                  </a:lnTo>
                  <a:lnTo>
                    <a:pt x="173" y="127"/>
                  </a:lnTo>
                  <a:lnTo>
                    <a:pt x="167" y="128"/>
                  </a:lnTo>
                  <a:lnTo>
                    <a:pt x="159" y="129"/>
                  </a:lnTo>
                  <a:lnTo>
                    <a:pt x="150" y="129"/>
                  </a:lnTo>
                  <a:lnTo>
                    <a:pt x="140" y="128"/>
                  </a:lnTo>
                  <a:lnTo>
                    <a:pt x="128" y="126"/>
                  </a:lnTo>
                  <a:lnTo>
                    <a:pt x="116" y="123"/>
                  </a:lnTo>
                  <a:lnTo>
                    <a:pt x="102" y="120"/>
                  </a:lnTo>
                  <a:lnTo>
                    <a:pt x="87" y="116"/>
                  </a:lnTo>
                  <a:lnTo>
                    <a:pt x="52" y="105"/>
                  </a:lnTo>
                  <a:lnTo>
                    <a:pt x="12" y="89"/>
                  </a:lnTo>
                  <a:lnTo>
                    <a:pt x="0" y="119"/>
                  </a:lnTo>
                  <a:lnTo>
                    <a:pt x="41" y="135"/>
                  </a:lnTo>
                  <a:lnTo>
                    <a:pt x="77" y="146"/>
                  </a:lnTo>
                  <a:lnTo>
                    <a:pt x="93" y="151"/>
                  </a:lnTo>
                  <a:lnTo>
                    <a:pt x="109" y="154"/>
                  </a:lnTo>
                  <a:lnTo>
                    <a:pt x="123" y="158"/>
                  </a:lnTo>
                  <a:lnTo>
                    <a:pt x="136" y="160"/>
                  </a:lnTo>
                  <a:lnTo>
                    <a:pt x="149" y="161"/>
                  </a:lnTo>
                  <a:lnTo>
                    <a:pt x="159" y="161"/>
                  </a:lnTo>
                  <a:lnTo>
                    <a:pt x="170" y="161"/>
                  </a:lnTo>
                  <a:lnTo>
                    <a:pt x="179" y="159"/>
                  </a:lnTo>
                  <a:lnTo>
                    <a:pt x="188" y="157"/>
                  </a:lnTo>
                  <a:lnTo>
                    <a:pt x="197" y="152"/>
                  </a:lnTo>
                  <a:lnTo>
                    <a:pt x="204" y="148"/>
                  </a:lnTo>
                  <a:lnTo>
                    <a:pt x="210" y="142"/>
                  </a:lnTo>
                  <a:lnTo>
                    <a:pt x="215" y="136"/>
                  </a:lnTo>
                  <a:lnTo>
                    <a:pt x="219" y="129"/>
                  </a:lnTo>
                  <a:lnTo>
                    <a:pt x="222" y="122"/>
                  </a:lnTo>
                  <a:lnTo>
                    <a:pt x="224" y="114"/>
                  </a:lnTo>
                  <a:lnTo>
                    <a:pt x="225" y="106"/>
                  </a:lnTo>
                  <a:lnTo>
                    <a:pt x="225" y="97"/>
                  </a:lnTo>
                  <a:lnTo>
                    <a:pt x="224" y="89"/>
                  </a:lnTo>
                  <a:lnTo>
                    <a:pt x="223" y="80"/>
                  </a:lnTo>
                  <a:lnTo>
                    <a:pt x="219" y="63"/>
                  </a:lnTo>
                  <a:lnTo>
                    <a:pt x="213" y="43"/>
                  </a:lnTo>
                  <a:lnTo>
                    <a:pt x="207" y="25"/>
                  </a:lnTo>
                  <a:lnTo>
                    <a:pt x="199" y="5"/>
                  </a:lnTo>
                  <a:lnTo>
                    <a:pt x="196" y="0"/>
                  </a:lnTo>
                  <a:lnTo>
                    <a:pt x="199" y="5"/>
                  </a:lnTo>
                  <a:lnTo>
                    <a:pt x="198" y="3"/>
                  </a:lnTo>
                  <a:lnTo>
                    <a:pt x="196" y="0"/>
                  </a:lnTo>
                  <a:lnTo>
                    <a:pt x="17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EBB24586-49BC-4E05-A9B3-D11E65DAB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3922"/>
              <a:ext cx="144" cy="110"/>
            </a:xfrm>
            <a:custGeom>
              <a:avLst/>
              <a:gdLst>
                <a:gd name="T0" fmla="*/ 4 w 578"/>
                <a:gd name="T1" fmla="*/ 31 h 444"/>
                <a:gd name="T2" fmla="*/ 0 w 578"/>
                <a:gd name="T3" fmla="*/ 30 h 444"/>
                <a:gd name="T4" fmla="*/ 75 w 578"/>
                <a:gd name="T5" fmla="*/ 74 h 444"/>
                <a:gd name="T6" fmla="*/ 148 w 578"/>
                <a:gd name="T7" fmla="*/ 118 h 444"/>
                <a:gd name="T8" fmla="*/ 185 w 578"/>
                <a:gd name="T9" fmla="*/ 141 h 444"/>
                <a:gd name="T10" fmla="*/ 221 w 578"/>
                <a:gd name="T11" fmla="*/ 164 h 444"/>
                <a:gd name="T12" fmla="*/ 258 w 578"/>
                <a:gd name="T13" fmla="*/ 188 h 444"/>
                <a:gd name="T14" fmla="*/ 292 w 578"/>
                <a:gd name="T15" fmla="*/ 212 h 444"/>
                <a:gd name="T16" fmla="*/ 328 w 578"/>
                <a:gd name="T17" fmla="*/ 238 h 444"/>
                <a:gd name="T18" fmla="*/ 362 w 578"/>
                <a:gd name="T19" fmla="*/ 264 h 444"/>
                <a:gd name="T20" fmla="*/ 396 w 578"/>
                <a:gd name="T21" fmla="*/ 291 h 444"/>
                <a:gd name="T22" fmla="*/ 429 w 578"/>
                <a:gd name="T23" fmla="*/ 319 h 444"/>
                <a:gd name="T24" fmla="*/ 461 w 578"/>
                <a:gd name="T25" fmla="*/ 348 h 444"/>
                <a:gd name="T26" fmla="*/ 493 w 578"/>
                <a:gd name="T27" fmla="*/ 379 h 444"/>
                <a:gd name="T28" fmla="*/ 523 w 578"/>
                <a:gd name="T29" fmla="*/ 411 h 444"/>
                <a:gd name="T30" fmla="*/ 553 w 578"/>
                <a:gd name="T31" fmla="*/ 444 h 444"/>
                <a:gd name="T32" fmla="*/ 578 w 578"/>
                <a:gd name="T33" fmla="*/ 423 h 444"/>
                <a:gd name="T34" fmla="*/ 547 w 578"/>
                <a:gd name="T35" fmla="*/ 389 h 444"/>
                <a:gd name="T36" fmla="*/ 515 w 578"/>
                <a:gd name="T37" fmla="*/ 356 h 444"/>
                <a:gd name="T38" fmla="*/ 484 w 578"/>
                <a:gd name="T39" fmla="*/ 325 h 444"/>
                <a:gd name="T40" fmla="*/ 450 w 578"/>
                <a:gd name="T41" fmla="*/ 295 h 444"/>
                <a:gd name="T42" fmla="*/ 416 w 578"/>
                <a:gd name="T43" fmla="*/ 266 h 444"/>
                <a:gd name="T44" fmla="*/ 381 w 578"/>
                <a:gd name="T45" fmla="*/ 239 h 444"/>
                <a:gd name="T46" fmla="*/ 347 w 578"/>
                <a:gd name="T47" fmla="*/ 212 h 444"/>
                <a:gd name="T48" fmla="*/ 311 w 578"/>
                <a:gd name="T49" fmla="*/ 187 h 444"/>
                <a:gd name="T50" fmla="*/ 275 w 578"/>
                <a:gd name="T51" fmla="*/ 161 h 444"/>
                <a:gd name="T52" fmla="*/ 239 w 578"/>
                <a:gd name="T53" fmla="*/ 138 h 444"/>
                <a:gd name="T54" fmla="*/ 203 w 578"/>
                <a:gd name="T55" fmla="*/ 114 h 444"/>
                <a:gd name="T56" fmla="*/ 165 w 578"/>
                <a:gd name="T57" fmla="*/ 91 h 444"/>
                <a:gd name="T58" fmla="*/ 91 w 578"/>
                <a:gd name="T59" fmla="*/ 46 h 444"/>
                <a:gd name="T60" fmla="*/ 16 w 578"/>
                <a:gd name="T61" fmla="*/ 2 h 444"/>
                <a:gd name="T62" fmla="*/ 12 w 578"/>
                <a:gd name="T63" fmla="*/ 0 h 444"/>
                <a:gd name="T64" fmla="*/ 16 w 578"/>
                <a:gd name="T65" fmla="*/ 2 h 444"/>
                <a:gd name="T66" fmla="*/ 14 w 578"/>
                <a:gd name="T67" fmla="*/ 1 h 444"/>
                <a:gd name="T68" fmla="*/ 12 w 578"/>
                <a:gd name="T69" fmla="*/ 0 h 444"/>
                <a:gd name="T70" fmla="*/ 4 w 578"/>
                <a:gd name="T71" fmla="*/ 3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8" h="444">
                  <a:moveTo>
                    <a:pt x="4" y="31"/>
                  </a:moveTo>
                  <a:lnTo>
                    <a:pt x="0" y="30"/>
                  </a:lnTo>
                  <a:lnTo>
                    <a:pt x="75" y="74"/>
                  </a:lnTo>
                  <a:lnTo>
                    <a:pt x="148" y="118"/>
                  </a:lnTo>
                  <a:lnTo>
                    <a:pt x="185" y="141"/>
                  </a:lnTo>
                  <a:lnTo>
                    <a:pt x="221" y="164"/>
                  </a:lnTo>
                  <a:lnTo>
                    <a:pt x="258" y="188"/>
                  </a:lnTo>
                  <a:lnTo>
                    <a:pt x="292" y="212"/>
                  </a:lnTo>
                  <a:lnTo>
                    <a:pt x="328" y="238"/>
                  </a:lnTo>
                  <a:lnTo>
                    <a:pt x="362" y="264"/>
                  </a:lnTo>
                  <a:lnTo>
                    <a:pt x="396" y="291"/>
                  </a:lnTo>
                  <a:lnTo>
                    <a:pt x="429" y="319"/>
                  </a:lnTo>
                  <a:lnTo>
                    <a:pt x="461" y="348"/>
                  </a:lnTo>
                  <a:lnTo>
                    <a:pt x="493" y="379"/>
                  </a:lnTo>
                  <a:lnTo>
                    <a:pt x="523" y="411"/>
                  </a:lnTo>
                  <a:lnTo>
                    <a:pt x="553" y="444"/>
                  </a:lnTo>
                  <a:lnTo>
                    <a:pt x="578" y="423"/>
                  </a:lnTo>
                  <a:lnTo>
                    <a:pt x="547" y="389"/>
                  </a:lnTo>
                  <a:lnTo>
                    <a:pt x="515" y="356"/>
                  </a:lnTo>
                  <a:lnTo>
                    <a:pt x="484" y="325"/>
                  </a:lnTo>
                  <a:lnTo>
                    <a:pt x="450" y="295"/>
                  </a:lnTo>
                  <a:lnTo>
                    <a:pt x="416" y="266"/>
                  </a:lnTo>
                  <a:lnTo>
                    <a:pt x="381" y="239"/>
                  </a:lnTo>
                  <a:lnTo>
                    <a:pt x="347" y="212"/>
                  </a:lnTo>
                  <a:lnTo>
                    <a:pt x="311" y="187"/>
                  </a:lnTo>
                  <a:lnTo>
                    <a:pt x="275" y="161"/>
                  </a:lnTo>
                  <a:lnTo>
                    <a:pt x="239" y="138"/>
                  </a:lnTo>
                  <a:lnTo>
                    <a:pt x="203" y="114"/>
                  </a:lnTo>
                  <a:lnTo>
                    <a:pt x="165" y="91"/>
                  </a:lnTo>
                  <a:lnTo>
                    <a:pt x="91" y="46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F0B2D4D6-0BF8-4DE9-B796-E4F269CAE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3920"/>
              <a:ext cx="31" cy="10"/>
            </a:xfrm>
            <a:custGeom>
              <a:avLst/>
              <a:gdLst>
                <a:gd name="T0" fmla="*/ 35 w 122"/>
                <a:gd name="T1" fmla="*/ 22 h 43"/>
                <a:gd name="T2" fmla="*/ 27 w 122"/>
                <a:gd name="T3" fmla="*/ 43 h 43"/>
                <a:gd name="T4" fmla="*/ 36 w 122"/>
                <a:gd name="T5" fmla="*/ 39 h 43"/>
                <a:gd name="T6" fmla="*/ 45 w 122"/>
                <a:gd name="T7" fmla="*/ 36 h 43"/>
                <a:gd name="T8" fmla="*/ 55 w 122"/>
                <a:gd name="T9" fmla="*/ 34 h 43"/>
                <a:gd name="T10" fmla="*/ 65 w 122"/>
                <a:gd name="T11" fmla="*/ 33 h 43"/>
                <a:gd name="T12" fmla="*/ 76 w 122"/>
                <a:gd name="T13" fmla="*/ 33 h 43"/>
                <a:gd name="T14" fmla="*/ 88 w 122"/>
                <a:gd name="T15" fmla="*/ 34 h 43"/>
                <a:gd name="T16" fmla="*/ 101 w 122"/>
                <a:gd name="T17" fmla="*/ 36 h 43"/>
                <a:gd name="T18" fmla="*/ 114 w 122"/>
                <a:gd name="T19" fmla="*/ 39 h 43"/>
                <a:gd name="T20" fmla="*/ 122 w 122"/>
                <a:gd name="T21" fmla="*/ 8 h 43"/>
                <a:gd name="T22" fmla="*/ 107 w 122"/>
                <a:gd name="T23" fmla="*/ 4 h 43"/>
                <a:gd name="T24" fmla="*/ 92 w 122"/>
                <a:gd name="T25" fmla="*/ 2 h 43"/>
                <a:gd name="T26" fmla="*/ 77 w 122"/>
                <a:gd name="T27" fmla="*/ 0 h 43"/>
                <a:gd name="T28" fmla="*/ 63 w 122"/>
                <a:gd name="T29" fmla="*/ 0 h 43"/>
                <a:gd name="T30" fmla="*/ 50 w 122"/>
                <a:gd name="T31" fmla="*/ 2 h 43"/>
                <a:gd name="T32" fmla="*/ 37 w 122"/>
                <a:gd name="T33" fmla="*/ 4 h 43"/>
                <a:gd name="T34" fmla="*/ 24 w 122"/>
                <a:gd name="T35" fmla="*/ 9 h 43"/>
                <a:gd name="T36" fmla="*/ 12 w 122"/>
                <a:gd name="T37" fmla="*/ 14 h 43"/>
                <a:gd name="T38" fmla="*/ 5 w 122"/>
                <a:gd name="T39" fmla="*/ 35 h 43"/>
                <a:gd name="T40" fmla="*/ 12 w 122"/>
                <a:gd name="T41" fmla="*/ 14 h 43"/>
                <a:gd name="T42" fmla="*/ 0 w 122"/>
                <a:gd name="T43" fmla="*/ 21 h 43"/>
                <a:gd name="T44" fmla="*/ 5 w 122"/>
                <a:gd name="T45" fmla="*/ 35 h 43"/>
                <a:gd name="T46" fmla="*/ 35 w 122"/>
                <a:gd name="T4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2" h="43">
                  <a:moveTo>
                    <a:pt x="35" y="22"/>
                  </a:moveTo>
                  <a:lnTo>
                    <a:pt x="27" y="43"/>
                  </a:lnTo>
                  <a:lnTo>
                    <a:pt x="36" y="39"/>
                  </a:lnTo>
                  <a:lnTo>
                    <a:pt x="45" y="36"/>
                  </a:lnTo>
                  <a:lnTo>
                    <a:pt x="55" y="34"/>
                  </a:lnTo>
                  <a:lnTo>
                    <a:pt x="65" y="33"/>
                  </a:lnTo>
                  <a:lnTo>
                    <a:pt x="76" y="33"/>
                  </a:lnTo>
                  <a:lnTo>
                    <a:pt x="88" y="34"/>
                  </a:lnTo>
                  <a:lnTo>
                    <a:pt x="101" y="36"/>
                  </a:lnTo>
                  <a:lnTo>
                    <a:pt x="114" y="39"/>
                  </a:lnTo>
                  <a:lnTo>
                    <a:pt x="122" y="8"/>
                  </a:lnTo>
                  <a:lnTo>
                    <a:pt x="107" y="4"/>
                  </a:lnTo>
                  <a:lnTo>
                    <a:pt x="92" y="2"/>
                  </a:lnTo>
                  <a:lnTo>
                    <a:pt x="77" y="0"/>
                  </a:lnTo>
                  <a:lnTo>
                    <a:pt x="63" y="0"/>
                  </a:lnTo>
                  <a:lnTo>
                    <a:pt x="50" y="2"/>
                  </a:lnTo>
                  <a:lnTo>
                    <a:pt x="37" y="4"/>
                  </a:lnTo>
                  <a:lnTo>
                    <a:pt x="24" y="9"/>
                  </a:lnTo>
                  <a:lnTo>
                    <a:pt x="12" y="14"/>
                  </a:lnTo>
                  <a:lnTo>
                    <a:pt x="5" y="35"/>
                  </a:lnTo>
                  <a:lnTo>
                    <a:pt x="12" y="14"/>
                  </a:lnTo>
                  <a:lnTo>
                    <a:pt x="0" y="21"/>
                  </a:lnTo>
                  <a:lnTo>
                    <a:pt x="5" y="35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CD15457F-B726-465B-8F29-77A4BC16E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3910"/>
              <a:ext cx="144" cy="29"/>
            </a:xfrm>
            <a:custGeom>
              <a:avLst/>
              <a:gdLst>
                <a:gd name="T0" fmla="*/ 575 w 576"/>
                <a:gd name="T1" fmla="*/ 0 h 116"/>
                <a:gd name="T2" fmla="*/ 539 w 576"/>
                <a:gd name="T3" fmla="*/ 1 h 116"/>
                <a:gd name="T4" fmla="*/ 504 w 576"/>
                <a:gd name="T5" fmla="*/ 3 h 116"/>
                <a:gd name="T6" fmla="*/ 469 w 576"/>
                <a:gd name="T7" fmla="*/ 6 h 116"/>
                <a:gd name="T8" fmla="*/ 432 w 576"/>
                <a:gd name="T9" fmla="*/ 9 h 116"/>
                <a:gd name="T10" fmla="*/ 359 w 576"/>
                <a:gd name="T11" fmla="*/ 18 h 116"/>
                <a:gd name="T12" fmla="*/ 287 w 576"/>
                <a:gd name="T13" fmla="*/ 28 h 116"/>
                <a:gd name="T14" fmla="*/ 214 w 576"/>
                <a:gd name="T15" fmla="*/ 40 h 116"/>
                <a:gd name="T16" fmla="*/ 142 w 576"/>
                <a:gd name="T17" fmla="*/ 53 h 116"/>
                <a:gd name="T18" fmla="*/ 70 w 576"/>
                <a:gd name="T19" fmla="*/ 69 h 116"/>
                <a:gd name="T20" fmla="*/ 0 w 576"/>
                <a:gd name="T21" fmla="*/ 84 h 116"/>
                <a:gd name="T22" fmla="*/ 7 w 576"/>
                <a:gd name="T23" fmla="*/ 116 h 116"/>
                <a:gd name="T24" fmla="*/ 77 w 576"/>
                <a:gd name="T25" fmla="*/ 99 h 116"/>
                <a:gd name="T26" fmla="*/ 148 w 576"/>
                <a:gd name="T27" fmla="*/ 85 h 116"/>
                <a:gd name="T28" fmla="*/ 219 w 576"/>
                <a:gd name="T29" fmla="*/ 72 h 116"/>
                <a:gd name="T30" fmla="*/ 292 w 576"/>
                <a:gd name="T31" fmla="*/ 59 h 116"/>
                <a:gd name="T32" fmla="*/ 363 w 576"/>
                <a:gd name="T33" fmla="*/ 49 h 116"/>
                <a:gd name="T34" fmla="*/ 435 w 576"/>
                <a:gd name="T35" fmla="*/ 41 h 116"/>
                <a:gd name="T36" fmla="*/ 471 w 576"/>
                <a:gd name="T37" fmla="*/ 38 h 116"/>
                <a:gd name="T38" fmla="*/ 507 w 576"/>
                <a:gd name="T39" fmla="*/ 36 h 116"/>
                <a:gd name="T40" fmla="*/ 541 w 576"/>
                <a:gd name="T41" fmla="*/ 34 h 116"/>
                <a:gd name="T42" fmla="*/ 576 w 576"/>
                <a:gd name="T43" fmla="*/ 32 h 116"/>
                <a:gd name="T44" fmla="*/ 575 w 576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" h="116">
                  <a:moveTo>
                    <a:pt x="575" y="0"/>
                  </a:moveTo>
                  <a:lnTo>
                    <a:pt x="539" y="1"/>
                  </a:lnTo>
                  <a:lnTo>
                    <a:pt x="504" y="3"/>
                  </a:lnTo>
                  <a:lnTo>
                    <a:pt x="469" y="6"/>
                  </a:lnTo>
                  <a:lnTo>
                    <a:pt x="432" y="9"/>
                  </a:lnTo>
                  <a:lnTo>
                    <a:pt x="359" y="18"/>
                  </a:lnTo>
                  <a:lnTo>
                    <a:pt x="287" y="28"/>
                  </a:lnTo>
                  <a:lnTo>
                    <a:pt x="214" y="40"/>
                  </a:lnTo>
                  <a:lnTo>
                    <a:pt x="142" y="53"/>
                  </a:lnTo>
                  <a:lnTo>
                    <a:pt x="70" y="69"/>
                  </a:lnTo>
                  <a:lnTo>
                    <a:pt x="0" y="84"/>
                  </a:lnTo>
                  <a:lnTo>
                    <a:pt x="7" y="116"/>
                  </a:lnTo>
                  <a:lnTo>
                    <a:pt x="77" y="99"/>
                  </a:lnTo>
                  <a:lnTo>
                    <a:pt x="148" y="85"/>
                  </a:lnTo>
                  <a:lnTo>
                    <a:pt x="219" y="72"/>
                  </a:lnTo>
                  <a:lnTo>
                    <a:pt x="292" y="59"/>
                  </a:lnTo>
                  <a:lnTo>
                    <a:pt x="363" y="49"/>
                  </a:lnTo>
                  <a:lnTo>
                    <a:pt x="435" y="41"/>
                  </a:lnTo>
                  <a:lnTo>
                    <a:pt x="471" y="38"/>
                  </a:lnTo>
                  <a:lnTo>
                    <a:pt x="507" y="36"/>
                  </a:lnTo>
                  <a:lnTo>
                    <a:pt x="541" y="34"/>
                  </a:lnTo>
                  <a:lnTo>
                    <a:pt x="576" y="32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D659A3D5-AF71-4AC8-871D-C58FD2982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856"/>
              <a:ext cx="130" cy="151"/>
            </a:xfrm>
            <a:custGeom>
              <a:avLst/>
              <a:gdLst>
                <a:gd name="T0" fmla="*/ 157 w 520"/>
                <a:gd name="T1" fmla="*/ 585 h 604"/>
                <a:gd name="T2" fmla="*/ 149 w 520"/>
                <a:gd name="T3" fmla="*/ 544 h 604"/>
                <a:gd name="T4" fmla="*/ 143 w 520"/>
                <a:gd name="T5" fmla="*/ 499 h 604"/>
                <a:gd name="T6" fmla="*/ 140 w 520"/>
                <a:gd name="T7" fmla="*/ 452 h 604"/>
                <a:gd name="T8" fmla="*/ 138 w 520"/>
                <a:gd name="T9" fmla="*/ 375 h 604"/>
                <a:gd name="T10" fmla="*/ 143 w 520"/>
                <a:gd name="T11" fmla="*/ 262 h 604"/>
                <a:gd name="T12" fmla="*/ 150 w 520"/>
                <a:gd name="T13" fmla="*/ 192 h 604"/>
                <a:gd name="T14" fmla="*/ 156 w 520"/>
                <a:gd name="T15" fmla="*/ 175 h 604"/>
                <a:gd name="T16" fmla="*/ 164 w 520"/>
                <a:gd name="T17" fmla="*/ 159 h 604"/>
                <a:gd name="T18" fmla="*/ 175 w 520"/>
                <a:gd name="T19" fmla="*/ 148 h 604"/>
                <a:gd name="T20" fmla="*/ 189 w 520"/>
                <a:gd name="T21" fmla="*/ 139 h 604"/>
                <a:gd name="T22" fmla="*/ 204 w 520"/>
                <a:gd name="T23" fmla="*/ 133 h 604"/>
                <a:gd name="T24" fmla="*/ 220 w 520"/>
                <a:gd name="T25" fmla="*/ 129 h 604"/>
                <a:gd name="T26" fmla="*/ 239 w 520"/>
                <a:gd name="T27" fmla="*/ 127 h 604"/>
                <a:gd name="T28" fmla="*/ 269 w 520"/>
                <a:gd name="T29" fmla="*/ 127 h 604"/>
                <a:gd name="T30" fmla="*/ 313 w 520"/>
                <a:gd name="T31" fmla="*/ 132 h 604"/>
                <a:gd name="T32" fmla="*/ 385 w 520"/>
                <a:gd name="T33" fmla="*/ 146 h 604"/>
                <a:gd name="T34" fmla="*/ 440 w 520"/>
                <a:gd name="T35" fmla="*/ 158 h 604"/>
                <a:gd name="T36" fmla="*/ 451 w 520"/>
                <a:gd name="T37" fmla="*/ 159 h 604"/>
                <a:gd name="T38" fmla="*/ 463 w 520"/>
                <a:gd name="T39" fmla="*/ 157 h 604"/>
                <a:gd name="T40" fmla="*/ 472 w 520"/>
                <a:gd name="T41" fmla="*/ 152 h 604"/>
                <a:gd name="T42" fmla="*/ 484 w 520"/>
                <a:gd name="T43" fmla="*/ 143 h 604"/>
                <a:gd name="T44" fmla="*/ 497 w 520"/>
                <a:gd name="T45" fmla="*/ 124 h 604"/>
                <a:gd name="T46" fmla="*/ 508 w 520"/>
                <a:gd name="T47" fmla="*/ 99 h 604"/>
                <a:gd name="T48" fmla="*/ 514 w 520"/>
                <a:gd name="T49" fmla="*/ 72 h 604"/>
                <a:gd name="T50" fmla="*/ 519 w 520"/>
                <a:gd name="T51" fmla="*/ 28 h 604"/>
                <a:gd name="T52" fmla="*/ 208 w 520"/>
                <a:gd name="T53" fmla="*/ 0 h 604"/>
                <a:gd name="T54" fmla="*/ 185 w 520"/>
                <a:gd name="T55" fmla="*/ 4 h 604"/>
                <a:gd name="T56" fmla="*/ 161 w 520"/>
                <a:gd name="T57" fmla="*/ 11 h 604"/>
                <a:gd name="T58" fmla="*/ 140 w 520"/>
                <a:gd name="T59" fmla="*/ 23 h 604"/>
                <a:gd name="T60" fmla="*/ 119 w 520"/>
                <a:gd name="T61" fmla="*/ 37 h 604"/>
                <a:gd name="T62" fmla="*/ 100 w 520"/>
                <a:gd name="T63" fmla="*/ 54 h 604"/>
                <a:gd name="T64" fmla="*/ 81 w 520"/>
                <a:gd name="T65" fmla="*/ 76 h 604"/>
                <a:gd name="T66" fmla="*/ 65 w 520"/>
                <a:gd name="T67" fmla="*/ 98 h 604"/>
                <a:gd name="T68" fmla="*/ 51 w 520"/>
                <a:gd name="T69" fmla="*/ 125 h 604"/>
                <a:gd name="T70" fmla="*/ 37 w 520"/>
                <a:gd name="T71" fmla="*/ 152 h 604"/>
                <a:gd name="T72" fmla="*/ 26 w 520"/>
                <a:gd name="T73" fmla="*/ 183 h 604"/>
                <a:gd name="T74" fmla="*/ 16 w 520"/>
                <a:gd name="T75" fmla="*/ 215 h 604"/>
                <a:gd name="T76" fmla="*/ 9 w 520"/>
                <a:gd name="T77" fmla="*/ 250 h 604"/>
                <a:gd name="T78" fmla="*/ 4 w 520"/>
                <a:gd name="T79" fmla="*/ 286 h 604"/>
                <a:gd name="T80" fmla="*/ 1 w 520"/>
                <a:gd name="T81" fmla="*/ 322 h 604"/>
                <a:gd name="T82" fmla="*/ 0 w 520"/>
                <a:gd name="T83" fmla="*/ 361 h 604"/>
                <a:gd name="T84" fmla="*/ 2 w 520"/>
                <a:gd name="T85" fmla="*/ 401 h 604"/>
                <a:gd name="T86" fmla="*/ 2 w 520"/>
                <a:gd name="T87" fmla="*/ 428 h 604"/>
                <a:gd name="T88" fmla="*/ 4 w 520"/>
                <a:gd name="T89" fmla="*/ 454 h 604"/>
                <a:gd name="T90" fmla="*/ 6 w 520"/>
                <a:gd name="T91" fmla="*/ 481 h 604"/>
                <a:gd name="T92" fmla="*/ 9 w 520"/>
                <a:gd name="T93" fmla="*/ 506 h 604"/>
                <a:gd name="T94" fmla="*/ 26 w 520"/>
                <a:gd name="T95" fmla="*/ 531 h 604"/>
                <a:gd name="T96" fmla="*/ 43 w 520"/>
                <a:gd name="T97" fmla="*/ 552 h 604"/>
                <a:gd name="T98" fmla="*/ 60 w 520"/>
                <a:gd name="T99" fmla="*/ 569 h 604"/>
                <a:gd name="T100" fmla="*/ 77 w 520"/>
                <a:gd name="T101" fmla="*/ 583 h 604"/>
                <a:gd name="T102" fmla="*/ 96 w 520"/>
                <a:gd name="T103" fmla="*/ 593 h 604"/>
                <a:gd name="T104" fmla="*/ 115 w 520"/>
                <a:gd name="T105" fmla="*/ 600 h 604"/>
                <a:gd name="T106" fmla="*/ 138 w 520"/>
                <a:gd name="T107" fmla="*/ 603 h 604"/>
                <a:gd name="T108" fmla="*/ 162 w 520"/>
                <a:gd name="T109" fmla="*/ 603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0" h="604">
                  <a:moveTo>
                    <a:pt x="162" y="603"/>
                  </a:moveTo>
                  <a:lnTo>
                    <a:pt x="157" y="585"/>
                  </a:lnTo>
                  <a:lnTo>
                    <a:pt x="152" y="564"/>
                  </a:lnTo>
                  <a:lnTo>
                    <a:pt x="149" y="544"/>
                  </a:lnTo>
                  <a:lnTo>
                    <a:pt x="146" y="521"/>
                  </a:lnTo>
                  <a:lnTo>
                    <a:pt x="143" y="499"/>
                  </a:lnTo>
                  <a:lnTo>
                    <a:pt x="141" y="475"/>
                  </a:lnTo>
                  <a:lnTo>
                    <a:pt x="140" y="452"/>
                  </a:lnTo>
                  <a:lnTo>
                    <a:pt x="139" y="427"/>
                  </a:lnTo>
                  <a:lnTo>
                    <a:pt x="138" y="375"/>
                  </a:lnTo>
                  <a:lnTo>
                    <a:pt x="140" y="319"/>
                  </a:lnTo>
                  <a:lnTo>
                    <a:pt x="143" y="262"/>
                  </a:lnTo>
                  <a:lnTo>
                    <a:pt x="148" y="202"/>
                  </a:lnTo>
                  <a:lnTo>
                    <a:pt x="150" y="192"/>
                  </a:lnTo>
                  <a:lnTo>
                    <a:pt x="153" y="183"/>
                  </a:lnTo>
                  <a:lnTo>
                    <a:pt x="156" y="175"/>
                  </a:lnTo>
                  <a:lnTo>
                    <a:pt x="160" y="166"/>
                  </a:lnTo>
                  <a:lnTo>
                    <a:pt x="164" y="159"/>
                  </a:lnTo>
                  <a:lnTo>
                    <a:pt x="169" y="153"/>
                  </a:lnTo>
                  <a:lnTo>
                    <a:pt x="175" y="148"/>
                  </a:lnTo>
                  <a:lnTo>
                    <a:pt x="181" y="143"/>
                  </a:lnTo>
                  <a:lnTo>
                    <a:pt x="189" y="139"/>
                  </a:lnTo>
                  <a:lnTo>
                    <a:pt x="196" y="136"/>
                  </a:lnTo>
                  <a:lnTo>
                    <a:pt x="204" y="133"/>
                  </a:lnTo>
                  <a:lnTo>
                    <a:pt x="212" y="131"/>
                  </a:lnTo>
                  <a:lnTo>
                    <a:pt x="220" y="129"/>
                  </a:lnTo>
                  <a:lnTo>
                    <a:pt x="230" y="127"/>
                  </a:lnTo>
                  <a:lnTo>
                    <a:pt x="239" y="127"/>
                  </a:lnTo>
                  <a:lnTo>
                    <a:pt x="249" y="126"/>
                  </a:lnTo>
                  <a:lnTo>
                    <a:pt x="269" y="127"/>
                  </a:lnTo>
                  <a:lnTo>
                    <a:pt x="291" y="129"/>
                  </a:lnTo>
                  <a:lnTo>
                    <a:pt x="313" y="132"/>
                  </a:lnTo>
                  <a:lnTo>
                    <a:pt x="337" y="136"/>
                  </a:lnTo>
                  <a:lnTo>
                    <a:pt x="385" y="146"/>
                  </a:lnTo>
                  <a:lnTo>
                    <a:pt x="433" y="157"/>
                  </a:lnTo>
                  <a:lnTo>
                    <a:pt x="440" y="158"/>
                  </a:lnTo>
                  <a:lnTo>
                    <a:pt x="446" y="159"/>
                  </a:lnTo>
                  <a:lnTo>
                    <a:pt x="451" y="159"/>
                  </a:lnTo>
                  <a:lnTo>
                    <a:pt x="457" y="158"/>
                  </a:lnTo>
                  <a:lnTo>
                    <a:pt x="463" y="157"/>
                  </a:lnTo>
                  <a:lnTo>
                    <a:pt x="468" y="155"/>
                  </a:lnTo>
                  <a:lnTo>
                    <a:pt x="472" y="152"/>
                  </a:lnTo>
                  <a:lnTo>
                    <a:pt x="477" y="150"/>
                  </a:lnTo>
                  <a:lnTo>
                    <a:pt x="484" y="143"/>
                  </a:lnTo>
                  <a:lnTo>
                    <a:pt x="491" y="134"/>
                  </a:lnTo>
                  <a:lnTo>
                    <a:pt x="497" y="124"/>
                  </a:lnTo>
                  <a:lnTo>
                    <a:pt x="502" y="111"/>
                  </a:lnTo>
                  <a:lnTo>
                    <a:pt x="508" y="99"/>
                  </a:lnTo>
                  <a:lnTo>
                    <a:pt x="511" y="86"/>
                  </a:lnTo>
                  <a:lnTo>
                    <a:pt x="514" y="72"/>
                  </a:lnTo>
                  <a:lnTo>
                    <a:pt x="516" y="57"/>
                  </a:lnTo>
                  <a:lnTo>
                    <a:pt x="519" y="28"/>
                  </a:lnTo>
                  <a:lnTo>
                    <a:pt x="520" y="0"/>
                  </a:lnTo>
                  <a:lnTo>
                    <a:pt x="208" y="0"/>
                  </a:lnTo>
                  <a:lnTo>
                    <a:pt x="196" y="1"/>
                  </a:lnTo>
                  <a:lnTo>
                    <a:pt x="185" y="4"/>
                  </a:lnTo>
                  <a:lnTo>
                    <a:pt x="172" y="7"/>
                  </a:lnTo>
                  <a:lnTo>
                    <a:pt x="161" y="11"/>
                  </a:lnTo>
                  <a:lnTo>
                    <a:pt x="151" y="16"/>
                  </a:lnTo>
                  <a:lnTo>
                    <a:pt x="140" y="23"/>
                  </a:lnTo>
                  <a:lnTo>
                    <a:pt x="129" y="30"/>
                  </a:lnTo>
                  <a:lnTo>
                    <a:pt x="119" y="37"/>
                  </a:lnTo>
                  <a:lnTo>
                    <a:pt x="109" y="45"/>
                  </a:lnTo>
                  <a:lnTo>
                    <a:pt x="100" y="54"/>
                  </a:lnTo>
                  <a:lnTo>
                    <a:pt x="91" y="64"/>
                  </a:lnTo>
                  <a:lnTo>
                    <a:pt x="81" y="76"/>
                  </a:lnTo>
                  <a:lnTo>
                    <a:pt x="73" y="87"/>
                  </a:lnTo>
                  <a:lnTo>
                    <a:pt x="65" y="98"/>
                  </a:lnTo>
                  <a:lnTo>
                    <a:pt x="58" y="111"/>
                  </a:lnTo>
                  <a:lnTo>
                    <a:pt x="51" y="125"/>
                  </a:lnTo>
                  <a:lnTo>
                    <a:pt x="44" y="138"/>
                  </a:lnTo>
                  <a:lnTo>
                    <a:pt x="37" y="152"/>
                  </a:lnTo>
                  <a:lnTo>
                    <a:pt x="31" y="167"/>
                  </a:lnTo>
                  <a:lnTo>
                    <a:pt x="26" y="183"/>
                  </a:lnTo>
                  <a:lnTo>
                    <a:pt x="21" y="199"/>
                  </a:lnTo>
                  <a:lnTo>
                    <a:pt x="16" y="215"/>
                  </a:lnTo>
                  <a:lnTo>
                    <a:pt x="12" y="233"/>
                  </a:lnTo>
                  <a:lnTo>
                    <a:pt x="9" y="250"/>
                  </a:lnTo>
                  <a:lnTo>
                    <a:pt x="6" y="267"/>
                  </a:lnTo>
                  <a:lnTo>
                    <a:pt x="4" y="286"/>
                  </a:lnTo>
                  <a:lnTo>
                    <a:pt x="2" y="304"/>
                  </a:lnTo>
                  <a:lnTo>
                    <a:pt x="1" y="322"/>
                  </a:lnTo>
                  <a:lnTo>
                    <a:pt x="0" y="342"/>
                  </a:lnTo>
                  <a:lnTo>
                    <a:pt x="0" y="361"/>
                  </a:lnTo>
                  <a:lnTo>
                    <a:pt x="1" y="381"/>
                  </a:lnTo>
                  <a:lnTo>
                    <a:pt x="2" y="401"/>
                  </a:lnTo>
                  <a:lnTo>
                    <a:pt x="2" y="414"/>
                  </a:lnTo>
                  <a:lnTo>
                    <a:pt x="2" y="428"/>
                  </a:lnTo>
                  <a:lnTo>
                    <a:pt x="3" y="441"/>
                  </a:lnTo>
                  <a:lnTo>
                    <a:pt x="4" y="454"/>
                  </a:lnTo>
                  <a:lnTo>
                    <a:pt x="5" y="467"/>
                  </a:lnTo>
                  <a:lnTo>
                    <a:pt x="6" y="481"/>
                  </a:lnTo>
                  <a:lnTo>
                    <a:pt x="8" y="493"/>
                  </a:lnTo>
                  <a:lnTo>
                    <a:pt x="9" y="506"/>
                  </a:lnTo>
                  <a:lnTo>
                    <a:pt x="18" y="519"/>
                  </a:lnTo>
                  <a:lnTo>
                    <a:pt x="26" y="531"/>
                  </a:lnTo>
                  <a:lnTo>
                    <a:pt x="34" y="542"/>
                  </a:lnTo>
                  <a:lnTo>
                    <a:pt x="43" y="552"/>
                  </a:lnTo>
                  <a:lnTo>
                    <a:pt x="52" y="561"/>
                  </a:lnTo>
                  <a:lnTo>
                    <a:pt x="60" y="569"/>
                  </a:lnTo>
                  <a:lnTo>
                    <a:pt x="68" y="576"/>
                  </a:lnTo>
                  <a:lnTo>
                    <a:pt x="77" y="583"/>
                  </a:lnTo>
                  <a:lnTo>
                    <a:pt x="86" y="589"/>
                  </a:lnTo>
                  <a:lnTo>
                    <a:pt x="96" y="593"/>
                  </a:lnTo>
                  <a:lnTo>
                    <a:pt x="105" y="597"/>
                  </a:lnTo>
                  <a:lnTo>
                    <a:pt x="115" y="600"/>
                  </a:lnTo>
                  <a:lnTo>
                    <a:pt x="126" y="602"/>
                  </a:lnTo>
                  <a:lnTo>
                    <a:pt x="138" y="603"/>
                  </a:lnTo>
                  <a:lnTo>
                    <a:pt x="149" y="604"/>
                  </a:lnTo>
                  <a:lnTo>
                    <a:pt x="162" y="60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A5A42973-A0C0-42C7-B663-63882BA60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" y="1931"/>
              <a:ext cx="83" cy="160"/>
            </a:xfrm>
            <a:custGeom>
              <a:avLst/>
              <a:gdLst>
                <a:gd name="T0" fmla="*/ 65 w 331"/>
                <a:gd name="T1" fmla="*/ 640 h 640"/>
                <a:gd name="T2" fmla="*/ 105 w 331"/>
                <a:gd name="T3" fmla="*/ 637 h 640"/>
                <a:gd name="T4" fmla="*/ 142 w 331"/>
                <a:gd name="T5" fmla="*/ 629 h 640"/>
                <a:gd name="T6" fmla="*/ 178 w 331"/>
                <a:gd name="T7" fmla="*/ 617 h 640"/>
                <a:gd name="T8" fmla="*/ 212 w 331"/>
                <a:gd name="T9" fmla="*/ 599 h 640"/>
                <a:gd name="T10" fmla="*/ 241 w 331"/>
                <a:gd name="T11" fmla="*/ 576 h 640"/>
                <a:gd name="T12" fmla="*/ 268 w 331"/>
                <a:gd name="T13" fmla="*/ 548 h 640"/>
                <a:gd name="T14" fmla="*/ 291 w 331"/>
                <a:gd name="T15" fmla="*/ 515 h 640"/>
                <a:gd name="T16" fmla="*/ 308 w 331"/>
                <a:gd name="T17" fmla="*/ 475 h 640"/>
                <a:gd name="T18" fmla="*/ 320 w 331"/>
                <a:gd name="T19" fmla="*/ 430 h 640"/>
                <a:gd name="T20" fmla="*/ 327 w 331"/>
                <a:gd name="T21" fmla="*/ 379 h 640"/>
                <a:gd name="T22" fmla="*/ 329 w 331"/>
                <a:gd name="T23" fmla="*/ 291 h 640"/>
                <a:gd name="T24" fmla="*/ 330 w 331"/>
                <a:gd name="T25" fmla="*/ 202 h 640"/>
                <a:gd name="T26" fmla="*/ 328 w 331"/>
                <a:gd name="T27" fmla="*/ 103 h 640"/>
                <a:gd name="T28" fmla="*/ 320 w 331"/>
                <a:gd name="T29" fmla="*/ 46 h 640"/>
                <a:gd name="T30" fmla="*/ 305 w 331"/>
                <a:gd name="T31" fmla="*/ 20 h 640"/>
                <a:gd name="T32" fmla="*/ 279 w 331"/>
                <a:gd name="T33" fmla="*/ 5 h 640"/>
                <a:gd name="T34" fmla="*/ 239 w 331"/>
                <a:gd name="T35" fmla="*/ 0 h 640"/>
                <a:gd name="T36" fmla="*/ 5 w 331"/>
                <a:gd name="T37" fmla="*/ 11 h 640"/>
                <a:gd name="T38" fmla="*/ 7 w 331"/>
                <a:gd name="T39" fmla="*/ 47 h 640"/>
                <a:gd name="T40" fmla="*/ 8 w 331"/>
                <a:gd name="T41" fmla="*/ 108 h 640"/>
                <a:gd name="T42" fmla="*/ 18 w 331"/>
                <a:gd name="T43" fmla="*/ 139 h 640"/>
                <a:gd name="T44" fmla="*/ 28 w 331"/>
                <a:gd name="T45" fmla="*/ 150 h 640"/>
                <a:gd name="T46" fmla="*/ 44 w 331"/>
                <a:gd name="T47" fmla="*/ 158 h 640"/>
                <a:gd name="T48" fmla="*/ 63 w 331"/>
                <a:gd name="T49" fmla="*/ 162 h 640"/>
                <a:gd name="T50" fmla="*/ 78 w 331"/>
                <a:gd name="T51" fmla="*/ 162 h 640"/>
                <a:gd name="T52" fmla="*/ 93 w 331"/>
                <a:gd name="T53" fmla="*/ 162 h 640"/>
                <a:gd name="T54" fmla="*/ 119 w 331"/>
                <a:gd name="T55" fmla="*/ 158 h 640"/>
                <a:gd name="T56" fmla="*/ 144 w 331"/>
                <a:gd name="T57" fmla="*/ 158 h 640"/>
                <a:gd name="T58" fmla="*/ 163 w 331"/>
                <a:gd name="T59" fmla="*/ 165 h 640"/>
                <a:gd name="T60" fmla="*/ 175 w 331"/>
                <a:gd name="T61" fmla="*/ 181 h 640"/>
                <a:gd name="T62" fmla="*/ 181 w 331"/>
                <a:gd name="T63" fmla="*/ 203 h 640"/>
                <a:gd name="T64" fmla="*/ 181 w 331"/>
                <a:gd name="T65" fmla="*/ 264 h 640"/>
                <a:gd name="T66" fmla="*/ 177 w 331"/>
                <a:gd name="T67" fmla="*/ 369 h 640"/>
                <a:gd name="T68" fmla="*/ 168 w 331"/>
                <a:gd name="T69" fmla="*/ 408 h 640"/>
                <a:gd name="T70" fmla="*/ 148 w 331"/>
                <a:gd name="T71" fmla="*/ 437 h 640"/>
                <a:gd name="T72" fmla="*/ 116 w 331"/>
                <a:gd name="T73" fmla="*/ 456 h 640"/>
                <a:gd name="T74" fmla="*/ 74 w 331"/>
                <a:gd name="T75" fmla="*/ 469 h 640"/>
                <a:gd name="T76" fmla="*/ 22 w 331"/>
                <a:gd name="T77" fmla="*/ 469 h 640"/>
                <a:gd name="T78" fmla="*/ 14 w 331"/>
                <a:gd name="T79" fmla="*/ 486 h 640"/>
                <a:gd name="T80" fmla="*/ 27 w 331"/>
                <a:gd name="T81" fmla="*/ 520 h 640"/>
                <a:gd name="T82" fmla="*/ 34 w 331"/>
                <a:gd name="T83" fmla="*/ 557 h 640"/>
                <a:gd name="T84" fmla="*/ 38 w 331"/>
                <a:gd name="T85" fmla="*/ 623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1" h="640">
                  <a:moveTo>
                    <a:pt x="38" y="640"/>
                  </a:moveTo>
                  <a:lnTo>
                    <a:pt x="51" y="640"/>
                  </a:lnTo>
                  <a:lnTo>
                    <a:pt x="65" y="640"/>
                  </a:lnTo>
                  <a:lnTo>
                    <a:pt x="78" y="640"/>
                  </a:lnTo>
                  <a:lnTo>
                    <a:pt x="91" y="639"/>
                  </a:lnTo>
                  <a:lnTo>
                    <a:pt x="105" y="637"/>
                  </a:lnTo>
                  <a:lnTo>
                    <a:pt x="118" y="634"/>
                  </a:lnTo>
                  <a:lnTo>
                    <a:pt x="130" y="632"/>
                  </a:lnTo>
                  <a:lnTo>
                    <a:pt x="142" y="629"/>
                  </a:lnTo>
                  <a:lnTo>
                    <a:pt x="155" y="625"/>
                  </a:lnTo>
                  <a:lnTo>
                    <a:pt x="167" y="621"/>
                  </a:lnTo>
                  <a:lnTo>
                    <a:pt x="178" y="617"/>
                  </a:lnTo>
                  <a:lnTo>
                    <a:pt x="189" y="611"/>
                  </a:lnTo>
                  <a:lnTo>
                    <a:pt x="201" y="606"/>
                  </a:lnTo>
                  <a:lnTo>
                    <a:pt x="212" y="599"/>
                  </a:lnTo>
                  <a:lnTo>
                    <a:pt x="222" y="592"/>
                  </a:lnTo>
                  <a:lnTo>
                    <a:pt x="232" y="584"/>
                  </a:lnTo>
                  <a:lnTo>
                    <a:pt x="241" y="576"/>
                  </a:lnTo>
                  <a:lnTo>
                    <a:pt x="251" y="567"/>
                  </a:lnTo>
                  <a:lnTo>
                    <a:pt x="260" y="558"/>
                  </a:lnTo>
                  <a:lnTo>
                    <a:pt x="268" y="548"/>
                  </a:lnTo>
                  <a:lnTo>
                    <a:pt x="276" y="538"/>
                  </a:lnTo>
                  <a:lnTo>
                    <a:pt x="283" y="526"/>
                  </a:lnTo>
                  <a:lnTo>
                    <a:pt x="291" y="515"/>
                  </a:lnTo>
                  <a:lnTo>
                    <a:pt x="297" y="502"/>
                  </a:lnTo>
                  <a:lnTo>
                    <a:pt x="303" y="489"/>
                  </a:lnTo>
                  <a:lnTo>
                    <a:pt x="308" y="475"/>
                  </a:lnTo>
                  <a:lnTo>
                    <a:pt x="313" y="461"/>
                  </a:lnTo>
                  <a:lnTo>
                    <a:pt x="317" y="446"/>
                  </a:lnTo>
                  <a:lnTo>
                    <a:pt x="320" y="430"/>
                  </a:lnTo>
                  <a:lnTo>
                    <a:pt x="323" y="414"/>
                  </a:lnTo>
                  <a:lnTo>
                    <a:pt x="326" y="397"/>
                  </a:lnTo>
                  <a:lnTo>
                    <a:pt x="327" y="379"/>
                  </a:lnTo>
                  <a:lnTo>
                    <a:pt x="328" y="350"/>
                  </a:lnTo>
                  <a:lnTo>
                    <a:pt x="328" y="320"/>
                  </a:lnTo>
                  <a:lnTo>
                    <a:pt x="329" y="291"/>
                  </a:lnTo>
                  <a:lnTo>
                    <a:pt x="329" y="261"/>
                  </a:lnTo>
                  <a:lnTo>
                    <a:pt x="329" y="232"/>
                  </a:lnTo>
                  <a:lnTo>
                    <a:pt x="330" y="202"/>
                  </a:lnTo>
                  <a:lnTo>
                    <a:pt x="330" y="172"/>
                  </a:lnTo>
                  <a:lnTo>
                    <a:pt x="331" y="143"/>
                  </a:lnTo>
                  <a:lnTo>
                    <a:pt x="328" y="103"/>
                  </a:lnTo>
                  <a:lnTo>
                    <a:pt x="325" y="71"/>
                  </a:lnTo>
                  <a:lnTo>
                    <a:pt x="323" y="58"/>
                  </a:lnTo>
                  <a:lnTo>
                    <a:pt x="320" y="46"/>
                  </a:lnTo>
                  <a:lnTo>
                    <a:pt x="316" y="36"/>
                  </a:lnTo>
                  <a:lnTo>
                    <a:pt x="311" y="28"/>
                  </a:lnTo>
                  <a:lnTo>
                    <a:pt x="305" y="20"/>
                  </a:lnTo>
                  <a:lnTo>
                    <a:pt x="298" y="14"/>
                  </a:lnTo>
                  <a:lnTo>
                    <a:pt x="289" y="9"/>
                  </a:lnTo>
                  <a:lnTo>
                    <a:pt x="279" y="5"/>
                  </a:lnTo>
                  <a:lnTo>
                    <a:pt x="268" y="3"/>
                  </a:lnTo>
                  <a:lnTo>
                    <a:pt x="255" y="1"/>
                  </a:lnTo>
                  <a:lnTo>
                    <a:pt x="239" y="0"/>
                  </a:lnTo>
                  <a:lnTo>
                    <a:pt x="223" y="1"/>
                  </a:lnTo>
                  <a:lnTo>
                    <a:pt x="2" y="1"/>
                  </a:lnTo>
                  <a:lnTo>
                    <a:pt x="5" y="11"/>
                  </a:lnTo>
                  <a:lnTo>
                    <a:pt x="7" y="22"/>
                  </a:lnTo>
                  <a:lnTo>
                    <a:pt x="7" y="35"/>
                  </a:lnTo>
                  <a:lnTo>
                    <a:pt x="7" y="47"/>
                  </a:lnTo>
                  <a:lnTo>
                    <a:pt x="7" y="71"/>
                  </a:lnTo>
                  <a:lnTo>
                    <a:pt x="7" y="97"/>
                  </a:lnTo>
                  <a:lnTo>
                    <a:pt x="8" y="108"/>
                  </a:lnTo>
                  <a:lnTo>
                    <a:pt x="9" y="119"/>
                  </a:lnTo>
                  <a:lnTo>
                    <a:pt x="14" y="130"/>
                  </a:lnTo>
                  <a:lnTo>
                    <a:pt x="18" y="139"/>
                  </a:lnTo>
                  <a:lnTo>
                    <a:pt x="21" y="143"/>
                  </a:lnTo>
                  <a:lnTo>
                    <a:pt x="25" y="147"/>
                  </a:lnTo>
                  <a:lnTo>
                    <a:pt x="28" y="150"/>
                  </a:lnTo>
                  <a:lnTo>
                    <a:pt x="33" y="153"/>
                  </a:lnTo>
                  <a:lnTo>
                    <a:pt x="38" y="156"/>
                  </a:lnTo>
                  <a:lnTo>
                    <a:pt x="44" y="158"/>
                  </a:lnTo>
                  <a:lnTo>
                    <a:pt x="50" y="160"/>
                  </a:lnTo>
                  <a:lnTo>
                    <a:pt x="57" y="162"/>
                  </a:lnTo>
                  <a:lnTo>
                    <a:pt x="63" y="162"/>
                  </a:lnTo>
                  <a:lnTo>
                    <a:pt x="68" y="162"/>
                  </a:lnTo>
                  <a:lnTo>
                    <a:pt x="73" y="162"/>
                  </a:lnTo>
                  <a:lnTo>
                    <a:pt x="78" y="162"/>
                  </a:lnTo>
                  <a:lnTo>
                    <a:pt x="83" y="162"/>
                  </a:lnTo>
                  <a:lnTo>
                    <a:pt x="88" y="162"/>
                  </a:lnTo>
                  <a:lnTo>
                    <a:pt x="93" y="162"/>
                  </a:lnTo>
                  <a:lnTo>
                    <a:pt x="98" y="162"/>
                  </a:lnTo>
                  <a:lnTo>
                    <a:pt x="110" y="159"/>
                  </a:lnTo>
                  <a:lnTo>
                    <a:pt x="119" y="158"/>
                  </a:lnTo>
                  <a:lnTo>
                    <a:pt x="128" y="157"/>
                  </a:lnTo>
                  <a:lnTo>
                    <a:pt x="136" y="157"/>
                  </a:lnTo>
                  <a:lnTo>
                    <a:pt x="144" y="158"/>
                  </a:lnTo>
                  <a:lnTo>
                    <a:pt x="150" y="159"/>
                  </a:lnTo>
                  <a:lnTo>
                    <a:pt x="157" y="162"/>
                  </a:lnTo>
                  <a:lnTo>
                    <a:pt x="163" y="165"/>
                  </a:lnTo>
                  <a:lnTo>
                    <a:pt x="168" y="169"/>
                  </a:lnTo>
                  <a:lnTo>
                    <a:pt x="172" y="174"/>
                  </a:lnTo>
                  <a:lnTo>
                    <a:pt x="175" y="181"/>
                  </a:lnTo>
                  <a:lnTo>
                    <a:pt x="178" y="187"/>
                  </a:lnTo>
                  <a:lnTo>
                    <a:pt x="179" y="195"/>
                  </a:lnTo>
                  <a:lnTo>
                    <a:pt x="181" y="203"/>
                  </a:lnTo>
                  <a:lnTo>
                    <a:pt x="181" y="212"/>
                  </a:lnTo>
                  <a:lnTo>
                    <a:pt x="181" y="221"/>
                  </a:lnTo>
                  <a:lnTo>
                    <a:pt x="181" y="264"/>
                  </a:lnTo>
                  <a:lnTo>
                    <a:pt x="180" y="303"/>
                  </a:lnTo>
                  <a:lnTo>
                    <a:pt x="179" y="339"/>
                  </a:lnTo>
                  <a:lnTo>
                    <a:pt x="177" y="369"/>
                  </a:lnTo>
                  <a:lnTo>
                    <a:pt x="175" y="384"/>
                  </a:lnTo>
                  <a:lnTo>
                    <a:pt x="172" y="397"/>
                  </a:lnTo>
                  <a:lnTo>
                    <a:pt x="168" y="408"/>
                  </a:lnTo>
                  <a:lnTo>
                    <a:pt x="163" y="419"/>
                  </a:lnTo>
                  <a:lnTo>
                    <a:pt x="157" y="428"/>
                  </a:lnTo>
                  <a:lnTo>
                    <a:pt x="148" y="437"/>
                  </a:lnTo>
                  <a:lnTo>
                    <a:pt x="139" y="445"/>
                  </a:lnTo>
                  <a:lnTo>
                    <a:pt x="129" y="450"/>
                  </a:lnTo>
                  <a:lnTo>
                    <a:pt x="116" y="456"/>
                  </a:lnTo>
                  <a:lnTo>
                    <a:pt x="101" y="462"/>
                  </a:lnTo>
                  <a:lnTo>
                    <a:pt x="88" y="466"/>
                  </a:lnTo>
                  <a:lnTo>
                    <a:pt x="74" y="469"/>
                  </a:lnTo>
                  <a:lnTo>
                    <a:pt x="57" y="471"/>
                  </a:lnTo>
                  <a:lnTo>
                    <a:pt x="41" y="471"/>
                  </a:lnTo>
                  <a:lnTo>
                    <a:pt x="22" y="469"/>
                  </a:lnTo>
                  <a:lnTo>
                    <a:pt x="0" y="465"/>
                  </a:lnTo>
                  <a:lnTo>
                    <a:pt x="7" y="475"/>
                  </a:lnTo>
                  <a:lnTo>
                    <a:pt x="14" y="486"/>
                  </a:lnTo>
                  <a:lnTo>
                    <a:pt x="19" y="497"/>
                  </a:lnTo>
                  <a:lnTo>
                    <a:pt x="23" y="508"/>
                  </a:lnTo>
                  <a:lnTo>
                    <a:pt x="27" y="520"/>
                  </a:lnTo>
                  <a:lnTo>
                    <a:pt x="30" y="532"/>
                  </a:lnTo>
                  <a:lnTo>
                    <a:pt x="32" y="545"/>
                  </a:lnTo>
                  <a:lnTo>
                    <a:pt x="34" y="557"/>
                  </a:lnTo>
                  <a:lnTo>
                    <a:pt x="37" y="580"/>
                  </a:lnTo>
                  <a:lnTo>
                    <a:pt x="38" y="603"/>
                  </a:lnTo>
                  <a:lnTo>
                    <a:pt x="38" y="623"/>
                  </a:lnTo>
                  <a:lnTo>
                    <a:pt x="38" y="6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D4EF6C83-F2AE-4438-810C-FEB834610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2365"/>
              <a:ext cx="3" cy="9"/>
            </a:xfrm>
            <a:custGeom>
              <a:avLst/>
              <a:gdLst>
                <a:gd name="T0" fmla="*/ 12 w 12"/>
                <a:gd name="T1" fmla="*/ 37 h 37"/>
                <a:gd name="T2" fmla="*/ 12 w 12"/>
                <a:gd name="T3" fmla="*/ 0 h 37"/>
                <a:gd name="T4" fmla="*/ 0 w 12"/>
                <a:gd name="T5" fmla="*/ 0 h 37"/>
                <a:gd name="T6" fmla="*/ 0 w 12"/>
                <a:gd name="T7" fmla="*/ 37 h 37"/>
                <a:gd name="T8" fmla="*/ 12 w 12"/>
                <a:gd name="T9" fmla="*/ 37 h 37"/>
                <a:gd name="T10" fmla="*/ 12 w 12"/>
                <a:gd name="T11" fmla="*/ 0 h 37"/>
                <a:gd name="T12" fmla="*/ 12 w 12"/>
                <a:gd name="T13" fmla="*/ 37 h 37"/>
                <a:gd name="T14" fmla="*/ 12 w 12"/>
                <a:gd name="T15" fmla="*/ 18 h 37"/>
                <a:gd name="T16" fmla="*/ 12 w 12"/>
                <a:gd name="T17" fmla="*/ 0 h 37"/>
                <a:gd name="T18" fmla="*/ 12 w 12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7">
                  <a:moveTo>
                    <a:pt x="12" y="37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0"/>
                  </a:lnTo>
                  <a:lnTo>
                    <a:pt x="12" y="37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8BEA1EA3-7686-4692-A3E3-F65350788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" y="2311"/>
              <a:ext cx="230" cy="63"/>
            </a:xfrm>
            <a:custGeom>
              <a:avLst/>
              <a:gdLst>
                <a:gd name="T0" fmla="*/ 1 w 923"/>
                <a:gd name="T1" fmla="*/ 32 h 252"/>
                <a:gd name="T2" fmla="*/ 0 w 923"/>
                <a:gd name="T3" fmla="*/ 31 h 252"/>
                <a:gd name="T4" fmla="*/ 28 w 923"/>
                <a:gd name="T5" fmla="*/ 48 h 252"/>
                <a:gd name="T6" fmla="*/ 55 w 923"/>
                <a:gd name="T7" fmla="*/ 62 h 252"/>
                <a:gd name="T8" fmla="*/ 82 w 923"/>
                <a:gd name="T9" fmla="*/ 76 h 252"/>
                <a:gd name="T10" fmla="*/ 110 w 923"/>
                <a:gd name="T11" fmla="*/ 91 h 252"/>
                <a:gd name="T12" fmla="*/ 137 w 923"/>
                <a:gd name="T13" fmla="*/ 103 h 252"/>
                <a:gd name="T14" fmla="*/ 166 w 923"/>
                <a:gd name="T15" fmla="*/ 116 h 252"/>
                <a:gd name="T16" fmla="*/ 194 w 923"/>
                <a:gd name="T17" fmla="*/ 127 h 252"/>
                <a:gd name="T18" fmla="*/ 221 w 923"/>
                <a:gd name="T19" fmla="*/ 139 h 252"/>
                <a:gd name="T20" fmla="*/ 250 w 923"/>
                <a:gd name="T21" fmla="*/ 149 h 252"/>
                <a:gd name="T22" fmla="*/ 278 w 923"/>
                <a:gd name="T23" fmla="*/ 159 h 252"/>
                <a:gd name="T24" fmla="*/ 307 w 923"/>
                <a:gd name="T25" fmla="*/ 168 h 252"/>
                <a:gd name="T26" fmla="*/ 335 w 923"/>
                <a:gd name="T27" fmla="*/ 177 h 252"/>
                <a:gd name="T28" fmla="*/ 363 w 923"/>
                <a:gd name="T29" fmla="*/ 185 h 252"/>
                <a:gd name="T30" fmla="*/ 393 w 923"/>
                <a:gd name="T31" fmla="*/ 193 h 252"/>
                <a:gd name="T32" fmla="*/ 421 w 923"/>
                <a:gd name="T33" fmla="*/ 200 h 252"/>
                <a:gd name="T34" fmla="*/ 450 w 923"/>
                <a:gd name="T35" fmla="*/ 207 h 252"/>
                <a:gd name="T36" fmla="*/ 508 w 923"/>
                <a:gd name="T37" fmla="*/ 218 h 252"/>
                <a:gd name="T38" fmla="*/ 567 w 923"/>
                <a:gd name="T39" fmla="*/ 228 h 252"/>
                <a:gd name="T40" fmla="*/ 626 w 923"/>
                <a:gd name="T41" fmla="*/ 236 h 252"/>
                <a:gd name="T42" fmla="*/ 684 w 923"/>
                <a:gd name="T43" fmla="*/ 243 h 252"/>
                <a:gd name="T44" fmla="*/ 743 w 923"/>
                <a:gd name="T45" fmla="*/ 247 h 252"/>
                <a:gd name="T46" fmla="*/ 804 w 923"/>
                <a:gd name="T47" fmla="*/ 250 h 252"/>
                <a:gd name="T48" fmla="*/ 863 w 923"/>
                <a:gd name="T49" fmla="*/ 252 h 252"/>
                <a:gd name="T50" fmla="*/ 923 w 923"/>
                <a:gd name="T51" fmla="*/ 252 h 252"/>
                <a:gd name="T52" fmla="*/ 923 w 923"/>
                <a:gd name="T53" fmla="*/ 215 h 252"/>
                <a:gd name="T54" fmla="*/ 864 w 923"/>
                <a:gd name="T55" fmla="*/ 215 h 252"/>
                <a:gd name="T56" fmla="*/ 805 w 923"/>
                <a:gd name="T57" fmla="*/ 214 h 252"/>
                <a:gd name="T58" fmla="*/ 746 w 923"/>
                <a:gd name="T59" fmla="*/ 211 h 252"/>
                <a:gd name="T60" fmla="*/ 687 w 923"/>
                <a:gd name="T61" fmla="*/ 206 h 252"/>
                <a:gd name="T62" fmla="*/ 630 w 923"/>
                <a:gd name="T63" fmla="*/ 200 h 252"/>
                <a:gd name="T64" fmla="*/ 572 w 923"/>
                <a:gd name="T65" fmla="*/ 193 h 252"/>
                <a:gd name="T66" fmla="*/ 514 w 923"/>
                <a:gd name="T67" fmla="*/ 182 h 252"/>
                <a:gd name="T68" fmla="*/ 457 w 923"/>
                <a:gd name="T69" fmla="*/ 171 h 252"/>
                <a:gd name="T70" fmla="*/ 430 w 923"/>
                <a:gd name="T71" fmla="*/ 165 h 252"/>
                <a:gd name="T72" fmla="*/ 401 w 923"/>
                <a:gd name="T73" fmla="*/ 158 h 252"/>
                <a:gd name="T74" fmla="*/ 373 w 923"/>
                <a:gd name="T75" fmla="*/ 150 h 252"/>
                <a:gd name="T76" fmla="*/ 346 w 923"/>
                <a:gd name="T77" fmla="*/ 143 h 252"/>
                <a:gd name="T78" fmla="*/ 317 w 923"/>
                <a:gd name="T79" fmla="*/ 133 h 252"/>
                <a:gd name="T80" fmla="*/ 290 w 923"/>
                <a:gd name="T81" fmla="*/ 124 h 252"/>
                <a:gd name="T82" fmla="*/ 262 w 923"/>
                <a:gd name="T83" fmla="*/ 115 h 252"/>
                <a:gd name="T84" fmla="*/ 234 w 923"/>
                <a:gd name="T85" fmla="*/ 105 h 252"/>
                <a:gd name="T86" fmla="*/ 207 w 923"/>
                <a:gd name="T87" fmla="*/ 94 h 252"/>
                <a:gd name="T88" fmla="*/ 180 w 923"/>
                <a:gd name="T89" fmla="*/ 82 h 252"/>
                <a:gd name="T90" fmla="*/ 153 w 923"/>
                <a:gd name="T91" fmla="*/ 70 h 252"/>
                <a:gd name="T92" fmla="*/ 126 w 923"/>
                <a:gd name="T93" fmla="*/ 58 h 252"/>
                <a:gd name="T94" fmla="*/ 99 w 923"/>
                <a:gd name="T95" fmla="*/ 45 h 252"/>
                <a:gd name="T96" fmla="*/ 72 w 923"/>
                <a:gd name="T97" fmla="*/ 30 h 252"/>
                <a:gd name="T98" fmla="*/ 45 w 923"/>
                <a:gd name="T99" fmla="*/ 16 h 252"/>
                <a:gd name="T100" fmla="*/ 19 w 923"/>
                <a:gd name="T101" fmla="*/ 1 h 252"/>
                <a:gd name="T102" fmla="*/ 18 w 923"/>
                <a:gd name="T103" fmla="*/ 0 h 252"/>
                <a:gd name="T104" fmla="*/ 19 w 923"/>
                <a:gd name="T105" fmla="*/ 1 h 252"/>
                <a:gd name="T106" fmla="*/ 18 w 923"/>
                <a:gd name="T107" fmla="*/ 0 h 252"/>
                <a:gd name="T108" fmla="*/ 18 w 923"/>
                <a:gd name="T109" fmla="*/ 0 h 252"/>
                <a:gd name="T110" fmla="*/ 1 w 923"/>
                <a:gd name="T111" fmla="*/ 3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3" h="252">
                  <a:moveTo>
                    <a:pt x="1" y="32"/>
                  </a:moveTo>
                  <a:lnTo>
                    <a:pt x="0" y="31"/>
                  </a:lnTo>
                  <a:lnTo>
                    <a:pt x="28" y="48"/>
                  </a:lnTo>
                  <a:lnTo>
                    <a:pt x="55" y="62"/>
                  </a:lnTo>
                  <a:lnTo>
                    <a:pt x="82" y="76"/>
                  </a:lnTo>
                  <a:lnTo>
                    <a:pt x="110" y="91"/>
                  </a:lnTo>
                  <a:lnTo>
                    <a:pt x="137" y="103"/>
                  </a:lnTo>
                  <a:lnTo>
                    <a:pt x="166" y="116"/>
                  </a:lnTo>
                  <a:lnTo>
                    <a:pt x="194" y="127"/>
                  </a:lnTo>
                  <a:lnTo>
                    <a:pt x="221" y="139"/>
                  </a:lnTo>
                  <a:lnTo>
                    <a:pt x="250" y="149"/>
                  </a:lnTo>
                  <a:lnTo>
                    <a:pt x="278" y="159"/>
                  </a:lnTo>
                  <a:lnTo>
                    <a:pt x="307" y="168"/>
                  </a:lnTo>
                  <a:lnTo>
                    <a:pt x="335" y="177"/>
                  </a:lnTo>
                  <a:lnTo>
                    <a:pt x="363" y="185"/>
                  </a:lnTo>
                  <a:lnTo>
                    <a:pt x="393" y="193"/>
                  </a:lnTo>
                  <a:lnTo>
                    <a:pt x="421" y="200"/>
                  </a:lnTo>
                  <a:lnTo>
                    <a:pt x="450" y="207"/>
                  </a:lnTo>
                  <a:lnTo>
                    <a:pt x="508" y="218"/>
                  </a:lnTo>
                  <a:lnTo>
                    <a:pt x="567" y="228"/>
                  </a:lnTo>
                  <a:lnTo>
                    <a:pt x="626" y="236"/>
                  </a:lnTo>
                  <a:lnTo>
                    <a:pt x="684" y="243"/>
                  </a:lnTo>
                  <a:lnTo>
                    <a:pt x="743" y="247"/>
                  </a:lnTo>
                  <a:lnTo>
                    <a:pt x="804" y="250"/>
                  </a:lnTo>
                  <a:lnTo>
                    <a:pt x="863" y="252"/>
                  </a:lnTo>
                  <a:lnTo>
                    <a:pt x="923" y="252"/>
                  </a:lnTo>
                  <a:lnTo>
                    <a:pt x="923" y="215"/>
                  </a:lnTo>
                  <a:lnTo>
                    <a:pt x="864" y="215"/>
                  </a:lnTo>
                  <a:lnTo>
                    <a:pt x="805" y="214"/>
                  </a:lnTo>
                  <a:lnTo>
                    <a:pt x="746" y="211"/>
                  </a:lnTo>
                  <a:lnTo>
                    <a:pt x="687" y="206"/>
                  </a:lnTo>
                  <a:lnTo>
                    <a:pt x="630" y="200"/>
                  </a:lnTo>
                  <a:lnTo>
                    <a:pt x="572" y="193"/>
                  </a:lnTo>
                  <a:lnTo>
                    <a:pt x="514" y="182"/>
                  </a:lnTo>
                  <a:lnTo>
                    <a:pt x="457" y="171"/>
                  </a:lnTo>
                  <a:lnTo>
                    <a:pt x="430" y="165"/>
                  </a:lnTo>
                  <a:lnTo>
                    <a:pt x="401" y="158"/>
                  </a:lnTo>
                  <a:lnTo>
                    <a:pt x="373" y="150"/>
                  </a:lnTo>
                  <a:lnTo>
                    <a:pt x="346" y="143"/>
                  </a:lnTo>
                  <a:lnTo>
                    <a:pt x="317" y="133"/>
                  </a:lnTo>
                  <a:lnTo>
                    <a:pt x="290" y="124"/>
                  </a:lnTo>
                  <a:lnTo>
                    <a:pt x="262" y="115"/>
                  </a:lnTo>
                  <a:lnTo>
                    <a:pt x="234" y="105"/>
                  </a:lnTo>
                  <a:lnTo>
                    <a:pt x="207" y="94"/>
                  </a:lnTo>
                  <a:lnTo>
                    <a:pt x="180" y="82"/>
                  </a:lnTo>
                  <a:lnTo>
                    <a:pt x="153" y="70"/>
                  </a:lnTo>
                  <a:lnTo>
                    <a:pt x="126" y="58"/>
                  </a:lnTo>
                  <a:lnTo>
                    <a:pt x="99" y="45"/>
                  </a:lnTo>
                  <a:lnTo>
                    <a:pt x="72" y="30"/>
                  </a:lnTo>
                  <a:lnTo>
                    <a:pt x="45" y="16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A29F84F4-BDD7-4F4E-8681-E2EDE746D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" y="2187"/>
              <a:ext cx="72" cy="132"/>
            </a:xfrm>
            <a:custGeom>
              <a:avLst/>
              <a:gdLst>
                <a:gd name="T0" fmla="*/ 0 w 286"/>
                <a:gd name="T1" fmla="*/ 0 h 528"/>
                <a:gd name="T2" fmla="*/ 2 w 286"/>
                <a:gd name="T3" fmla="*/ 48 h 528"/>
                <a:gd name="T4" fmla="*/ 6 w 286"/>
                <a:gd name="T5" fmla="*/ 94 h 528"/>
                <a:gd name="T6" fmla="*/ 11 w 286"/>
                <a:gd name="T7" fmla="*/ 138 h 528"/>
                <a:gd name="T8" fmla="*/ 19 w 286"/>
                <a:gd name="T9" fmla="*/ 180 h 528"/>
                <a:gd name="T10" fmla="*/ 28 w 286"/>
                <a:gd name="T11" fmla="*/ 220 h 528"/>
                <a:gd name="T12" fmla="*/ 40 w 286"/>
                <a:gd name="T13" fmla="*/ 258 h 528"/>
                <a:gd name="T14" fmla="*/ 54 w 286"/>
                <a:gd name="T15" fmla="*/ 294 h 528"/>
                <a:gd name="T16" fmla="*/ 70 w 286"/>
                <a:gd name="T17" fmla="*/ 329 h 528"/>
                <a:gd name="T18" fmla="*/ 88 w 286"/>
                <a:gd name="T19" fmla="*/ 360 h 528"/>
                <a:gd name="T20" fmla="*/ 108 w 286"/>
                <a:gd name="T21" fmla="*/ 391 h 528"/>
                <a:gd name="T22" fmla="*/ 129 w 286"/>
                <a:gd name="T23" fmla="*/ 419 h 528"/>
                <a:gd name="T24" fmla="*/ 154 w 286"/>
                <a:gd name="T25" fmla="*/ 445 h 528"/>
                <a:gd name="T26" fmla="*/ 179 w 286"/>
                <a:gd name="T27" fmla="*/ 469 h 528"/>
                <a:gd name="T28" fmla="*/ 207 w 286"/>
                <a:gd name="T29" fmla="*/ 491 h 528"/>
                <a:gd name="T30" fmla="*/ 238 w 286"/>
                <a:gd name="T31" fmla="*/ 511 h 528"/>
                <a:gd name="T32" fmla="*/ 269 w 286"/>
                <a:gd name="T33" fmla="*/ 528 h 528"/>
                <a:gd name="T34" fmla="*/ 270 w 286"/>
                <a:gd name="T35" fmla="*/ 488 h 528"/>
                <a:gd name="T36" fmla="*/ 242 w 286"/>
                <a:gd name="T37" fmla="*/ 470 h 528"/>
                <a:gd name="T38" fmla="*/ 215 w 286"/>
                <a:gd name="T39" fmla="*/ 452 h 528"/>
                <a:gd name="T40" fmla="*/ 191 w 286"/>
                <a:gd name="T41" fmla="*/ 431 h 528"/>
                <a:gd name="T42" fmla="*/ 168 w 286"/>
                <a:gd name="T43" fmla="*/ 408 h 528"/>
                <a:gd name="T44" fmla="*/ 147 w 286"/>
                <a:gd name="T45" fmla="*/ 383 h 528"/>
                <a:gd name="T46" fmla="*/ 127 w 286"/>
                <a:gd name="T47" fmla="*/ 356 h 528"/>
                <a:gd name="T48" fmla="*/ 110 w 286"/>
                <a:gd name="T49" fmla="*/ 328 h 528"/>
                <a:gd name="T50" fmla="*/ 95 w 286"/>
                <a:gd name="T51" fmla="*/ 296 h 528"/>
                <a:gd name="T52" fmla="*/ 81 w 286"/>
                <a:gd name="T53" fmla="*/ 263 h 528"/>
                <a:gd name="T54" fmla="*/ 69 w 286"/>
                <a:gd name="T55" fmla="*/ 229 h 528"/>
                <a:gd name="T56" fmla="*/ 59 w 286"/>
                <a:gd name="T57" fmla="*/ 192 h 528"/>
                <a:gd name="T58" fmla="*/ 51 w 286"/>
                <a:gd name="T59" fmla="*/ 153 h 528"/>
                <a:gd name="T60" fmla="*/ 45 w 286"/>
                <a:gd name="T61" fmla="*/ 111 h 528"/>
                <a:gd name="T62" fmla="*/ 39 w 286"/>
                <a:gd name="T63" fmla="*/ 68 h 528"/>
                <a:gd name="T64" fmla="*/ 37 w 286"/>
                <a:gd name="T65" fmla="*/ 24 h 528"/>
                <a:gd name="T66" fmla="*/ 36 w 286"/>
                <a:gd name="T67" fmla="*/ 0 h 528"/>
                <a:gd name="T68" fmla="*/ 0 w 286"/>
                <a:gd name="T69" fmla="*/ 0 h 528"/>
                <a:gd name="T70" fmla="*/ 0 w 286"/>
                <a:gd name="T71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6" h="528">
                  <a:moveTo>
                    <a:pt x="0" y="0"/>
                  </a:moveTo>
                  <a:lnTo>
                    <a:pt x="0" y="0"/>
                  </a:lnTo>
                  <a:lnTo>
                    <a:pt x="1" y="25"/>
                  </a:lnTo>
                  <a:lnTo>
                    <a:pt x="2" y="48"/>
                  </a:lnTo>
                  <a:lnTo>
                    <a:pt x="4" y="72"/>
                  </a:lnTo>
                  <a:lnTo>
                    <a:pt x="6" y="94"/>
                  </a:lnTo>
                  <a:lnTo>
                    <a:pt x="8" y="116"/>
                  </a:lnTo>
                  <a:lnTo>
                    <a:pt x="11" y="138"/>
                  </a:lnTo>
                  <a:lnTo>
                    <a:pt x="15" y="159"/>
                  </a:lnTo>
                  <a:lnTo>
                    <a:pt x="19" y="180"/>
                  </a:lnTo>
                  <a:lnTo>
                    <a:pt x="23" y="200"/>
                  </a:lnTo>
                  <a:lnTo>
                    <a:pt x="28" y="220"/>
                  </a:lnTo>
                  <a:lnTo>
                    <a:pt x="34" y="240"/>
                  </a:lnTo>
                  <a:lnTo>
                    <a:pt x="40" y="258"/>
                  </a:lnTo>
                  <a:lnTo>
                    <a:pt x="47" y="277"/>
                  </a:lnTo>
                  <a:lnTo>
                    <a:pt x="54" y="294"/>
                  </a:lnTo>
                  <a:lnTo>
                    <a:pt x="62" y="311"/>
                  </a:lnTo>
                  <a:lnTo>
                    <a:pt x="70" y="329"/>
                  </a:lnTo>
                  <a:lnTo>
                    <a:pt x="78" y="345"/>
                  </a:lnTo>
                  <a:lnTo>
                    <a:pt x="88" y="360"/>
                  </a:lnTo>
                  <a:lnTo>
                    <a:pt x="98" y="375"/>
                  </a:lnTo>
                  <a:lnTo>
                    <a:pt x="108" y="391"/>
                  </a:lnTo>
                  <a:lnTo>
                    <a:pt x="118" y="405"/>
                  </a:lnTo>
                  <a:lnTo>
                    <a:pt x="129" y="419"/>
                  </a:lnTo>
                  <a:lnTo>
                    <a:pt x="142" y="433"/>
                  </a:lnTo>
                  <a:lnTo>
                    <a:pt x="154" y="445"/>
                  </a:lnTo>
                  <a:lnTo>
                    <a:pt x="166" y="457"/>
                  </a:lnTo>
                  <a:lnTo>
                    <a:pt x="179" y="469"/>
                  </a:lnTo>
                  <a:lnTo>
                    <a:pt x="193" y="481"/>
                  </a:lnTo>
                  <a:lnTo>
                    <a:pt x="207" y="491"/>
                  </a:lnTo>
                  <a:lnTo>
                    <a:pt x="222" y="501"/>
                  </a:lnTo>
                  <a:lnTo>
                    <a:pt x="238" y="511"/>
                  </a:lnTo>
                  <a:lnTo>
                    <a:pt x="253" y="519"/>
                  </a:lnTo>
                  <a:lnTo>
                    <a:pt x="269" y="528"/>
                  </a:lnTo>
                  <a:lnTo>
                    <a:pt x="286" y="496"/>
                  </a:lnTo>
                  <a:lnTo>
                    <a:pt x="270" y="488"/>
                  </a:lnTo>
                  <a:lnTo>
                    <a:pt x="256" y="480"/>
                  </a:lnTo>
                  <a:lnTo>
                    <a:pt x="242" y="470"/>
                  </a:lnTo>
                  <a:lnTo>
                    <a:pt x="229" y="461"/>
                  </a:lnTo>
                  <a:lnTo>
                    <a:pt x="215" y="452"/>
                  </a:lnTo>
                  <a:lnTo>
                    <a:pt x="203" y="442"/>
                  </a:lnTo>
                  <a:lnTo>
                    <a:pt x="191" y="431"/>
                  </a:lnTo>
                  <a:lnTo>
                    <a:pt x="179" y="419"/>
                  </a:lnTo>
                  <a:lnTo>
                    <a:pt x="168" y="408"/>
                  </a:lnTo>
                  <a:lnTo>
                    <a:pt x="157" y="396"/>
                  </a:lnTo>
                  <a:lnTo>
                    <a:pt x="147" y="383"/>
                  </a:lnTo>
                  <a:lnTo>
                    <a:pt x="138" y="369"/>
                  </a:lnTo>
                  <a:lnTo>
                    <a:pt x="127" y="356"/>
                  </a:lnTo>
                  <a:lnTo>
                    <a:pt x="119" y="342"/>
                  </a:lnTo>
                  <a:lnTo>
                    <a:pt x="110" y="328"/>
                  </a:lnTo>
                  <a:lnTo>
                    <a:pt x="103" y="312"/>
                  </a:lnTo>
                  <a:lnTo>
                    <a:pt x="95" y="296"/>
                  </a:lnTo>
                  <a:lnTo>
                    <a:pt x="88" y="281"/>
                  </a:lnTo>
                  <a:lnTo>
                    <a:pt x="81" y="263"/>
                  </a:lnTo>
                  <a:lnTo>
                    <a:pt x="75" y="246"/>
                  </a:lnTo>
                  <a:lnTo>
                    <a:pt x="69" y="229"/>
                  </a:lnTo>
                  <a:lnTo>
                    <a:pt x="64" y="210"/>
                  </a:lnTo>
                  <a:lnTo>
                    <a:pt x="59" y="192"/>
                  </a:lnTo>
                  <a:lnTo>
                    <a:pt x="55" y="172"/>
                  </a:lnTo>
                  <a:lnTo>
                    <a:pt x="51" y="153"/>
                  </a:lnTo>
                  <a:lnTo>
                    <a:pt x="48" y="133"/>
                  </a:lnTo>
                  <a:lnTo>
                    <a:pt x="45" y="111"/>
                  </a:lnTo>
                  <a:lnTo>
                    <a:pt x="42" y="91"/>
                  </a:lnTo>
                  <a:lnTo>
                    <a:pt x="39" y="68"/>
                  </a:lnTo>
                  <a:lnTo>
                    <a:pt x="38" y="46"/>
                  </a:lnTo>
                  <a:lnTo>
                    <a:pt x="37" y="2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95CB5060-D4F2-40B5-A30A-BE4774315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" y="1686"/>
              <a:ext cx="10" cy="501"/>
            </a:xfrm>
            <a:custGeom>
              <a:avLst/>
              <a:gdLst>
                <a:gd name="T0" fmla="*/ 18 w 36"/>
                <a:gd name="T1" fmla="*/ 0 h 2001"/>
                <a:gd name="T2" fmla="*/ 0 w 36"/>
                <a:gd name="T3" fmla="*/ 18 h 2001"/>
                <a:gd name="T4" fmla="*/ 0 w 36"/>
                <a:gd name="T5" fmla="*/ 2001 h 2001"/>
                <a:gd name="T6" fmla="*/ 36 w 36"/>
                <a:gd name="T7" fmla="*/ 2001 h 2001"/>
                <a:gd name="T8" fmla="*/ 36 w 36"/>
                <a:gd name="T9" fmla="*/ 18 h 2001"/>
                <a:gd name="T10" fmla="*/ 18 w 36"/>
                <a:gd name="T11" fmla="*/ 37 h 2001"/>
                <a:gd name="T12" fmla="*/ 18 w 36"/>
                <a:gd name="T13" fmla="*/ 0 h 2001"/>
                <a:gd name="T14" fmla="*/ 0 w 36"/>
                <a:gd name="T15" fmla="*/ 0 h 2001"/>
                <a:gd name="T16" fmla="*/ 0 w 36"/>
                <a:gd name="T17" fmla="*/ 18 h 2001"/>
                <a:gd name="T18" fmla="*/ 18 w 36"/>
                <a:gd name="T19" fmla="*/ 0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001">
                  <a:moveTo>
                    <a:pt x="18" y="0"/>
                  </a:moveTo>
                  <a:lnTo>
                    <a:pt x="0" y="18"/>
                  </a:lnTo>
                  <a:lnTo>
                    <a:pt x="0" y="2001"/>
                  </a:lnTo>
                  <a:lnTo>
                    <a:pt x="36" y="2001"/>
                  </a:lnTo>
                  <a:lnTo>
                    <a:pt x="36" y="18"/>
                  </a:lnTo>
                  <a:lnTo>
                    <a:pt x="18" y="37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77BF48AC-228B-40AD-AC51-8E73A8886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" y="1686"/>
              <a:ext cx="287" cy="10"/>
            </a:xfrm>
            <a:custGeom>
              <a:avLst/>
              <a:gdLst>
                <a:gd name="T0" fmla="*/ 1149 w 1149"/>
                <a:gd name="T1" fmla="*/ 0 h 37"/>
                <a:gd name="T2" fmla="*/ 1149 w 1149"/>
                <a:gd name="T3" fmla="*/ 0 h 37"/>
                <a:gd name="T4" fmla="*/ 0 w 1149"/>
                <a:gd name="T5" fmla="*/ 0 h 37"/>
                <a:gd name="T6" fmla="*/ 0 w 1149"/>
                <a:gd name="T7" fmla="*/ 37 h 37"/>
                <a:gd name="T8" fmla="*/ 1149 w 1149"/>
                <a:gd name="T9" fmla="*/ 37 h 37"/>
                <a:gd name="T10" fmla="*/ 1149 w 1149"/>
                <a:gd name="T11" fmla="*/ 37 h 37"/>
                <a:gd name="T12" fmla="*/ 1149 w 1149"/>
                <a:gd name="T13" fmla="*/ 0 h 37"/>
                <a:gd name="T14" fmla="*/ 1149 w 1149"/>
                <a:gd name="T15" fmla="*/ 0 h 37"/>
                <a:gd name="T16" fmla="*/ 1149 w 11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9" h="37">
                  <a:moveTo>
                    <a:pt x="1149" y="0"/>
                  </a:moveTo>
                  <a:lnTo>
                    <a:pt x="1149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1149" y="37"/>
                  </a:lnTo>
                  <a:lnTo>
                    <a:pt x="1149" y="37"/>
                  </a:lnTo>
                  <a:lnTo>
                    <a:pt x="1149" y="0"/>
                  </a:lnTo>
                  <a:lnTo>
                    <a:pt x="1149" y="0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F3C816D3-959B-482E-9FBD-D6026AD46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686"/>
              <a:ext cx="3" cy="10"/>
            </a:xfrm>
            <a:custGeom>
              <a:avLst/>
              <a:gdLst>
                <a:gd name="T0" fmla="*/ 12 w 12"/>
                <a:gd name="T1" fmla="*/ 0 h 37"/>
                <a:gd name="T2" fmla="*/ 12 w 12"/>
                <a:gd name="T3" fmla="*/ 0 h 37"/>
                <a:gd name="T4" fmla="*/ 0 w 12"/>
                <a:gd name="T5" fmla="*/ 0 h 37"/>
                <a:gd name="T6" fmla="*/ 0 w 12"/>
                <a:gd name="T7" fmla="*/ 37 h 37"/>
                <a:gd name="T8" fmla="*/ 12 w 12"/>
                <a:gd name="T9" fmla="*/ 37 h 37"/>
                <a:gd name="T10" fmla="*/ 12 w 12"/>
                <a:gd name="T11" fmla="*/ 37 h 37"/>
                <a:gd name="T12" fmla="*/ 12 w 12"/>
                <a:gd name="T13" fmla="*/ 0 h 37"/>
                <a:gd name="T14" fmla="*/ 12 w 12"/>
                <a:gd name="T15" fmla="*/ 0 h 37"/>
                <a:gd name="T16" fmla="*/ 12 w 1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7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6DAEBF53-7133-4ED9-A6B6-E6E73EB7D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1686"/>
              <a:ext cx="298" cy="10"/>
            </a:xfrm>
            <a:custGeom>
              <a:avLst/>
              <a:gdLst>
                <a:gd name="T0" fmla="*/ 1191 w 1191"/>
                <a:gd name="T1" fmla="*/ 18 h 37"/>
                <a:gd name="T2" fmla="*/ 1172 w 1191"/>
                <a:gd name="T3" fmla="*/ 0 h 37"/>
                <a:gd name="T4" fmla="*/ 0 w 1191"/>
                <a:gd name="T5" fmla="*/ 0 h 37"/>
                <a:gd name="T6" fmla="*/ 0 w 1191"/>
                <a:gd name="T7" fmla="*/ 37 h 37"/>
                <a:gd name="T8" fmla="*/ 1172 w 1191"/>
                <a:gd name="T9" fmla="*/ 37 h 37"/>
                <a:gd name="T10" fmla="*/ 1155 w 1191"/>
                <a:gd name="T11" fmla="*/ 18 h 37"/>
                <a:gd name="T12" fmla="*/ 1191 w 1191"/>
                <a:gd name="T13" fmla="*/ 18 h 37"/>
                <a:gd name="T14" fmla="*/ 1191 w 1191"/>
                <a:gd name="T15" fmla="*/ 0 h 37"/>
                <a:gd name="T16" fmla="*/ 1172 w 1191"/>
                <a:gd name="T17" fmla="*/ 0 h 37"/>
                <a:gd name="T18" fmla="*/ 1191 w 1191"/>
                <a:gd name="T1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1" h="37">
                  <a:moveTo>
                    <a:pt x="1191" y="18"/>
                  </a:moveTo>
                  <a:lnTo>
                    <a:pt x="1172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1172" y="37"/>
                  </a:lnTo>
                  <a:lnTo>
                    <a:pt x="1155" y="18"/>
                  </a:lnTo>
                  <a:lnTo>
                    <a:pt x="1191" y="18"/>
                  </a:lnTo>
                  <a:lnTo>
                    <a:pt x="1191" y="0"/>
                  </a:lnTo>
                  <a:lnTo>
                    <a:pt x="1172" y="0"/>
                  </a:lnTo>
                  <a:lnTo>
                    <a:pt x="119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8A2FAD25-46CC-42B3-A33C-2FAFEEA2D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691"/>
              <a:ext cx="9" cy="496"/>
            </a:xfrm>
            <a:custGeom>
              <a:avLst/>
              <a:gdLst>
                <a:gd name="T0" fmla="*/ 36 w 36"/>
                <a:gd name="T1" fmla="*/ 1983 h 1983"/>
                <a:gd name="T2" fmla="*/ 36 w 36"/>
                <a:gd name="T3" fmla="*/ 1983 h 1983"/>
                <a:gd name="T4" fmla="*/ 36 w 36"/>
                <a:gd name="T5" fmla="*/ 0 h 1983"/>
                <a:gd name="T6" fmla="*/ 0 w 36"/>
                <a:gd name="T7" fmla="*/ 0 h 1983"/>
                <a:gd name="T8" fmla="*/ 0 w 36"/>
                <a:gd name="T9" fmla="*/ 1983 h 1983"/>
                <a:gd name="T10" fmla="*/ 0 w 36"/>
                <a:gd name="T11" fmla="*/ 1983 h 1983"/>
                <a:gd name="T12" fmla="*/ 36 w 36"/>
                <a:gd name="T13" fmla="*/ 1983 h 1983"/>
                <a:gd name="T14" fmla="*/ 36 w 36"/>
                <a:gd name="T15" fmla="*/ 1983 h 1983"/>
                <a:gd name="T16" fmla="*/ 36 w 36"/>
                <a:gd name="T17" fmla="*/ 1983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983">
                  <a:moveTo>
                    <a:pt x="36" y="1983"/>
                  </a:moveTo>
                  <a:lnTo>
                    <a:pt x="36" y="1983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983"/>
                  </a:lnTo>
                  <a:lnTo>
                    <a:pt x="0" y="1983"/>
                  </a:lnTo>
                  <a:lnTo>
                    <a:pt x="36" y="1983"/>
                  </a:lnTo>
                  <a:lnTo>
                    <a:pt x="36" y="1983"/>
                  </a:lnTo>
                  <a:lnTo>
                    <a:pt x="36" y="19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214E4563-1A30-45F4-AE49-ED472E908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" y="2187"/>
              <a:ext cx="72" cy="132"/>
            </a:xfrm>
            <a:custGeom>
              <a:avLst/>
              <a:gdLst>
                <a:gd name="T0" fmla="*/ 18 w 287"/>
                <a:gd name="T1" fmla="*/ 528 h 528"/>
                <a:gd name="T2" fmla="*/ 50 w 287"/>
                <a:gd name="T3" fmla="*/ 511 h 528"/>
                <a:gd name="T4" fmla="*/ 79 w 287"/>
                <a:gd name="T5" fmla="*/ 491 h 528"/>
                <a:gd name="T6" fmla="*/ 108 w 287"/>
                <a:gd name="T7" fmla="*/ 469 h 528"/>
                <a:gd name="T8" fmla="*/ 133 w 287"/>
                <a:gd name="T9" fmla="*/ 445 h 528"/>
                <a:gd name="T10" fmla="*/ 157 w 287"/>
                <a:gd name="T11" fmla="*/ 419 h 528"/>
                <a:gd name="T12" fmla="*/ 179 w 287"/>
                <a:gd name="T13" fmla="*/ 391 h 528"/>
                <a:gd name="T14" fmla="*/ 199 w 287"/>
                <a:gd name="T15" fmla="*/ 360 h 528"/>
                <a:gd name="T16" fmla="*/ 217 w 287"/>
                <a:gd name="T17" fmla="*/ 329 h 528"/>
                <a:gd name="T18" fmla="*/ 232 w 287"/>
                <a:gd name="T19" fmla="*/ 294 h 528"/>
                <a:gd name="T20" fmla="*/ 247 w 287"/>
                <a:gd name="T21" fmla="*/ 258 h 528"/>
                <a:gd name="T22" fmla="*/ 258 w 287"/>
                <a:gd name="T23" fmla="*/ 220 h 528"/>
                <a:gd name="T24" fmla="*/ 268 w 287"/>
                <a:gd name="T25" fmla="*/ 180 h 528"/>
                <a:gd name="T26" fmla="*/ 275 w 287"/>
                <a:gd name="T27" fmla="*/ 138 h 528"/>
                <a:gd name="T28" fmla="*/ 282 w 287"/>
                <a:gd name="T29" fmla="*/ 94 h 528"/>
                <a:gd name="T30" fmla="*/ 287 w 287"/>
                <a:gd name="T31" fmla="*/ 0 h 528"/>
                <a:gd name="T32" fmla="*/ 249 w 287"/>
                <a:gd name="T33" fmla="*/ 46 h 528"/>
                <a:gd name="T34" fmla="*/ 243 w 287"/>
                <a:gd name="T35" fmla="*/ 111 h 528"/>
                <a:gd name="T36" fmla="*/ 237 w 287"/>
                <a:gd name="T37" fmla="*/ 153 h 528"/>
                <a:gd name="T38" fmla="*/ 228 w 287"/>
                <a:gd name="T39" fmla="*/ 192 h 528"/>
                <a:gd name="T40" fmla="*/ 218 w 287"/>
                <a:gd name="T41" fmla="*/ 229 h 528"/>
                <a:gd name="T42" fmla="*/ 206 w 287"/>
                <a:gd name="T43" fmla="*/ 263 h 528"/>
                <a:gd name="T44" fmla="*/ 192 w 287"/>
                <a:gd name="T45" fmla="*/ 296 h 528"/>
                <a:gd name="T46" fmla="*/ 176 w 287"/>
                <a:gd name="T47" fmla="*/ 328 h 528"/>
                <a:gd name="T48" fmla="*/ 159 w 287"/>
                <a:gd name="T49" fmla="*/ 356 h 528"/>
                <a:gd name="T50" fmla="*/ 139 w 287"/>
                <a:gd name="T51" fmla="*/ 383 h 528"/>
                <a:gd name="T52" fmla="*/ 119 w 287"/>
                <a:gd name="T53" fmla="*/ 408 h 528"/>
                <a:gd name="T54" fmla="*/ 96 w 287"/>
                <a:gd name="T55" fmla="*/ 431 h 528"/>
                <a:gd name="T56" fmla="*/ 71 w 287"/>
                <a:gd name="T57" fmla="*/ 452 h 528"/>
                <a:gd name="T58" fmla="*/ 44 w 287"/>
                <a:gd name="T59" fmla="*/ 470 h 528"/>
                <a:gd name="T60" fmla="*/ 16 w 287"/>
                <a:gd name="T61" fmla="*/ 488 h 528"/>
                <a:gd name="T62" fmla="*/ 0 w 287"/>
                <a:gd name="T63" fmla="*/ 497 h 528"/>
                <a:gd name="T64" fmla="*/ 0 w 287"/>
                <a:gd name="T65" fmla="*/ 496 h 528"/>
                <a:gd name="T66" fmla="*/ 19 w 287"/>
                <a:gd name="T67" fmla="*/ 527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7" h="528">
                  <a:moveTo>
                    <a:pt x="19" y="527"/>
                  </a:moveTo>
                  <a:lnTo>
                    <a:pt x="18" y="528"/>
                  </a:lnTo>
                  <a:lnTo>
                    <a:pt x="34" y="519"/>
                  </a:lnTo>
                  <a:lnTo>
                    <a:pt x="50" y="511"/>
                  </a:lnTo>
                  <a:lnTo>
                    <a:pt x="65" y="501"/>
                  </a:lnTo>
                  <a:lnTo>
                    <a:pt x="79" y="491"/>
                  </a:lnTo>
                  <a:lnTo>
                    <a:pt x="93" y="481"/>
                  </a:lnTo>
                  <a:lnTo>
                    <a:pt x="108" y="469"/>
                  </a:lnTo>
                  <a:lnTo>
                    <a:pt x="121" y="457"/>
                  </a:lnTo>
                  <a:lnTo>
                    <a:pt x="133" y="445"/>
                  </a:lnTo>
                  <a:lnTo>
                    <a:pt x="146" y="433"/>
                  </a:lnTo>
                  <a:lnTo>
                    <a:pt x="157" y="419"/>
                  </a:lnTo>
                  <a:lnTo>
                    <a:pt x="168" y="405"/>
                  </a:lnTo>
                  <a:lnTo>
                    <a:pt x="179" y="391"/>
                  </a:lnTo>
                  <a:lnTo>
                    <a:pt x="190" y="375"/>
                  </a:lnTo>
                  <a:lnTo>
                    <a:pt x="199" y="360"/>
                  </a:lnTo>
                  <a:lnTo>
                    <a:pt x="208" y="345"/>
                  </a:lnTo>
                  <a:lnTo>
                    <a:pt x="217" y="329"/>
                  </a:lnTo>
                  <a:lnTo>
                    <a:pt x="225" y="311"/>
                  </a:lnTo>
                  <a:lnTo>
                    <a:pt x="232" y="294"/>
                  </a:lnTo>
                  <a:lnTo>
                    <a:pt x="240" y="277"/>
                  </a:lnTo>
                  <a:lnTo>
                    <a:pt x="247" y="258"/>
                  </a:lnTo>
                  <a:lnTo>
                    <a:pt x="253" y="240"/>
                  </a:lnTo>
                  <a:lnTo>
                    <a:pt x="258" y="220"/>
                  </a:lnTo>
                  <a:lnTo>
                    <a:pt x="263" y="200"/>
                  </a:lnTo>
                  <a:lnTo>
                    <a:pt x="268" y="180"/>
                  </a:lnTo>
                  <a:lnTo>
                    <a:pt x="272" y="159"/>
                  </a:lnTo>
                  <a:lnTo>
                    <a:pt x="275" y="138"/>
                  </a:lnTo>
                  <a:lnTo>
                    <a:pt x="278" y="116"/>
                  </a:lnTo>
                  <a:lnTo>
                    <a:pt x="282" y="94"/>
                  </a:lnTo>
                  <a:lnTo>
                    <a:pt x="285" y="48"/>
                  </a:lnTo>
                  <a:lnTo>
                    <a:pt x="287" y="0"/>
                  </a:lnTo>
                  <a:lnTo>
                    <a:pt x="251" y="0"/>
                  </a:lnTo>
                  <a:lnTo>
                    <a:pt x="249" y="46"/>
                  </a:lnTo>
                  <a:lnTo>
                    <a:pt x="245" y="91"/>
                  </a:lnTo>
                  <a:lnTo>
                    <a:pt x="243" y="111"/>
                  </a:lnTo>
                  <a:lnTo>
                    <a:pt x="240" y="133"/>
                  </a:lnTo>
                  <a:lnTo>
                    <a:pt x="237" y="153"/>
                  </a:lnTo>
                  <a:lnTo>
                    <a:pt x="232" y="172"/>
                  </a:lnTo>
                  <a:lnTo>
                    <a:pt x="228" y="192"/>
                  </a:lnTo>
                  <a:lnTo>
                    <a:pt x="223" y="210"/>
                  </a:lnTo>
                  <a:lnTo>
                    <a:pt x="218" y="229"/>
                  </a:lnTo>
                  <a:lnTo>
                    <a:pt x="212" y="246"/>
                  </a:lnTo>
                  <a:lnTo>
                    <a:pt x="206" y="263"/>
                  </a:lnTo>
                  <a:lnTo>
                    <a:pt x="199" y="281"/>
                  </a:lnTo>
                  <a:lnTo>
                    <a:pt x="192" y="296"/>
                  </a:lnTo>
                  <a:lnTo>
                    <a:pt x="184" y="312"/>
                  </a:lnTo>
                  <a:lnTo>
                    <a:pt x="176" y="328"/>
                  </a:lnTo>
                  <a:lnTo>
                    <a:pt x="168" y="342"/>
                  </a:lnTo>
                  <a:lnTo>
                    <a:pt x="159" y="356"/>
                  </a:lnTo>
                  <a:lnTo>
                    <a:pt x="150" y="369"/>
                  </a:lnTo>
                  <a:lnTo>
                    <a:pt x="139" y="383"/>
                  </a:lnTo>
                  <a:lnTo>
                    <a:pt x="129" y="396"/>
                  </a:lnTo>
                  <a:lnTo>
                    <a:pt x="119" y="408"/>
                  </a:lnTo>
                  <a:lnTo>
                    <a:pt x="108" y="419"/>
                  </a:lnTo>
                  <a:lnTo>
                    <a:pt x="96" y="431"/>
                  </a:lnTo>
                  <a:lnTo>
                    <a:pt x="83" y="442"/>
                  </a:lnTo>
                  <a:lnTo>
                    <a:pt x="71" y="452"/>
                  </a:lnTo>
                  <a:lnTo>
                    <a:pt x="58" y="461"/>
                  </a:lnTo>
                  <a:lnTo>
                    <a:pt x="44" y="470"/>
                  </a:lnTo>
                  <a:lnTo>
                    <a:pt x="30" y="480"/>
                  </a:lnTo>
                  <a:lnTo>
                    <a:pt x="16" y="488"/>
                  </a:lnTo>
                  <a:lnTo>
                    <a:pt x="1" y="496"/>
                  </a:lnTo>
                  <a:lnTo>
                    <a:pt x="0" y="497"/>
                  </a:lnTo>
                  <a:lnTo>
                    <a:pt x="1" y="496"/>
                  </a:lnTo>
                  <a:lnTo>
                    <a:pt x="0" y="496"/>
                  </a:lnTo>
                  <a:lnTo>
                    <a:pt x="0" y="497"/>
                  </a:lnTo>
                  <a:lnTo>
                    <a:pt x="19" y="5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4ADCFB2D-917E-4ADC-A34E-9DBF20FBD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5" y="2311"/>
              <a:ext cx="231" cy="63"/>
            </a:xfrm>
            <a:custGeom>
              <a:avLst/>
              <a:gdLst>
                <a:gd name="T0" fmla="*/ 0 w 923"/>
                <a:gd name="T1" fmla="*/ 214 h 251"/>
                <a:gd name="T2" fmla="*/ 0 w 923"/>
                <a:gd name="T3" fmla="*/ 251 h 251"/>
                <a:gd name="T4" fmla="*/ 59 w 923"/>
                <a:gd name="T5" fmla="*/ 251 h 251"/>
                <a:gd name="T6" fmla="*/ 120 w 923"/>
                <a:gd name="T7" fmla="*/ 249 h 251"/>
                <a:gd name="T8" fmla="*/ 179 w 923"/>
                <a:gd name="T9" fmla="*/ 246 h 251"/>
                <a:gd name="T10" fmla="*/ 238 w 923"/>
                <a:gd name="T11" fmla="*/ 242 h 251"/>
                <a:gd name="T12" fmla="*/ 297 w 923"/>
                <a:gd name="T13" fmla="*/ 235 h 251"/>
                <a:gd name="T14" fmla="*/ 357 w 923"/>
                <a:gd name="T15" fmla="*/ 227 h 251"/>
                <a:gd name="T16" fmla="*/ 415 w 923"/>
                <a:gd name="T17" fmla="*/ 217 h 251"/>
                <a:gd name="T18" fmla="*/ 472 w 923"/>
                <a:gd name="T19" fmla="*/ 206 h 251"/>
                <a:gd name="T20" fmla="*/ 502 w 923"/>
                <a:gd name="T21" fmla="*/ 199 h 251"/>
                <a:gd name="T22" fmla="*/ 530 w 923"/>
                <a:gd name="T23" fmla="*/ 192 h 251"/>
                <a:gd name="T24" fmla="*/ 559 w 923"/>
                <a:gd name="T25" fmla="*/ 184 h 251"/>
                <a:gd name="T26" fmla="*/ 588 w 923"/>
                <a:gd name="T27" fmla="*/ 176 h 251"/>
                <a:gd name="T28" fmla="*/ 616 w 923"/>
                <a:gd name="T29" fmla="*/ 167 h 251"/>
                <a:gd name="T30" fmla="*/ 645 w 923"/>
                <a:gd name="T31" fmla="*/ 158 h 251"/>
                <a:gd name="T32" fmla="*/ 674 w 923"/>
                <a:gd name="T33" fmla="*/ 148 h 251"/>
                <a:gd name="T34" fmla="*/ 701 w 923"/>
                <a:gd name="T35" fmla="*/ 138 h 251"/>
                <a:gd name="T36" fmla="*/ 730 w 923"/>
                <a:gd name="T37" fmla="*/ 126 h 251"/>
                <a:gd name="T38" fmla="*/ 757 w 923"/>
                <a:gd name="T39" fmla="*/ 115 h 251"/>
                <a:gd name="T40" fmla="*/ 785 w 923"/>
                <a:gd name="T41" fmla="*/ 102 h 251"/>
                <a:gd name="T42" fmla="*/ 812 w 923"/>
                <a:gd name="T43" fmla="*/ 90 h 251"/>
                <a:gd name="T44" fmla="*/ 840 w 923"/>
                <a:gd name="T45" fmla="*/ 75 h 251"/>
                <a:gd name="T46" fmla="*/ 868 w 923"/>
                <a:gd name="T47" fmla="*/ 61 h 251"/>
                <a:gd name="T48" fmla="*/ 895 w 923"/>
                <a:gd name="T49" fmla="*/ 47 h 251"/>
                <a:gd name="T50" fmla="*/ 923 w 923"/>
                <a:gd name="T51" fmla="*/ 30 h 251"/>
                <a:gd name="T52" fmla="*/ 904 w 923"/>
                <a:gd name="T53" fmla="*/ 0 h 251"/>
                <a:gd name="T54" fmla="*/ 878 w 923"/>
                <a:gd name="T55" fmla="*/ 15 h 251"/>
                <a:gd name="T56" fmla="*/ 851 w 923"/>
                <a:gd name="T57" fmla="*/ 29 h 251"/>
                <a:gd name="T58" fmla="*/ 824 w 923"/>
                <a:gd name="T59" fmla="*/ 44 h 251"/>
                <a:gd name="T60" fmla="*/ 797 w 923"/>
                <a:gd name="T61" fmla="*/ 57 h 251"/>
                <a:gd name="T62" fmla="*/ 771 w 923"/>
                <a:gd name="T63" fmla="*/ 69 h 251"/>
                <a:gd name="T64" fmla="*/ 743 w 923"/>
                <a:gd name="T65" fmla="*/ 81 h 251"/>
                <a:gd name="T66" fmla="*/ 715 w 923"/>
                <a:gd name="T67" fmla="*/ 93 h 251"/>
                <a:gd name="T68" fmla="*/ 688 w 923"/>
                <a:gd name="T69" fmla="*/ 104 h 251"/>
                <a:gd name="T70" fmla="*/ 660 w 923"/>
                <a:gd name="T71" fmla="*/ 114 h 251"/>
                <a:gd name="T72" fmla="*/ 633 w 923"/>
                <a:gd name="T73" fmla="*/ 123 h 251"/>
                <a:gd name="T74" fmla="*/ 605 w 923"/>
                <a:gd name="T75" fmla="*/ 132 h 251"/>
                <a:gd name="T76" fmla="*/ 577 w 923"/>
                <a:gd name="T77" fmla="*/ 142 h 251"/>
                <a:gd name="T78" fmla="*/ 550 w 923"/>
                <a:gd name="T79" fmla="*/ 149 h 251"/>
                <a:gd name="T80" fmla="*/ 521 w 923"/>
                <a:gd name="T81" fmla="*/ 157 h 251"/>
                <a:gd name="T82" fmla="*/ 494 w 923"/>
                <a:gd name="T83" fmla="*/ 164 h 251"/>
                <a:gd name="T84" fmla="*/ 465 w 923"/>
                <a:gd name="T85" fmla="*/ 170 h 251"/>
                <a:gd name="T86" fmla="*/ 408 w 923"/>
                <a:gd name="T87" fmla="*/ 181 h 251"/>
                <a:gd name="T88" fmla="*/ 351 w 923"/>
                <a:gd name="T89" fmla="*/ 192 h 251"/>
                <a:gd name="T90" fmla="*/ 293 w 923"/>
                <a:gd name="T91" fmla="*/ 199 h 251"/>
                <a:gd name="T92" fmla="*/ 235 w 923"/>
                <a:gd name="T93" fmla="*/ 205 h 251"/>
                <a:gd name="T94" fmla="*/ 177 w 923"/>
                <a:gd name="T95" fmla="*/ 210 h 251"/>
                <a:gd name="T96" fmla="*/ 119 w 923"/>
                <a:gd name="T97" fmla="*/ 213 h 251"/>
                <a:gd name="T98" fmla="*/ 59 w 923"/>
                <a:gd name="T99" fmla="*/ 214 h 251"/>
                <a:gd name="T100" fmla="*/ 0 w 923"/>
                <a:gd name="T101" fmla="*/ 214 h 251"/>
                <a:gd name="T102" fmla="*/ 0 w 923"/>
                <a:gd name="T103" fmla="*/ 251 h 251"/>
                <a:gd name="T104" fmla="*/ 0 w 923"/>
                <a:gd name="T105" fmla="*/ 214 h 251"/>
                <a:gd name="T106" fmla="*/ 0 w 923"/>
                <a:gd name="T107" fmla="*/ 232 h 251"/>
                <a:gd name="T108" fmla="*/ 0 w 923"/>
                <a:gd name="T109" fmla="*/ 251 h 251"/>
                <a:gd name="T110" fmla="*/ 0 w 923"/>
                <a:gd name="T111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3" h="251">
                  <a:moveTo>
                    <a:pt x="0" y="214"/>
                  </a:moveTo>
                  <a:lnTo>
                    <a:pt x="0" y="251"/>
                  </a:lnTo>
                  <a:lnTo>
                    <a:pt x="59" y="251"/>
                  </a:lnTo>
                  <a:lnTo>
                    <a:pt x="120" y="249"/>
                  </a:lnTo>
                  <a:lnTo>
                    <a:pt x="179" y="246"/>
                  </a:lnTo>
                  <a:lnTo>
                    <a:pt x="238" y="242"/>
                  </a:lnTo>
                  <a:lnTo>
                    <a:pt x="297" y="235"/>
                  </a:lnTo>
                  <a:lnTo>
                    <a:pt x="357" y="227"/>
                  </a:lnTo>
                  <a:lnTo>
                    <a:pt x="415" y="217"/>
                  </a:lnTo>
                  <a:lnTo>
                    <a:pt x="472" y="206"/>
                  </a:lnTo>
                  <a:lnTo>
                    <a:pt x="502" y="199"/>
                  </a:lnTo>
                  <a:lnTo>
                    <a:pt x="530" y="192"/>
                  </a:lnTo>
                  <a:lnTo>
                    <a:pt x="559" y="184"/>
                  </a:lnTo>
                  <a:lnTo>
                    <a:pt x="588" y="176"/>
                  </a:lnTo>
                  <a:lnTo>
                    <a:pt x="616" y="167"/>
                  </a:lnTo>
                  <a:lnTo>
                    <a:pt x="645" y="158"/>
                  </a:lnTo>
                  <a:lnTo>
                    <a:pt x="674" y="148"/>
                  </a:lnTo>
                  <a:lnTo>
                    <a:pt x="701" y="138"/>
                  </a:lnTo>
                  <a:lnTo>
                    <a:pt x="730" y="126"/>
                  </a:lnTo>
                  <a:lnTo>
                    <a:pt x="757" y="115"/>
                  </a:lnTo>
                  <a:lnTo>
                    <a:pt x="785" y="102"/>
                  </a:lnTo>
                  <a:lnTo>
                    <a:pt x="812" y="90"/>
                  </a:lnTo>
                  <a:lnTo>
                    <a:pt x="840" y="75"/>
                  </a:lnTo>
                  <a:lnTo>
                    <a:pt x="868" y="61"/>
                  </a:lnTo>
                  <a:lnTo>
                    <a:pt x="895" y="47"/>
                  </a:lnTo>
                  <a:lnTo>
                    <a:pt x="923" y="30"/>
                  </a:lnTo>
                  <a:lnTo>
                    <a:pt x="904" y="0"/>
                  </a:lnTo>
                  <a:lnTo>
                    <a:pt x="878" y="15"/>
                  </a:lnTo>
                  <a:lnTo>
                    <a:pt x="851" y="29"/>
                  </a:lnTo>
                  <a:lnTo>
                    <a:pt x="824" y="44"/>
                  </a:lnTo>
                  <a:lnTo>
                    <a:pt x="797" y="57"/>
                  </a:lnTo>
                  <a:lnTo>
                    <a:pt x="771" y="69"/>
                  </a:lnTo>
                  <a:lnTo>
                    <a:pt x="743" y="81"/>
                  </a:lnTo>
                  <a:lnTo>
                    <a:pt x="715" y="93"/>
                  </a:lnTo>
                  <a:lnTo>
                    <a:pt x="688" y="104"/>
                  </a:lnTo>
                  <a:lnTo>
                    <a:pt x="660" y="114"/>
                  </a:lnTo>
                  <a:lnTo>
                    <a:pt x="633" y="123"/>
                  </a:lnTo>
                  <a:lnTo>
                    <a:pt x="605" y="132"/>
                  </a:lnTo>
                  <a:lnTo>
                    <a:pt x="577" y="142"/>
                  </a:lnTo>
                  <a:lnTo>
                    <a:pt x="550" y="149"/>
                  </a:lnTo>
                  <a:lnTo>
                    <a:pt x="521" y="157"/>
                  </a:lnTo>
                  <a:lnTo>
                    <a:pt x="494" y="164"/>
                  </a:lnTo>
                  <a:lnTo>
                    <a:pt x="465" y="170"/>
                  </a:lnTo>
                  <a:lnTo>
                    <a:pt x="408" y="181"/>
                  </a:lnTo>
                  <a:lnTo>
                    <a:pt x="351" y="192"/>
                  </a:lnTo>
                  <a:lnTo>
                    <a:pt x="293" y="199"/>
                  </a:lnTo>
                  <a:lnTo>
                    <a:pt x="235" y="205"/>
                  </a:lnTo>
                  <a:lnTo>
                    <a:pt x="177" y="210"/>
                  </a:lnTo>
                  <a:lnTo>
                    <a:pt x="119" y="213"/>
                  </a:lnTo>
                  <a:lnTo>
                    <a:pt x="59" y="214"/>
                  </a:lnTo>
                  <a:lnTo>
                    <a:pt x="0" y="214"/>
                  </a:lnTo>
                  <a:lnTo>
                    <a:pt x="0" y="251"/>
                  </a:lnTo>
                  <a:lnTo>
                    <a:pt x="0" y="214"/>
                  </a:lnTo>
                  <a:lnTo>
                    <a:pt x="0" y="232"/>
                  </a:lnTo>
                  <a:lnTo>
                    <a:pt x="0" y="251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B531691D-9DB5-48A5-9636-12DCD742A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" y="1761"/>
              <a:ext cx="450" cy="545"/>
            </a:xfrm>
            <a:custGeom>
              <a:avLst/>
              <a:gdLst>
                <a:gd name="T0" fmla="*/ 1445 w 1799"/>
                <a:gd name="T1" fmla="*/ 1154 h 2179"/>
                <a:gd name="T2" fmla="*/ 1471 w 1799"/>
                <a:gd name="T3" fmla="*/ 1273 h 2179"/>
                <a:gd name="T4" fmla="*/ 1552 w 1799"/>
                <a:gd name="T5" fmla="*/ 1207 h 2179"/>
                <a:gd name="T6" fmla="*/ 1694 w 1799"/>
                <a:gd name="T7" fmla="*/ 1317 h 2179"/>
                <a:gd name="T8" fmla="*/ 1722 w 1799"/>
                <a:gd name="T9" fmla="*/ 1150 h 2179"/>
                <a:gd name="T10" fmla="*/ 1764 w 1799"/>
                <a:gd name="T11" fmla="*/ 1057 h 2179"/>
                <a:gd name="T12" fmla="*/ 1654 w 1799"/>
                <a:gd name="T13" fmla="*/ 1001 h 2179"/>
                <a:gd name="T14" fmla="*/ 1571 w 1799"/>
                <a:gd name="T15" fmla="*/ 981 h 2179"/>
                <a:gd name="T16" fmla="*/ 1346 w 1799"/>
                <a:gd name="T17" fmla="*/ 827 h 2179"/>
                <a:gd name="T18" fmla="*/ 1426 w 1799"/>
                <a:gd name="T19" fmla="*/ 547 h 2179"/>
                <a:gd name="T20" fmla="*/ 1623 w 1799"/>
                <a:gd name="T21" fmla="*/ 378 h 2179"/>
                <a:gd name="T22" fmla="*/ 1721 w 1799"/>
                <a:gd name="T23" fmla="*/ 300 h 2179"/>
                <a:gd name="T24" fmla="*/ 1595 w 1799"/>
                <a:gd name="T25" fmla="*/ 266 h 2179"/>
                <a:gd name="T26" fmla="*/ 1504 w 1799"/>
                <a:gd name="T27" fmla="*/ 267 h 2179"/>
                <a:gd name="T28" fmla="*/ 1265 w 1799"/>
                <a:gd name="T29" fmla="*/ 547 h 2179"/>
                <a:gd name="T30" fmla="*/ 1060 w 1799"/>
                <a:gd name="T31" fmla="*/ 527 h 2179"/>
                <a:gd name="T32" fmla="*/ 1005 w 1799"/>
                <a:gd name="T33" fmla="*/ 436 h 2179"/>
                <a:gd name="T34" fmla="*/ 957 w 1799"/>
                <a:gd name="T35" fmla="*/ 371 h 2179"/>
                <a:gd name="T36" fmla="*/ 914 w 1799"/>
                <a:gd name="T37" fmla="*/ 319 h 2179"/>
                <a:gd name="T38" fmla="*/ 1064 w 1799"/>
                <a:gd name="T39" fmla="*/ 288 h 2179"/>
                <a:gd name="T40" fmla="*/ 1058 w 1799"/>
                <a:gd name="T41" fmla="*/ 199 h 2179"/>
                <a:gd name="T42" fmla="*/ 947 w 1799"/>
                <a:gd name="T43" fmla="*/ 169 h 2179"/>
                <a:gd name="T44" fmla="*/ 775 w 1799"/>
                <a:gd name="T45" fmla="*/ 92 h 2179"/>
                <a:gd name="T46" fmla="*/ 606 w 1799"/>
                <a:gd name="T47" fmla="*/ 157 h 2179"/>
                <a:gd name="T48" fmla="*/ 535 w 1799"/>
                <a:gd name="T49" fmla="*/ 208 h 2179"/>
                <a:gd name="T50" fmla="*/ 597 w 1799"/>
                <a:gd name="T51" fmla="*/ 301 h 2179"/>
                <a:gd name="T52" fmla="*/ 484 w 1799"/>
                <a:gd name="T53" fmla="*/ 458 h 2179"/>
                <a:gd name="T54" fmla="*/ 554 w 1799"/>
                <a:gd name="T55" fmla="*/ 552 h 2179"/>
                <a:gd name="T56" fmla="*/ 508 w 1799"/>
                <a:gd name="T57" fmla="*/ 740 h 2179"/>
                <a:gd name="T58" fmla="*/ 589 w 1799"/>
                <a:gd name="T59" fmla="*/ 780 h 2179"/>
                <a:gd name="T60" fmla="*/ 490 w 1799"/>
                <a:gd name="T61" fmla="*/ 1145 h 2179"/>
                <a:gd name="T62" fmla="*/ 417 w 1799"/>
                <a:gd name="T63" fmla="*/ 1041 h 2179"/>
                <a:gd name="T64" fmla="*/ 379 w 1799"/>
                <a:gd name="T65" fmla="*/ 700 h 2179"/>
                <a:gd name="T66" fmla="*/ 338 w 1799"/>
                <a:gd name="T67" fmla="*/ 362 h 2179"/>
                <a:gd name="T68" fmla="*/ 235 w 1799"/>
                <a:gd name="T69" fmla="*/ 526 h 2179"/>
                <a:gd name="T70" fmla="*/ 226 w 1799"/>
                <a:gd name="T71" fmla="*/ 659 h 2179"/>
                <a:gd name="T72" fmla="*/ 186 w 1799"/>
                <a:gd name="T73" fmla="*/ 386 h 2179"/>
                <a:gd name="T74" fmla="*/ 324 w 1799"/>
                <a:gd name="T75" fmla="*/ 169 h 2179"/>
                <a:gd name="T76" fmla="*/ 220 w 1799"/>
                <a:gd name="T77" fmla="*/ 195 h 2179"/>
                <a:gd name="T78" fmla="*/ 144 w 1799"/>
                <a:gd name="T79" fmla="*/ 128 h 2179"/>
                <a:gd name="T80" fmla="*/ 69 w 1799"/>
                <a:gd name="T81" fmla="*/ 473 h 2179"/>
                <a:gd name="T82" fmla="*/ 132 w 1799"/>
                <a:gd name="T83" fmla="*/ 823 h 2179"/>
                <a:gd name="T84" fmla="*/ 1 w 1799"/>
                <a:gd name="T85" fmla="*/ 1093 h 2179"/>
                <a:gd name="T86" fmla="*/ 168 w 1799"/>
                <a:gd name="T87" fmla="*/ 1364 h 2179"/>
                <a:gd name="T88" fmla="*/ 219 w 1799"/>
                <a:gd name="T89" fmla="*/ 1423 h 2179"/>
                <a:gd name="T90" fmla="*/ 296 w 1799"/>
                <a:gd name="T91" fmla="*/ 1390 h 2179"/>
                <a:gd name="T92" fmla="*/ 479 w 1799"/>
                <a:gd name="T93" fmla="*/ 1429 h 2179"/>
                <a:gd name="T94" fmla="*/ 314 w 1799"/>
                <a:gd name="T95" fmla="*/ 1661 h 2179"/>
                <a:gd name="T96" fmla="*/ 221 w 1799"/>
                <a:gd name="T97" fmla="*/ 1831 h 2179"/>
                <a:gd name="T98" fmla="*/ 301 w 1799"/>
                <a:gd name="T99" fmla="*/ 1910 h 2179"/>
                <a:gd name="T100" fmla="*/ 278 w 1799"/>
                <a:gd name="T101" fmla="*/ 2065 h 2179"/>
                <a:gd name="T102" fmla="*/ 462 w 1799"/>
                <a:gd name="T103" fmla="*/ 2033 h 2179"/>
                <a:gd name="T104" fmla="*/ 570 w 1799"/>
                <a:gd name="T105" fmla="*/ 2132 h 2179"/>
                <a:gd name="T106" fmla="*/ 666 w 1799"/>
                <a:gd name="T107" fmla="*/ 2044 h 2179"/>
                <a:gd name="T108" fmla="*/ 718 w 1799"/>
                <a:gd name="T109" fmla="*/ 1959 h 2179"/>
                <a:gd name="T110" fmla="*/ 516 w 1799"/>
                <a:gd name="T111" fmla="*/ 1896 h 2179"/>
                <a:gd name="T112" fmla="*/ 502 w 1799"/>
                <a:gd name="T113" fmla="*/ 1801 h 2179"/>
                <a:gd name="T114" fmla="*/ 791 w 1799"/>
                <a:gd name="T115" fmla="*/ 1719 h 2179"/>
                <a:gd name="T116" fmla="*/ 869 w 1799"/>
                <a:gd name="T117" fmla="*/ 1601 h 2179"/>
                <a:gd name="T118" fmla="*/ 765 w 1799"/>
                <a:gd name="T119" fmla="*/ 1335 h 2179"/>
                <a:gd name="T120" fmla="*/ 956 w 1799"/>
                <a:gd name="T121" fmla="*/ 1036 h 2179"/>
                <a:gd name="T122" fmla="*/ 1083 w 1799"/>
                <a:gd name="T123" fmla="*/ 964 h 2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9" h="2179">
                  <a:moveTo>
                    <a:pt x="1224" y="1078"/>
                  </a:moveTo>
                  <a:lnTo>
                    <a:pt x="1230" y="1083"/>
                  </a:lnTo>
                  <a:lnTo>
                    <a:pt x="1237" y="1089"/>
                  </a:lnTo>
                  <a:lnTo>
                    <a:pt x="1244" y="1094"/>
                  </a:lnTo>
                  <a:lnTo>
                    <a:pt x="1251" y="1099"/>
                  </a:lnTo>
                  <a:lnTo>
                    <a:pt x="1269" y="1108"/>
                  </a:lnTo>
                  <a:lnTo>
                    <a:pt x="1288" y="1116"/>
                  </a:lnTo>
                  <a:lnTo>
                    <a:pt x="1310" y="1123"/>
                  </a:lnTo>
                  <a:lnTo>
                    <a:pt x="1332" y="1129"/>
                  </a:lnTo>
                  <a:lnTo>
                    <a:pt x="1357" y="1134"/>
                  </a:lnTo>
                  <a:lnTo>
                    <a:pt x="1383" y="1138"/>
                  </a:lnTo>
                  <a:lnTo>
                    <a:pt x="1400" y="1141"/>
                  </a:lnTo>
                  <a:lnTo>
                    <a:pt x="1416" y="1144"/>
                  </a:lnTo>
                  <a:lnTo>
                    <a:pt x="1431" y="1148"/>
                  </a:lnTo>
                  <a:lnTo>
                    <a:pt x="1445" y="1154"/>
                  </a:lnTo>
                  <a:lnTo>
                    <a:pt x="1451" y="1157"/>
                  </a:lnTo>
                  <a:lnTo>
                    <a:pt x="1456" y="1162"/>
                  </a:lnTo>
                  <a:lnTo>
                    <a:pt x="1460" y="1166"/>
                  </a:lnTo>
                  <a:lnTo>
                    <a:pt x="1463" y="1170"/>
                  </a:lnTo>
                  <a:lnTo>
                    <a:pt x="1466" y="1176"/>
                  </a:lnTo>
                  <a:lnTo>
                    <a:pt x="1467" y="1181"/>
                  </a:lnTo>
                  <a:lnTo>
                    <a:pt x="1467" y="1188"/>
                  </a:lnTo>
                  <a:lnTo>
                    <a:pt x="1466" y="1195"/>
                  </a:lnTo>
                  <a:lnTo>
                    <a:pt x="1462" y="1211"/>
                  </a:lnTo>
                  <a:lnTo>
                    <a:pt x="1460" y="1225"/>
                  </a:lnTo>
                  <a:lnTo>
                    <a:pt x="1460" y="1236"/>
                  </a:lnTo>
                  <a:lnTo>
                    <a:pt x="1462" y="1245"/>
                  </a:lnTo>
                  <a:lnTo>
                    <a:pt x="1464" y="1254"/>
                  </a:lnTo>
                  <a:lnTo>
                    <a:pt x="1467" y="1264"/>
                  </a:lnTo>
                  <a:lnTo>
                    <a:pt x="1471" y="1273"/>
                  </a:lnTo>
                  <a:lnTo>
                    <a:pt x="1474" y="1284"/>
                  </a:lnTo>
                  <a:lnTo>
                    <a:pt x="1484" y="1279"/>
                  </a:lnTo>
                  <a:lnTo>
                    <a:pt x="1494" y="1273"/>
                  </a:lnTo>
                  <a:lnTo>
                    <a:pt x="1502" y="1266"/>
                  </a:lnTo>
                  <a:lnTo>
                    <a:pt x="1508" y="1256"/>
                  </a:lnTo>
                  <a:lnTo>
                    <a:pt x="1514" y="1246"/>
                  </a:lnTo>
                  <a:lnTo>
                    <a:pt x="1519" y="1235"/>
                  </a:lnTo>
                  <a:lnTo>
                    <a:pt x="1524" y="1222"/>
                  </a:lnTo>
                  <a:lnTo>
                    <a:pt x="1528" y="1207"/>
                  </a:lnTo>
                  <a:lnTo>
                    <a:pt x="1529" y="1209"/>
                  </a:lnTo>
                  <a:lnTo>
                    <a:pt x="1532" y="1209"/>
                  </a:lnTo>
                  <a:lnTo>
                    <a:pt x="1535" y="1210"/>
                  </a:lnTo>
                  <a:lnTo>
                    <a:pt x="1538" y="1210"/>
                  </a:lnTo>
                  <a:lnTo>
                    <a:pt x="1544" y="1208"/>
                  </a:lnTo>
                  <a:lnTo>
                    <a:pt x="1552" y="1207"/>
                  </a:lnTo>
                  <a:lnTo>
                    <a:pt x="1559" y="1205"/>
                  </a:lnTo>
                  <a:lnTo>
                    <a:pt x="1566" y="1205"/>
                  </a:lnTo>
                  <a:lnTo>
                    <a:pt x="1569" y="1206"/>
                  </a:lnTo>
                  <a:lnTo>
                    <a:pt x="1572" y="1207"/>
                  </a:lnTo>
                  <a:lnTo>
                    <a:pt x="1575" y="1209"/>
                  </a:lnTo>
                  <a:lnTo>
                    <a:pt x="1576" y="1213"/>
                  </a:lnTo>
                  <a:lnTo>
                    <a:pt x="1587" y="1229"/>
                  </a:lnTo>
                  <a:lnTo>
                    <a:pt x="1598" y="1246"/>
                  </a:lnTo>
                  <a:lnTo>
                    <a:pt x="1612" y="1262"/>
                  </a:lnTo>
                  <a:lnTo>
                    <a:pt x="1628" y="1279"/>
                  </a:lnTo>
                  <a:lnTo>
                    <a:pt x="1644" y="1293"/>
                  </a:lnTo>
                  <a:lnTo>
                    <a:pt x="1660" y="1306"/>
                  </a:lnTo>
                  <a:lnTo>
                    <a:pt x="1676" y="1318"/>
                  </a:lnTo>
                  <a:lnTo>
                    <a:pt x="1690" y="1326"/>
                  </a:lnTo>
                  <a:lnTo>
                    <a:pt x="1694" y="1317"/>
                  </a:lnTo>
                  <a:lnTo>
                    <a:pt x="1696" y="1306"/>
                  </a:lnTo>
                  <a:lnTo>
                    <a:pt x="1697" y="1296"/>
                  </a:lnTo>
                  <a:lnTo>
                    <a:pt x="1698" y="1284"/>
                  </a:lnTo>
                  <a:lnTo>
                    <a:pt x="1698" y="1273"/>
                  </a:lnTo>
                  <a:lnTo>
                    <a:pt x="1697" y="1259"/>
                  </a:lnTo>
                  <a:lnTo>
                    <a:pt x="1695" y="1247"/>
                  </a:lnTo>
                  <a:lnTo>
                    <a:pt x="1693" y="1234"/>
                  </a:lnTo>
                  <a:lnTo>
                    <a:pt x="1687" y="1208"/>
                  </a:lnTo>
                  <a:lnTo>
                    <a:pt x="1680" y="1184"/>
                  </a:lnTo>
                  <a:lnTo>
                    <a:pt x="1671" y="1162"/>
                  </a:lnTo>
                  <a:lnTo>
                    <a:pt x="1661" y="1143"/>
                  </a:lnTo>
                  <a:lnTo>
                    <a:pt x="1678" y="1146"/>
                  </a:lnTo>
                  <a:lnTo>
                    <a:pt x="1693" y="1148"/>
                  </a:lnTo>
                  <a:lnTo>
                    <a:pt x="1708" y="1149"/>
                  </a:lnTo>
                  <a:lnTo>
                    <a:pt x="1722" y="1150"/>
                  </a:lnTo>
                  <a:lnTo>
                    <a:pt x="1735" y="1149"/>
                  </a:lnTo>
                  <a:lnTo>
                    <a:pt x="1747" y="1146"/>
                  </a:lnTo>
                  <a:lnTo>
                    <a:pt x="1758" y="1143"/>
                  </a:lnTo>
                  <a:lnTo>
                    <a:pt x="1769" y="1138"/>
                  </a:lnTo>
                  <a:lnTo>
                    <a:pt x="1777" y="1132"/>
                  </a:lnTo>
                  <a:lnTo>
                    <a:pt x="1785" y="1125"/>
                  </a:lnTo>
                  <a:lnTo>
                    <a:pt x="1790" y="1116"/>
                  </a:lnTo>
                  <a:lnTo>
                    <a:pt x="1795" y="1105"/>
                  </a:lnTo>
                  <a:lnTo>
                    <a:pt x="1798" y="1093"/>
                  </a:lnTo>
                  <a:lnTo>
                    <a:pt x="1799" y="1080"/>
                  </a:lnTo>
                  <a:lnTo>
                    <a:pt x="1798" y="1065"/>
                  </a:lnTo>
                  <a:lnTo>
                    <a:pt x="1796" y="1048"/>
                  </a:lnTo>
                  <a:lnTo>
                    <a:pt x="1786" y="1052"/>
                  </a:lnTo>
                  <a:lnTo>
                    <a:pt x="1775" y="1055"/>
                  </a:lnTo>
                  <a:lnTo>
                    <a:pt x="1764" y="1057"/>
                  </a:lnTo>
                  <a:lnTo>
                    <a:pt x="1752" y="1058"/>
                  </a:lnTo>
                  <a:lnTo>
                    <a:pt x="1741" y="1060"/>
                  </a:lnTo>
                  <a:lnTo>
                    <a:pt x="1730" y="1060"/>
                  </a:lnTo>
                  <a:lnTo>
                    <a:pt x="1718" y="1058"/>
                  </a:lnTo>
                  <a:lnTo>
                    <a:pt x="1706" y="1057"/>
                  </a:lnTo>
                  <a:lnTo>
                    <a:pt x="1682" y="1052"/>
                  </a:lnTo>
                  <a:lnTo>
                    <a:pt x="1657" y="1046"/>
                  </a:lnTo>
                  <a:lnTo>
                    <a:pt x="1632" y="1039"/>
                  </a:lnTo>
                  <a:lnTo>
                    <a:pt x="1606" y="1031"/>
                  </a:lnTo>
                  <a:lnTo>
                    <a:pt x="1616" y="1026"/>
                  </a:lnTo>
                  <a:lnTo>
                    <a:pt x="1626" y="1022"/>
                  </a:lnTo>
                  <a:lnTo>
                    <a:pt x="1634" y="1017"/>
                  </a:lnTo>
                  <a:lnTo>
                    <a:pt x="1642" y="1012"/>
                  </a:lnTo>
                  <a:lnTo>
                    <a:pt x="1649" y="1006"/>
                  </a:lnTo>
                  <a:lnTo>
                    <a:pt x="1654" y="1001"/>
                  </a:lnTo>
                  <a:lnTo>
                    <a:pt x="1659" y="996"/>
                  </a:lnTo>
                  <a:lnTo>
                    <a:pt x="1663" y="991"/>
                  </a:lnTo>
                  <a:lnTo>
                    <a:pt x="1667" y="985"/>
                  </a:lnTo>
                  <a:lnTo>
                    <a:pt x="1669" y="980"/>
                  </a:lnTo>
                  <a:lnTo>
                    <a:pt x="1672" y="974"/>
                  </a:lnTo>
                  <a:lnTo>
                    <a:pt x="1673" y="968"/>
                  </a:lnTo>
                  <a:lnTo>
                    <a:pt x="1673" y="962"/>
                  </a:lnTo>
                  <a:lnTo>
                    <a:pt x="1673" y="955"/>
                  </a:lnTo>
                  <a:lnTo>
                    <a:pt x="1671" y="949"/>
                  </a:lnTo>
                  <a:lnTo>
                    <a:pt x="1668" y="942"/>
                  </a:lnTo>
                  <a:lnTo>
                    <a:pt x="1641" y="956"/>
                  </a:lnTo>
                  <a:lnTo>
                    <a:pt x="1613" y="969"/>
                  </a:lnTo>
                  <a:lnTo>
                    <a:pt x="1599" y="974"/>
                  </a:lnTo>
                  <a:lnTo>
                    <a:pt x="1586" y="978"/>
                  </a:lnTo>
                  <a:lnTo>
                    <a:pt x="1571" y="981"/>
                  </a:lnTo>
                  <a:lnTo>
                    <a:pt x="1558" y="982"/>
                  </a:lnTo>
                  <a:lnTo>
                    <a:pt x="1544" y="983"/>
                  </a:lnTo>
                  <a:lnTo>
                    <a:pt x="1530" y="982"/>
                  </a:lnTo>
                  <a:lnTo>
                    <a:pt x="1516" y="980"/>
                  </a:lnTo>
                  <a:lnTo>
                    <a:pt x="1503" y="976"/>
                  </a:lnTo>
                  <a:lnTo>
                    <a:pt x="1490" y="971"/>
                  </a:lnTo>
                  <a:lnTo>
                    <a:pt x="1475" y="964"/>
                  </a:lnTo>
                  <a:lnTo>
                    <a:pt x="1462" y="954"/>
                  </a:lnTo>
                  <a:lnTo>
                    <a:pt x="1448" y="942"/>
                  </a:lnTo>
                  <a:lnTo>
                    <a:pt x="1433" y="922"/>
                  </a:lnTo>
                  <a:lnTo>
                    <a:pt x="1417" y="901"/>
                  </a:lnTo>
                  <a:lnTo>
                    <a:pt x="1401" y="882"/>
                  </a:lnTo>
                  <a:lnTo>
                    <a:pt x="1383" y="863"/>
                  </a:lnTo>
                  <a:lnTo>
                    <a:pt x="1365" y="845"/>
                  </a:lnTo>
                  <a:lnTo>
                    <a:pt x="1346" y="827"/>
                  </a:lnTo>
                  <a:lnTo>
                    <a:pt x="1324" y="811"/>
                  </a:lnTo>
                  <a:lnTo>
                    <a:pt x="1303" y="793"/>
                  </a:lnTo>
                  <a:lnTo>
                    <a:pt x="1315" y="776"/>
                  </a:lnTo>
                  <a:lnTo>
                    <a:pt x="1327" y="758"/>
                  </a:lnTo>
                  <a:lnTo>
                    <a:pt x="1339" y="740"/>
                  </a:lnTo>
                  <a:lnTo>
                    <a:pt x="1353" y="723"/>
                  </a:lnTo>
                  <a:lnTo>
                    <a:pt x="1365" y="705"/>
                  </a:lnTo>
                  <a:lnTo>
                    <a:pt x="1377" y="687"/>
                  </a:lnTo>
                  <a:lnTo>
                    <a:pt x="1389" y="670"/>
                  </a:lnTo>
                  <a:lnTo>
                    <a:pt x="1402" y="653"/>
                  </a:lnTo>
                  <a:lnTo>
                    <a:pt x="1405" y="631"/>
                  </a:lnTo>
                  <a:lnTo>
                    <a:pt x="1409" y="610"/>
                  </a:lnTo>
                  <a:lnTo>
                    <a:pt x="1414" y="588"/>
                  </a:lnTo>
                  <a:lnTo>
                    <a:pt x="1420" y="568"/>
                  </a:lnTo>
                  <a:lnTo>
                    <a:pt x="1426" y="547"/>
                  </a:lnTo>
                  <a:lnTo>
                    <a:pt x="1434" y="528"/>
                  </a:lnTo>
                  <a:lnTo>
                    <a:pt x="1443" y="510"/>
                  </a:lnTo>
                  <a:lnTo>
                    <a:pt x="1452" y="491"/>
                  </a:lnTo>
                  <a:lnTo>
                    <a:pt x="1463" y="475"/>
                  </a:lnTo>
                  <a:lnTo>
                    <a:pt x="1474" y="459"/>
                  </a:lnTo>
                  <a:lnTo>
                    <a:pt x="1487" y="443"/>
                  </a:lnTo>
                  <a:lnTo>
                    <a:pt x="1500" y="430"/>
                  </a:lnTo>
                  <a:lnTo>
                    <a:pt x="1514" y="417"/>
                  </a:lnTo>
                  <a:lnTo>
                    <a:pt x="1529" y="406"/>
                  </a:lnTo>
                  <a:lnTo>
                    <a:pt x="1545" y="397"/>
                  </a:lnTo>
                  <a:lnTo>
                    <a:pt x="1562" y="388"/>
                  </a:lnTo>
                  <a:lnTo>
                    <a:pt x="1582" y="382"/>
                  </a:lnTo>
                  <a:lnTo>
                    <a:pt x="1598" y="379"/>
                  </a:lnTo>
                  <a:lnTo>
                    <a:pt x="1612" y="378"/>
                  </a:lnTo>
                  <a:lnTo>
                    <a:pt x="1623" y="378"/>
                  </a:lnTo>
                  <a:lnTo>
                    <a:pt x="1634" y="379"/>
                  </a:lnTo>
                  <a:lnTo>
                    <a:pt x="1643" y="379"/>
                  </a:lnTo>
                  <a:lnTo>
                    <a:pt x="1652" y="380"/>
                  </a:lnTo>
                  <a:lnTo>
                    <a:pt x="1660" y="379"/>
                  </a:lnTo>
                  <a:lnTo>
                    <a:pt x="1669" y="376"/>
                  </a:lnTo>
                  <a:lnTo>
                    <a:pt x="1679" y="373"/>
                  </a:lnTo>
                  <a:lnTo>
                    <a:pt x="1686" y="368"/>
                  </a:lnTo>
                  <a:lnTo>
                    <a:pt x="1693" y="363"/>
                  </a:lnTo>
                  <a:lnTo>
                    <a:pt x="1699" y="356"/>
                  </a:lnTo>
                  <a:lnTo>
                    <a:pt x="1704" y="349"/>
                  </a:lnTo>
                  <a:lnTo>
                    <a:pt x="1709" y="340"/>
                  </a:lnTo>
                  <a:lnTo>
                    <a:pt x="1713" y="331"/>
                  </a:lnTo>
                  <a:lnTo>
                    <a:pt x="1716" y="321"/>
                  </a:lnTo>
                  <a:lnTo>
                    <a:pt x="1719" y="311"/>
                  </a:lnTo>
                  <a:lnTo>
                    <a:pt x="1721" y="300"/>
                  </a:lnTo>
                  <a:lnTo>
                    <a:pt x="1723" y="287"/>
                  </a:lnTo>
                  <a:lnTo>
                    <a:pt x="1723" y="275"/>
                  </a:lnTo>
                  <a:lnTo>
                    <a:pt x="1723" y="262"/>
                  </a:lnTo>
                  <a:lnTo>
                    <a:pt x="1723" y="248"/>
                  </a:lnTo>
                  <a:lnTo>
                    <a:pt x="1722" y="234"/>
                  </a:lnTo>
                  <a:lnTo>
                    <a:pt x="1703" y="235"/>
                  </a:lnTo>
                  <a:lnTo>
                    <a:pt x="1686" y="238"/>
                  </a:lnTo>
                  <a:lnTo>
                    <a:pt x="1669" y="242"/>
                  </a:lnTo>
                  <a:lnTo>
                    <a:pt x="1653" y="248"/>
                  </a:lnTo>
                  <a:lnTo>
                    <a:pt x="1637" y="254"/>
                  </a:lnTo>
                  <a:lnTo>
                    <a:pt x="1621" y="261"/>
                  </a:lnTo>
                  <a:lnTo>
                    <a:pt x="1607" y="269"/>
                  </a:lnTo>
                  <a:lnTo>
                    <a:pt x="1593" y="278"/>
                  </a:lnTo>
                  <a:lnTo>
                    <a:pt x="1594" y="272"/>
                  </a:lnTo>
                  <a:lnTo>
                    <a:pt x="1595" y="266"/>
                  </a:lnTo>
                  <a:lnTo>
                    <a:pt x="1595" y="260"/>
                  </a:lnTo>
                  <a:lnTo>
                    <a:pt x="1594" y="255"/>
                  </a:lnTo>
                  <a:lnTo>
                    <a:pt x="1591" y="244"/>
                  </a:lnTo>
                  <a:lnTo>
                    <a:pt x="1586" y="232"/>
                  </a:lnTo>
                  <a:lnTo>
                    <a:pt x="1579" y="222"/>
                  </a:lnTo>
                  <a:lnTo>
                    <a:pt x="1571" y="212"/>
                  </a:lnTo>
                  <a:lnTo>
                    <a:pt x="1563" y="203"/>
                  </a:lnTo>
                  <a:lnTo>
                    <a:pt x="1554" y="195"/>
                  </a:lnTo>
                  <a:lnTo>
                    <a:pt x="1544" y="204"/>
                  </a:lnTo>
                  <a:lnTo>
                    <a:pt x="1535" y="214"/>
                  </a:lnTo>
                  <a:lnTo>
                    <a:pt x="1527" y="224"/>
                  </a:lnTo>
                  <a:lnTo>
                    <a:pt x="1520" y="234"/>
                  </a:lnTo>
                  <a:lnTo>
                    <a:pt x="1514" y="246"/>
                  </a:lnTo>
                  <a:lnTo>
                    <a:pt x="1509" y="256"/>
                  </a:lnTo>
                  <a:lnTo>
                    <a:pt x="1504" y="267"/>
                  </a:lnTo>
                  <a:lnTo>
                    <a:pt x="1499" y="278"/>
                  </a:lnTo>
                  <a:lnTo>
                    <a:pt x="1482" y="310"/>
                  </a:lnTo>
                  <a:lnTo>
                    <a:pt x="1465" y="340"/>
                  </a:lnTo>
                  <a:lnTo>
                    <a:pt x="1447" y="370"/>
                  </a:lnTo>
                  <a:lnTo>
                    <a:pt x="1427" y="398"/>
                  </a:lnTo>
                  <a:lnTo>
                    <a:pt x="1407" y="425"/>
                  </a:lnTo>
                  <a:lnTo>
                    <a:pt x="1385" y="450"/>
                  </a:lnTo>
                  <a:lnTo>
                    <a:pt x="1363" y="474"/>
                  </a:lnTo>
                  <a:lnTo>
                    <a:pt x="1339" y="495"/>
                  </a:lnTo>
                  <a:lnTo>
                    <a:pt x="1327" y="506"/>
                  </a:lnTo>
                  <a:lnTo>
                    <a:pt x="1315" y="515"/>
                  </a:lnTo>
                  <a:lnTo>
                    <a:pt x="1303" y="524"/>
                  </a:lnTo>
                  <a:lnTo>
                    <a:pt x="1290" y="532"/>
                  </a:lnTo>
                  <a:lnTo>
                    <a:pt x="1278" y="540"/>
                  </a:lnTo>
                  <a:lnTo>
                    <a:pt x="1265" y="547"/>
                  </a:lnTo>
                  <a:lnTo>
                    <a:pt x="1253" y="554"/>
                  </a:lnTo>
                  <a:lnTo>
                    <a:pt x="1239" y="560"/>
                  </a:lnTo>
                  <a:lnTo>
                    <a:pt x="1227" y="565"/>
                  </a:lnTo>
                  <a:lnTo>
                    <a:pt x="1214" y="570"/>
                  </a:lnTo>
                  <a:lnTo>
                    <a:pt x="1200" y="574"/>
                  </a:lnTo>
                  <a:lnTo>
                    <a:pt x="1187" y="577"/>
                  </a:lnTo>
                  <a:lnTo>
                    <a:pt x="1174" y="579"/>
                  </a:lnTo>
                  <a:lnTo>
                    <a:pt x="1162" y="581"/>
                  </a:lnTo>
                  <a:lnTo>
                    <a:pt x="1148" y="581"/>
                  </a:lnTo>
                  <a:lnTo>
                    <a:pt x="1135" y="582"/>
                  </a:lnTo>
                  <a:lnTo>
                    <a:pt x="1125" y="572"/>
                  </a:lnTo>
                  <a:lnTo>
                    <a:pt x="1114" y="563"/>
                  </a:lnTo>
                  <a:lnTo>
                    <a:pt x="1102" y="554"/>
                  </a:lnTo>
                  <a:lnTo>
                    <a:pt x="1089" y="544"/>
                  </a:lnTo>
                  <a:lnTo>
                    <a:pt x="1060" y="527"/>
                  </a:lnTo>
                  <a:lnTo>
                    <a:pt x="1029" y="511"/>
                  </a:lnTo>
                  <a:lnTo>
                    <a:pt x="996" y="495"/>
                  </a:lnTo>
                  <a:lnTo>
                    <a:pt x="960" y="480"/>
                  </a:lnTo>
                  <a:lnTo>
                    <a:pt x="924" y="465"/>
                  </a:lnTo>
                  <a:lnTo>
                    <a:pt x="888" y="450"/>
                  </a:lnTo>
                  <a:lnTo>
                    <a:pt x="907" y="450"/>
                  </a:lnTo>
                  <a:lnTo>
                    <a:pt x="925" y="450"/>
                  </a:lnTo>
                  <a:lnTo>
                    <a:pt x="943" y="451"/>
                  </a:lnTo>
                  <a:lnTo>
                    <a:pt x="959" y="451"/>
                  </a:lnTo>
                  <a:lnTo>
                    <a:pt x="967" y="450"/>
                  </a:lnTo>
                  <a:lnTo>
                    <a:pt x="975" y="449"/>
                  </a:lnTo>
                  <a:lnTo>
                    <a:pt x="983" y="446"/>
                  </a:lnTo>
                  <a:lnTo>
                    <a:pt x="990" y="444"/>
                  </a:lnTo>
                  <a:lnTo>
                    <a:pt x="997" y="440"/>
                  </a:lnTo>
                  <a:lnTo>
                    <a:pt x="1005" y="436"/>
                  </a:lnTo>
                  <a:lnTo>
                    <a:pt x="1012" y="430"/>
                  </a:lnTo>
                  <a:lnTo>
                    <a:pt x="1018" y="423"/>
                  </a:lnTo>
                  <a:lnTo>
                    <a:pt x="1025" y="414"/>
                  </a:lnTo>
                  <a:lnTo>
                    <a:pt x="1029" y="406"/>
                  </a:lnTo>
                  <a:lnTo>
                    <a:pt x="1030" y="399"/>
                  </a:lnTo>
                  <a:lnTo>
                    <a:pt x="1030" y="392"/>
                  </a:lnTo>
                  <a:lnTo>
                    <a:pt x="1027" y="387"/>
                  </a:lnTo>
                  <a:lnTo>
                    <a:pt x="1024" y="382"/>
                  </a:lnTo>
                  <a:lnTo>
                    <a:pt x="1017" y="378"/>
                  </a:lnTo>
                  <a:lnTo>
                    <a:pt x="1010" y="375"/>
                  </a:lnTo>
                  <a:lnTo>
                    <a:pt x="1002" y="373"/>
                  </a:lnTo>
                  <a:lnTo>
                    <a:pt x="992" y="371"/>
                  </a:lnTo>
                  <a:lnTo>
                    <a:pt x="982" y="370"/>
                  </a:lnTo>
                  <a:lnTo>
                    <a:pt x="969" y="370"/>
                  </a:lnTo>
                  <a:lnTo>
                    <a:pt x="957" y="371"/>
                  </a:lnTo>
                  <a:lnTo>
                    <a:pt x="943" y="372"/>
                  </a:lnTo>
                  <a:lnTo>
                    <a:pt x="929" y="374"/>
                  </a:lnTo>
                  <a:lnTo>
                    <a:pt x="914" y="377"/>
                  </a:lnTo>
                  <a:lnTo>
                    <a:pt x="904" y="368"/>
                  </a:lnTo>
                  <a:lnTo>
                    <a:pt x="898" y="361"/>
                  </a:lnTo>
                  <a:lnTo>
                    <a:pt x="895" y="358"/>
                  </a:lnTo>
                  <a:lnTo>
                    <a:pt x="894" y="355"/>
                  </a:lnTo>
                  <a:lnTo>
                    <a:pt x="893" y="351"/>
                  </a:lnTo>
                  <a:lnTo>
                    <a:pt x="892" y="348"/>
                  </a:lnTo>
                  <a:lnTo>
                    <a:pt x="893" y="344"/>
                  </a:lnTo>
                  <a:lnTo>
                    <a:pt x="894" y="341"/>
                  </a:lnTo>
                  <a:lnTo>
                    <a:pt x="895" y="338"/>
                  </a:lnTo>
                  <a:lnTo>
                    <a:pt x="898" y="334"/>
                  </a:lnTo>
                  <a:lnTo>
                    <a:pt x="904" y="327"/>
                  </a:lnTo>
                  <a:lnTo>
                    <a:pt x="914" y="319"/>
                  </a:lnTo>
                  <a:lnTo>
                    <a:pt x="928" y="320"/>
                  </a:lnTo>
                  <a:lnTo>
                    <a:pt x="941" y="321"/>
                  </a:lnTo>
                  <a:lnTo>
                    <a:pt x="954" y="321"/>
                  </a:lnTo>
                  <a:lnTo>
                    <a:pt x="967" y="320"/>
                  </a:lnTo>
                  <a:lnTo>
                    <a:pt x="981" y="320"/>
                  </a:lnTo>
                  <a:lnTo>
                    <a:pt x="994" y="320"/>
                  </a:lnTo>
                  <a:lnTo>
                    <a:pt x="1007" y="321"/>
                  </a:lnTo>
                  <a:lnTo>
                    <a:pt x="1019" y="322"/>
                  </a:lnTo>
                  <a:lnTo>
                    <a:pt x="1034" y="317"/>
                  </a:lnTo>
                  <a:lnTo>
                    <a:pt x="1045" y="310"/>
                  </a:lnTo>
                  <a:lnTo>
                    <a:pt x="1050" y="306"/>
                  </a:lnTo>
                  <a:lnTo>
                    <a:pt x="1054" y="303"/>
                  </a:lnTo>
                  <a:lnTo>
                    <a:pt x="1058" y="298"/>
                  </a:lnTo>
                  <a:lnTo>
                    <a:pt x="1061" y="293"/>
                  </a:lnTo>
                  <a:lnTo>
                    <a:pt x="1064" y="288"/>
                  </a:lnTo>
                  <a:lnTo>
                    <a:pt x="1066" y="283"/>
                  </a:lnTo>
                  <a:lnTo>
                    <a:pt x="1069" y="278"/>
                  </a:lnTo>
                  <a:lnTo>
                    <a:pt x="1070" y="272"/>
                  </a:lnTo>
                  <a:lnTo>
                    <a:pt x="1071" y="267"/>
                  </a:lnTo>
                  <a:lnTo>
                    <a:pt x="1071" y="261"/>
                  </a:lnTo>
                  <a:lnTo>
                    <a:pt x="1070" y="254"/>
                  </a:lnTo>
                  <a:lnTo>
                    <a:pt x="1069" y="248"/>
                  </a:lnTo>
                  <a:lnTo>
                    <a:pt x="1072" y="230"/>
                  </a:lnTo>
                  <a:lnTo>
                    <a:pt x="1073" y="218"/>
                  </a:lnTo>
                  <a:lnTo>
                    <a:pt x="1072" y="213"/>
                  </a:lnTo>
                  <a:lnTo>
                    <a:pt x="1071" y="208"/>
                  </a:lnTo>
                  <a:lnTo>
                    <a:pt x="1069" y="205"/>
                  </a:lnTo>
                  <a:lnTo>
                    <a:pt x="1066" y="202"/>
                  </a:lnTo>
                  <a:lnTo>
                    <a:pt x="1062" y="200"/>
                  </a:lnTo>
                  <a:lnTo>
                    <a:pt x="1058" y="199"/>
                  </a:lnTo>
                  <a:lnTo>
                    <a:pt x="1053" y="198"/>
                  </a:lnTo>
                  <a:lnTo>
                    <a:pt x="1047" y="198"/>
                  </a:lnTo>
                  <a:lnTo>
                    <a:pt x="1032" y="199"/>
                  </a:lnTo>
                  <a:lnTo>
                    <a:pt x="1011" y="201"/>
                  </a:lnTo>
                  <a:lnTo>
                    <a:pt x="1006" y="203"/>
                  </a:lnTo>
                  <a:lnTo>
                    <a:pt x="1000" y="204"/>
                  </a:lnTo>
                  <a:lnTo>
                    <a:pt x="993" y="204"/>
                  </a:lnTo>
                  <a:lnTo>
                    <a:pt x="985" y="204"/>
                  </a:lnTo>
                  <a:lnTo>
                    <a:pt x="978" y="204"/>
                  </a:lnTo>
                  <a:lnTo>
                    <a:pt x="969" y="205"/>
                  </a:lnTo>
                  <a:lnTo>
                    <a:pt x="963" y="206"/>
                  </a:lnTo>
                  <a:lnTo>
                    <a:pt x="958" y="208"/>
                  </a:lnTo>
                  <a:lnTo>
                    <a:pt x="956" y="194"/>
                  </a:lnTo>
                  <a:lnTo>
                    <a:pt x="952" y="181"/>
                  </a:lnTo>
                  <a:lnTo>
                    <a:pt x="947" y="169"/>
                  </a:lnTo>
                  <a:lnTo>
                    <a:pt x="941" y="158"/>
                  </a:lnTo>
                  <a:lnTo>
                    <a:pt x="934" y="148"/>
                  </a:lnTo>
                  <a:lnTo>
                    <a:pt x="925" y="138"/>
                  </a:lnTo>
                  <a:lnTo>
                    <a:pt x="916" y="130"/>
                  </a:lnTo>
                  <a:lnTo>
                    <a:pt x="906" y="123"/>
                  </a:lnTo>
                  <a:lnTo>
                    <a:pt x="895" y="116"/>
                  </a:lnTo>
                  <a:lnTo>
                    <a:pt x="884" y="111"/>
                  </a:lnTo>
                  <a:lnTo>
                    <a:pt x="871" y="106"/>
                  </a:lnTo>
                  <a:lnTo>
                    <a:pt x="859" y="102"/>
                  </a:lnTo>
                  <a:lnTo>
                    <a:pt x="846" y="98"/>
                  </a:lnTo>
                  <a:lnTo>
                    <a:pt x="831" y="96"/>
                  </a:lnTo>
                  <a:lnTo>
                    <a:pt x="818" y="94"/>
                  </a:lnTo>
                  <a:lnTo>
                    <a:pt x="804" y="92"/>
                  </a:lnTo>
                  <a:lnTo>
                    <a:pt x="790" y="92"/>
                  </a:lnTo>
                  <a:lnTo>
                    <a:pt x="775" y="92"/>
                  </a:lnTo>
                  <a:lnTo>
                    <a:pt x="761" y="93"/>
                  </a:lnTo>
                  <a:lnTo>
                    <a:pt x="747" y="94"/>
                  </a:lnTo>
                  <a:lnTo>
                    <a:pt x="732" y="96"/>
                  </a:lnTo>
                  <a:lnTo>
                    <a:pt x="718" y="98"/>
                  </a:lnTo>
                  <a:lnTo>
                    <a:pt x="705" y="101"/>
                  </a:lnTo>
                  <a:lnTo>
                    <a:pt x="691" y="105"/>
                  </a:lnTo>
                  <a:lnTo>
                    <a:pt x="679" y="109"/>
                  </a:lnTo>
                  <a:lnTo>
                    <a:pt x="667" y="113"/>
                  </a:lnTo>
                  <a:lnTo>
                    <a:pt x="656" y="118"/>
                  </a:lnTo>
                  <a:lnTo>
                    <a:pt x="644" y="124"/>
                  </a:lnTo>
                  <a:lnTo>
                    <a:pt x="634" y="130"/>
                  </a:lnTo>
                  <a:lnTo>
                    <a:pt x="625" y="136"/>
                  </a:lnTo>
                  <a:lnTo>
                    <a:pt x="617" y="144"/>
                  </a:lnTo>
                  <a:lnTo>
                    <a:pt x="610" y="151"/>
                  </a:lnTo>
                  <a:lnTo>
                    <a:pt x="606" y="157"/>
                  </a:lnTo>
                  <a:lnTo>
                    <a:pt x="601" y="162"/>
                  </a:lnTo>
                  <a:lnTo>
                    <a:pt x="596" y="166"/>
                  </a:lnTo>
                  <a:lnTo>
                    <a:pt x="591" y="169"/>
                  </a:lnTo>
                  <a:lnTo>
                    <a:pt x="587" y="170"/>
                  </a:lnTo>
                  <a:lnTo>
                    <a:pt x="582" y="171"/>
                  </a:lnTo>
                  <a:lnTo>
                    <a:pt x="576" y="171"/>
                  </a:lnTo>
                  <a:lnTo>
                    <a:pt x="571" y="169"/>
                  </a:lnTo>
                  <a:lnTo>
                    <a:pt x="561" y="166"/>
                  </a:lnTo>
                  <a:lnTo>
                    <a:pt x="550" y="161"/>
                  </a:lnTo>
                  <a:lnTo>
                    <a:pt x="540" y="155"/>
                  </a:lnTo>
                  <a:lnTo>
                    <a:pt x="532" y="151"/>
                  </a:lnTo>
                  <a:lnTo>
                    <a:pt x="531" y="166"/>
                  </a:lnTo>
                  <a:lnTo>
                    <a:pt x="532" y="180"/>
                  </a:lnTo>
                  <a:lnTo>
                    <a:pt x="533" y="195"/>
                  </a:lnTo>
                  <a:lnTo>
                    <a:pt x="535" y="208"/>
                  </a:lnTo>
                  <a:lnTo>
                    <a:pt x="538" y="220"/>
                  </a:lnTo>
                  <a:lnTo>
                    <a:pt x="542" y="231"/>
                  </a:lnTo>
                  <a:lnTo>
                    <a:pt x="547" y="242"/>
                  </a:lnTo>
                  <a:lnTo>
                    <a:pt x="553" y="252"/>
                  </a:lnTo>
                  <a:lnTo>
                    <a:pt x="560" y="260"/>
                  </a:lnTo>
                  <a:lnTo>
                    <a:pt x="568" y="268"/>
                  </a:lnTo>
                  <a:lnTo>
                    <a:pt x="577" y="274"/>
                  </a:lnTo>
                  <a:lnTo>
                    <a:pt x="586" y="280"/>
                  </a:lnTo>
                  <a:lnTo>
                    <a:pt x="597" y="284"/>
                  </a:lnTo>
                  <a:lnTo>
                    <a:pt x="610" y="287"/>
                  </a:lnTo>
                  <a:lnTo>
                    <a:pt x="622" y="290"/>
                  </a:lnTo>
                  <a:lnTo>
                    <a:pt x="636" y="291"/>
                  </a:lnTo>
                  <a:lnTo>
                    <a:pt x="623" y="293"/>
                  </a:lnTo>
                  <a:lnTo>
                    <a:pt x="610" y="297"/>
                  </a:lnTo>
                  <a:lnTo>
                    <a:pt x="597" y="301"/>
                  </a:lnTo>
                  <a:lnTo>
                    <a:pt x="586" y="305"/>
                  </a:lnTo>
                  <a:lnTo>
                    <a:pt x="575" y="310"/>
                  </a:lnTo>
                  <a:lnTo>
                    <a:pt x="565" y="316"/>
                  </a:lnTo>
                  <a:lnTo>
                    <a:pt x="555" y="322"/>
                  </a:lnTo>
                  <a:lnTo>
                    <a:pt x="547" y="329"/>
                  </a:lnTo>
                  <a:lnTo>
                    <a:pt x="539" y="337"/>
                  </a:lnTo>
                  <a:lnTo>
                    <a:pt x="531" y="346"/>
                  </a:lnTo>
                  <a:lnTo>
                    <a:pt x="524" y="355"/>
                  </a:lnTo>
                  <a:lnTo>
                    <a:pt x="518" y="364"/>
                  </a:lnTo>
                  <a:lnTo>
                    <a:pt x="512" y="374"/>
                  </a:lnTo>
                  <a:lnTo>
                    <a:pt x="506" y="385"/>
                  </a:lnTo>
                  <a:lnTo>
                    <a:pt x="501" y="397"/>
                  </a:lnTo>
                  <a:lnTo>
                    <a:pt x="497" y="408"/>
                  </a:lnTo>
                  <a:lnTo>
                    <a:pt x="490" y="432"/>
                  </a:lnTo>
                  <a:lnTo>
                    <a:pt x="484" y="458"/>
                  </a:lnTo>
                  <a:lnTo>
                    <a:pt x="479" y="485"/>
                  </a:lnTo>
                  <a:lnTo>
                    <a:pt x="476" y="514"/>
                  </a:lnTo>
                  <a:lnTo>
                    <a:pt x="474" y="544"/>
                  </a:lnTo>
                  <a:lnTo>
                    <a:pt x="473" y="575"/>
                  </a:lnTo>
                  <a:lnTo>
                    <a:pt x="473" y="607"/>
                  </a:lnTo>
                  <a:lnTo>
                    <a:pt x="473" y="639"/>
                  </a:lnTo>
                  <a:lnTo>
                    <a:pt x="482" y="622"/>
                  </a:lnTo>
                  <a:lnTo>
                    <a:pt x="492" y="606"/>
                  </a:lnTo>
                  <a:lnTo>
                    <a:pt x="503" y="591"/>
                  </a:lnTo>
                  <a:lnTo>
                    <a:pt x="516" y="578"/>
                  </a:lnTo>
                  <a:lnTo>
                    <a:pt x="523" y="572"/>
                  </a:lnTo>
                  <a:lnTo>
                    <a:pt x="530" y="567"/>
                  </a:lnTo>
                  <a:lnTo>
                    <a:pt x="538" y="561"/>
                  </a:lnTo>
                  <a:lnTo>
                    <a:pt x="546" y="557"/>
                  </a:lnTo>
                  <a:lnTo>
                    <a:pt x="554" y="552"/>
                  </a:lnTo>
                  <a:lnTo>
                    <a:pt x="564" y="548"/>
                  </a:lnTo>
                  <a:lnTo>
                    <a:pt x="574" y="544"/>
                  </a:lnTo>
                  <a:lnTo>
                    <a:pt x="584" y="541"/>
                  </a:lnTo>
                  <a:lnTo>
                    <a:pt x="572" y="557"/>
                  </a:lnTo>
                  <a:lnTo>
                    <a:pt x="562" y="572"/>
                  </a:lnTo>
                  <a:lnTo>
                    <a:pt x="551" y="587"/>
                  </a:lnTo>
                  <a:lnTo>
                    <a:pt x="543" y="603"/>
                  </a:lnTo>
                  <a:lnTo>
                    <a:pt x="535" y="619"/>
                  </a:lnTo>
                  <a:lnTo>
                    <a:pt x="529" y="635"/>
                  </a:lnTo>
                  <a:lnTo>
                    <a:pt x="523" y="652"/>
                  </a:lnTo>
                  <a:lnTo>
                    <a:pt x="519" y="669"/>
                  </a:lnTo>
                  <a:lnTo>
                    <a:pt x="515" y="686"/>
                  </a:lnTo>
                  <a:lnTo>
                    <a:pt x="512" y="704"/>
                  </a:lnTo>
                  <a:lnTo>
                    <a:pt x="510" y="722"/>
                  </a:lnTo>
                  <a:lnTo>
                    <a:pt x="508" y="740"/>
                  </a:lnTo>
                  <a:lnTo>
                    <a:pt x="508" y="759"/>
                  </a:lnTo>
                  <a:lnTo>
                    <a:pt x="508" y="777"/>
                  </a:lnTo>
                  <a:lnTo>
                    <a:pt x="510" y="796"/>
                  </a:lnTo>
                  <a:lnTo>
                    <a:pt x="513" y="816"/>
                  </a:lnTo>
                  <a:lnTo>
                    <a:pt x="525" y="796"/>
                  </a:lnTo>
                  <a:lnTo>
                    <a:pt x="538" y="781"/>
                  </a:lnTo>
                  <a:lnTo>
                    <a:pt x="551" y="767"/>
                  </a:lnTo>
                  <a:lnTo>
                    <a:pt x="565" y="755"/>
                  </a:lnTo>
                  <a:lnTo>
                    <a:pt x="579" y="745"/>
                  </a:lnTo>
                  <a:lnTo>
                    <a:pt x="593" y="737"/>
                  </a:lnTo>
                  <a:lnTo>
                    <a:pt x="609" y="730"/>
                  </a:lnTo>
                  <a:lnTo>
                    <a:pt x="623" y="724"/>
                  </a:lnTo>
                  <a:lnTo>
                    <a:pt x="611" y="742"/>
                  </a:lnTo>
                  <a:lnTo>
                    <a:pt x="599" y="761"/>
                  </a:lnTo>
                  <a:lnTo>
                    <a:pt x="589" y="780"/>
                  </a:lnTo>
                  <a:lnTo>
                    <a:pt x="581" y="798"/>
                  </a:lnTo>
                  <a:lnTo>
                    <a:pt x="573" y="817"/>
                  </a:lnTo>
                  <a:lnTo>
                    <a:pt x="566" y="836"/>
                  </a:lnTo>
                  <a:lnTo>
                    <a:pt x="561" y="854"/>
                  </a:lnTo>
                  <a:lnTo>
                    <a:pt x="555" y="873"/>
                  </a:lnTo>
                  <a:lnTo>
                    <a:pt x="546" y="911"/>
                  </a:lnTo>
                  <a:lnTo>
                    <a:pt x="540" y="947"/>
                  </a:lnTo>
                  <a:lnTo>
                    <a:pt x="534" y="983"/>
                  </a:lnTo>
                  <a:lnTo>
                    <a:pt x="528" y="1018"/>
                  </a:lnTo>
                  <a:lnTo>
                    <a:pt x="522" y="1052"/>
                  </a:lnTo>
                  <a:lnTo>
                    <a:pt x="514" y="1085"/>
                  </a:lnTo>
                  <a:lnTo>
                    <a:pt x="508" y="1100"/>
                  </a:lnTo>
                  <a:lnTo>
                    <a:pt x="503" y="1117"/>
                  </a:lnTo>
                  <a:lnTo>
                    <a:pt x="497" y="1131"/>
                  </a:lnTo>
                  <a:lnTo>
                    <a:pt x="490" y="1145"/>
                  </a:lnTo>
                  <a:lnTo>
                    <a:pt x="482" y="1159"/>
                  </a:lnTo>
                  <a:lnTo>
                    <a:pt x="473" y="1173"/>
                  </a:lnTo>
                  <a:lnTo>
                    <a:pt x="462" y="1186"/>
                  </a:lnTo>
                  <a:lnTo>
                    <a:pt x="450" y="1198"/>
                  </a:lnTo>
                  <a:lnTo>
                    <a:pt x="437" y="1210"/>
                  </a:lnTo>
                  <a:lnTo>
                    <a:pt x="423" y="1222"/>
                  </a:lnTo>
                  <a:lnTo>
                    <a:pt x="406" y="1232"/>
                  </a:lnTo>
                  <a:lnTo>
                    <a:pt x="389" y="1242"/>
                  </a:lnTo>
                  <a:lnTo>
                    <a:pt x="399" y="1211"/>
                  </a:lnTo>
                  <a:lnTo>
                    <a:pt x="407" y="1182"/>
                  </a:lnTo>
                  <a:lnTo>
                    <a:pt x="412" y="1153"/>
                  </a:lnTo>
                  <a:lnTo>
                    <a:pt x="417" y="1125"/>
                  </a:lnTo>
                  <a:lnTo>
                    <a:pt x="419" y="1096"/>
                  </a:lnTo>
                  <a:lnTo>
                    <a:pt x="419" y="1069"/>
                  </a:lnTo>
                  <a:lnTo>
                    <a:pt x="417" y="1041"/>
                  </a:lnTo>
                  <a:lnTo>
                    <a:pt x="413" y="1014"/>
                  </a:lnTo>
                  <a:lnTo>
                    <a:pt x="408" y="987"/>
                  </a:lnTo>
                  <a:lnTo>
                    <a:pt x="401" y="961"/>
                  </a:lnTo>
                  <a:lnTo>
                    <a:pt x="392" y="933"/>
                  </a:lnTo>
                  <a:lnTo>
                    <a:pt x="382" y="907"/>
                  </a:lnTo>
                  <a:lnTo>
                    <a:pt x="369" y="880"/>
                  </a:lnTo>
                  <a:lnTo>
                    <a:pt x="356" y="853"/>
                  </a:lnTo>
                  <a:lnTo>
                    <a:pt x="341" y="827"/>
                  </a:lnTo>
                  <a:lnTo>
                    <a:pt x="325" y="800"/>
                  </a:lnTo>
                  <a:lnTo>
                    <a:pt x="333" y="789"/>
                  </a:lnTo>
                  <a:lnTo>
                    <a:pt x="341" y="777"/>
                  </a:lnTo>
                  <a:lnTo>
                    <a:pt x="348" y="765"/>
                  </a:lnTo>
                  <a:lnTo>
                    <a:pt x="355" y="752"/>
                  </a:lnTo>
                  <a:lnTo>
                    <a:pt x="367" y="727"/>
                  </a:lnTo>
                  <a:lnTo>
                    <a:pt x="379" y="700"/>
                  </a:lnTo>
                  <a:lnTo>
                    <a:pt x="388" y="673"/>
                  </a:lnTo>
                  <a:lnTo>
                    <a:pt x="395" y="645"/>
                  </a:lnTo>
                  <a:lnTo>
                    <a:pt x="401" y="616"/>
                  </a:lnTo>
                  <a:lnTo>
                    <a:pt x="406" y="586"/>
                  </a:lnTo>
                  <a:lnTo>
                    <a:pt x="409" y="556"/>
                  </a:lnTo>
                  <a:lnTo>
                    <a:pt x="411" y="524"/>
                  </a:lnTo>
                  <a:lnTo>
                    <a:pt x="411" y="492"/>
                  </a:lnTo>
                  <a:lnTo>
                    <a:pt x="411" y="460"/>
                  </a:lnTo>
                  <a:lnTo>
                    <a:pt x="409" y="426"/>
                  </a:lnTo>
                  <a:lnTo>
                    <a:pt x="407" y="392"/>
                  </a:lnTo>
                  <a:lnTo>
                    <a:pt x="403" y="358"/>
                  </a:lnTo>
                  <a:lnTo>
                    <a:pt x="398" y="322"/>
                  </a:lnTo>
                  <a:lnTo>
                    <a:pt x="373" y="337"/>
                  </a:lnTo>
                  <a:lnTo>
                    <a:pt x="349" y="354"/>
                  </a:lnTo>
                  <a:lnTo>
                    <a:pt x="338" y="362"/>
                  </a:lnTo>
                  <a:lnTo>
                    <a:pt x="328" y="370"/>
                  </a:lnTo>
                  <a:lnTo>
                    <a:pt x="316" y="379"/>
                  </a:lnTo>
                  <a:lnTo>
                    <a:pt x="307" y="388"/>
                  </a:lnTo>
                  <a:lnTo>
                    <a:pt x="298" y="398"/>
                  </a:lnTo>
                  <a:lnTo>
                    <a:pt x="289" y="408"/>
                  </a:lnTo>
                  <a:lnTo>
                    <a:pt x="281" y="418"/>
                  </a:lnTo>
                  <a:lnTo>
                    <a:pt x="273" y="429"/>
                  </a:lnTo>
                  <a:lnTo>
                    <a:pt x="266" y="439"/>
                  </a:lnTo>
                  <a:lnTo>
                    <a:pt x="260" y="451"/>
                  </a:lnTo>
                  <a:lnTo>
                    <a:pt x="254" y="463"/>
                  </a:lnTo>
                  <a:lnTo>
                    <a:pt x="249" y="474"/>
                  </a:lnTo>
                  <a:lnTo>
                    <a:pt x="244" y="486"/>
                  </a:lnTo>
                  <a:lnTo>
                    <a:pt x="241" y="500"/>
                  </a:lnTo>
                  <a:lnTo>
                    <a:pt x="237" y="513"/>
                  </a:lnTo>
                  <a:lnTo>
                    <a:pt x="235" y="526"/>
                  </a:lnTo>
                  <a:lnTo>
                    <a:pt x="233" y="539"/>
                  </a:lnTo>
                  <a:lnTo>
                    <a:pt x="232" y="554"/>
                  </a:lnTo>
                  <a:lnTo>
                    <a:pt x="232" y="569"/>
                  </a:lnTo>
                  <a:lnTo>
                    <a:pt x="232" y="583"/>
                  </a:lnTo>
                  <a:lnTo>
                    <a:pt x="234" y="598"/>
                  </a:lnTo>
                  <a:lnTo>
                    <a:pt x="236" y="615"/>
                  </a:lnTo>
                  <a:lnTo>
                    <a:pt x="238" y="631"/>
                  </a:lnTo>
                  <a:lnTo>
                    <a:pt x="242" y="647"/>
                  </a:lnTo>
                  <a:lnTo>
                    <a:pt x="246" y="665"/>
                  </a:lnTo>
                  <a:lnTo>
                    <a:pt x="252" y="683"/>
                  </a:lnTo>
                  <a:lnTo>
                    <a:pt x="258" y="700"/>
                  </a:lnTo>
                  <a:lnTo>
                    <a:pt x="265" y="719"/>
                  </a:lnTo>
                  <a:lnTo>
                    <a:pt x="251" y="698"/>
                  </a:lnTo>
                  <a:lnTo>
                    <a:pt x="238" y="679"/>
                  </a:lnTo>
                  <a:lnTo>
                    <a:pt x="226" y="659"/>
                  </a:lnTo>
                  <a:lnTo>
                    <a:pt x="215" y="639"/>
                  </a:lnTo>
                  <a:lnTo>
                    <a:pt x="206" y="620"/>
                  </a:lnTo>
                  <a:lnTo>
                    <a:pt x="198" y="601"/>
                  </a:lnTo>
                  <a:lnTo>
                    <a:pt x="191" y="581"/>
                  </a:lnTo>
                  <a:lnTo>
                    <a:pt x="186" y="563"/>
                  </a:lnTo>
                  <a:lnTo>
                    <a:pt x="180" y="544"/>
                  </a:lnTo>
                  <a:lnTo>
                    <a:pt x="176" y="526"/>
                  </a:lnTo>
                  <a:lnTo>
                    <a:pt x="174" y="508"/>
                  </a:lnTo>
                  <a:lnTo>
                    <a:pt x="173" y="489"/>
                  </a:lnTo>
                  <a:lnTo>
                    <a:pt x="172" y="472"/>
                  </a:lnTo>
                  <a:lnTo>
                    <a:pt x="173" y="455"/>
                  </a:lnTo>
                  <a:lnTo>
                    <a:pt x="174" y="437"/>
                  </a:lnTo>
                  <a:lnTo>
                    <a:pt x="177" y="420"/>
                  </a:lnTo>
                  <a:lnTo>
                    <a:pt x="180" y="403"/>
                  </a:lnTo>
                  <a:lnTo>
                    <a:pt x="186" y="386"/>
                  </a:lnTo>
                  <a:lnTo>
                    <a:pt x="191" y="369"/>
                  </a:lnTo>
                  <a:lnTo>
                    <a:pt x="197" y="353"/>
                  </a:lnTo>
                  <a:lnTo>
                    <a:pt x="204" y="336"/>
                  </a:lnTo>
                  <a:lnTo>
                    <a:pt x="212" y="320"/>
                  </a:lnTo>
                  <a:lnTo>
                    <a:pt x="221" y="304"/>
                  </a:lnTo>
                  <a:lnTo>
                    <a:pt x="231" y="288"/>
                  </a:lnTo>
                  <a:lnTo>
                    <a:pt x="241" y="272"/>
                  </a:lnTo>
                  <a:lnTo>
                    <a:pt x="252" y="257"/>
                  </a:lnTo>
                  <a:lnTo>
                    <a:pt x="264" y="241"/>
                  </a:lnTo>
                  <a:lnTo>
                    <a:pt x="276" y="225"/>
                  </a:lnTo>
                  <a:lnTo>
                    <a:pt x="290" y="210"/>
                  </a:lnTo>
                  <a:lnTo>
                    <a:pt x="304" y="195"/>
                  </a:lnTo>
                  <a:lnTo>
                    <a:pt x="319" y="180"/>
                  </a:lnTo>
                  <a:lnTo>
                    <a:pt x="335" y="165"/>
                  </a:lnTo>
                  <a:lnTo>
                    <a:pt x="324" y="169"/>
                  </a:lnTo>
                  <a:lnTo>
                    <a:pt x="313" y="174"/>
                  </a:lnTo>
                  <a:lnTo>
                    <a:pt x="302" y="179"/>
                  </a:lnTo>
                  <a:lnTo>
                    <a:pt x="292" y="185"/>
                  </a:lnTo>
                  <a:lnTo>
                    <a:pt x="270" y="200"/>
                  </a:lnTo>
                  <a:lnTo>
                    <a:pt x="249" y="217"/>
                  </a:lnTo>
                  <a:lnTo>
                    <a:pt x="227" y="235"/>
                  </a:lnTo>
                  <a:lnTo>
                    <a:pt x="207" y="258"/>
                  </a:lnTo>
                  <a:lnTo>
                    <a:pt x="186" y="281"/>
                  </a:lnTo>
                  <a:lnTo>
                    <a:pt x="164" y="308"/>
                  </a:lnTo>
                  <a:lnTo>
                    <a:pt x="175" y="289"/>
                  </a:lnTo>
                  <a:lnTo>
                    <a:pt x="187" y="270"/>
                  </a:lnTo>
                  <a:lnTo>
                    <a:pt x="197" y="252"/>
                  </a:lnTo>
                  <a:lnTo>
                    <a:pt x="205" y="232"/>
                  </a:lnTo>
                  <a:lnTo>
                    <a:pt x="213" y="214"/>
                  </a:lnTo>
                  <a:lnTo>
                    <a:pt x="220" y="195"/>
                  </a:lnTo>
                  <a:lnTo>
                    <a:pt x="225" y="175"/>
                  </a:lnTo>
                  <a:lnTo>
                    <a:pt x="231" y="156"/>
                  </a:lnTo>
                  <a:lnTo>
                    <a:pt x="235" y="136"/>
                  </a:lnTo>
                  <a:lnTo>
                    <a:pt x="238" y="117"/>
                  </a:lnTo>
                  <a:lnTo>
                    <a:pt x="239" y="98"/>
                  </a:lnTo>
                  <a:lnTo>
                    <a:pt x="240" y="78"/>
                  </a:lnTo>
                  <a:lnTo>
                    <a:pt x="240" y="59"/>
                  </a:lnTo>
                  <a:lnTo>
                    <a:pt x="239" y="40"/>
                  </a:lnTo>
                  <a:lnTo>
                    <a:pt x="237" y="19"/>
                  </a:lnTo>
                  <a:lnTo>
                    <a:pt x="233" y="0"/>
                  </a:lnTo>
                  <a:lnTo>
                    <a:pt x="213" y="26"/>
                  </a:lnTo>
                  <a:lnTo>
                    <a:pt x="194" y="52"/>
                  </a:lnTo>
                  <a:lnTo>
                    <a:pt x="176" y="78"/>
                  </a:lnTo>
                  <a:lnTo>
                    <a:pt x="159" y="103"/>
                  </a:lnTo>
                  <a:lnTo>
                    <a:pt x="144" y="128"/>
                  </a:lnTo>
                  <a:lnTo>
                    <a:pt x="128" y="153"/>
                  </a:lnTo>
                  <a:lnTo>
                    <a:pt x="115" y="177"/>
                  </a:lnTo>
                  <a:lnTo>
                    <a:pt x="104" y="201"/>
                  </a:lnTo>
                  <a:lnTo>
                    <a:pt x="93" y="224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70" y="290"/>
                  </a:lnTo>
                  <a:lnTo>
                    <a:pt x="65" y="312"/>
                  </a:lnTo>
                  <a:lnTo>
                    <a:pt x="63" y="332"/>
                  </a:lnTo>
                  <a:lnTo>
                    <a:pt x="62" y="353"/>
                  </a:lnTo>
                  <a:lnTo>
                    <a:pt x="63" y="372"/>
                  </a:lnTo>
                  <a:lnTo>
                    <a:pt x="63" y="398"/>
                  </a:lnTo>
                  <a:lnTo>
                    <a:pt x="64" y="423"/>
                  </a:lnTo>
                  <a:lnTo>
                    <a:pt x="66" y="449"/>
                  </a:lnTo>
                  <a:lnTo>
                    <a:pt x="69" y="473"/>
                  </a:lnTo>
                  <a:lnTo>
                    <a:pt x="74" y="499"/>
                  </a:lnTo>
                  <a:lnTo>
                    <a:pt x="80" y="524"/>
                  </a:lnTo>
                  <a:lnTo>
                    <a:pt x="86" y="548"/>
                  </a:lnTo>
                  <a:lnTo>
                    <a:pt x="95" y="574"/>
                  </a:lnTo>
                  <a:lnTo>
                    <a:pt x="104" y="598"/>
                  </a:lnTo>
                  <a:lnTo>
                    <a:pt x="114" y="624"/>
                  </a:lnTo>
                  <a:lnTo>
                    <a:pt x="126" y="648"/>
                  </a:lnTo>
                  <a:lnTo>
                    <a:pt x="139" y="673"/>
                  </a:lnTo>
                  <a:lnTo>
                    <a:pt x="153" y="697"/>
                  </a:lnTo>
                  <a:lnTo>
                    <a:pt x="167" y="722"/>
                  </a:lnTo>
                  <a:lnTo>
                    <a:pt x="183" y="746"/>
                  </a:lnTo>
                  <a:lnTo>
                    <a:pt x="201" y="771"/>
                  </a:lnTo>
                  <a:lnTo>
                    <a:pt x="176" y="788"/>
                  </a:lnTo>
                  <a:lnTo>
                    <a:pt x="154" y="806"/>
                  </a:lnTo>
                  <a:lnTo>
                    <a:pt x="132" y="823"/>
                  </a:lnTo>
                  <a:lnTo>
                    <a:pt x="113" y="840"/>
                  </a:lnTo>
                  <a:lnTo>
                    <a:pt x="95" y="858"/>
                  </a:lnTo>
                  <a:lnTo>
                    <a:pt x="78" y="875"/>
                  </a:lnTo>
                  <a:lnTo>
                    <a:pt x="64" y="893"/>
                  </a:lnTo>
                  <a:lnTo>
                    <a:pt x="51" y="911"/>
                  </a:lnTo>
                  <a:lnTo>
                    <a:pt x="39" y="929"/>
                  </a:lnTo>
                  <a:lnTo>
                    <a:pt x="29" y="946"/>
                  </a:lnTo>
                  <a:lnTo>
                    <a:pt x="20" y="965"/>
                  </a:lnTo>
                  <a:lnTo>
                    <a:pt x="13" y="983"/>
                  </a:lnTo>
                  <a:lnTo>
                    <a:pt x="8" y="1000"/>
                  </a:lnTo>
                  <a:lnTo>
                    <a:pt x="4" y="1019"/>
                  </a:lnTo>
                  <a:lnTo>
                    <a:pt x="1" y="1037"/>
                  </a:lnTo>
                  <a:lnTo>
                    <a:pt x="0" y="1055"/>
                  </a:lnTo>
                  <a:lnTo>
                    <a:pt x="0" y="1074"/>
                  </a:lnTo>
                  <a:lnTo>
                    <a:pt x="1" y="1093"/>
                  </a:lnTo>
                  <a:lnTo>
                    <a:pt x="4" y="1112"/>
                  </a:lnTo>
                  <a:lnTo>
                    <a:pt x="9" y="1130"/>
                  </a:lnTo>
                  <a:lnTo>
                    <a:pt x="14" y="1149"/>
                  </a:lnTo>
                  <a:lnTo>
                    <a:pt x="21" y="1168"/>
                  </a:lnTo>
                  <a:lnTo>
                    <a:pt x="29" y="1187"/>
                  </a:lnTo>
                  <a:lnTo>
                    <a:pt x="39" y="1205"/>
                  </a:lnTo>
                  <a:lnTo>
                    <a:pt x="51" y="1225"/>
                  </a:lnTo>
                  <a:lnTo>
                    <a:pt x="63" y="1244"/>
                  </a:lnTo>
                  <a:lnTo>
                    <a:pt x="76" y="1264"/>
                  </a:lnTo>
                  <a:lnTo>
                    <a:pt x="92" y="1282"/>
                  </a:lnTo>
                  <a:lnTo>
                    <a:pt x="107" y="1301"/>
                  </a:lnTo>
                  <a:lnTo>
                    <a:pt x="124" y="1321"/>
                  </a:lnTo>
                  <a:lnTo>
                    <a:pt x="144" y="1341"/>
                  </a:lnTo>
                  <a:lnTo>
                    <a:pt x="163" y="1360"/>
                  </a:lnTo>
                  <a:lnTo>
                    <a:pt x="168" y="1364"/>
                  </a:lnTo>
                  <a:lnTo>
                    <a:pt x="174" y="1369"/>
                  </a:lnTo>
                  <a:lnTo>
                    <a:pt x="180" y="1372"/>
                  </a:lnTo>
                  <a:lnTo>
                    <a:pt x="189" y="1376"/>
                  </a:lnTo>
                  <a:lnTo>
                    <a:pt x="196" y="1379"/>
                  </a:lnTo>
                  <a:lnTo>
                    <a:pt x="204" y="1381"/>
                  </a:lnTo>
                  <a:lnTo>
                    <a:pt x="213" y="1384"/>
                  </a:lnTo>
                  <a:lnTo>
                    <a:pt x="222" y="1385"/>
                  </a:lnTo>
                  <a:lnTo>
                    <a:pt x="219" y="1389"/>
                  </a:lnTo>
                  <a:lnTo>
                    <a:pt x="217" y="1393"/>
                  </a:lnTo>
                  <a:lnTo>
                    <a:pt x="215" y="1397"/>
                  </a:lnTo>
                  <a:lnTo>
                    <a:pt x="215" y="1402"/>
                  </a:lnTo>
                  <a:lnTo>
                    <a:pt x="215" y="1407"/>
                  </a:lnTo>
                  <a:lnTo>
                    <a:pt x="215" y="1412"/>
                  </a:lnTo>
                  <a:lnTo>
                    <a:pt x="217" y="1418"/>
                  </a:lnTo>
                  <a:lnTo>
                    <a:pt x="219" y="1423"/>
                  </a:lnTo>
                  <a:lnTo>
                    <a:pt x="224" y="1433"/>
                  </a:lnTo>
                  <a:lnTo>
                    <a:pt x="231" y="1442"/>
                  </a:lnTo>
                  <a:lnTo>
                    <a:pt x="238" y="1451"/>
                  </a:lnTo>
                  <a:lnTo>
                    <a:pt x="245" y="1459"/>
                  </a:lnTo>
                  <a:lnTo>
                    <a:pt x="251" y="1451"/>
                  </a:lnTo>
                  <a:lnTo>
                    <a:pt x="257" y="1443"/>
                  </a:lnTo>
                  <a:lnTo>
                    <a:pt x="262" y="1435"/>
                  </a:lnTo>
                  <a:lnTo>
                    <a:pt x="267" y="1426"/>
                  </a:lnTo>
                  <a:lnTo>
                    <a:pt x="270" y="1417"/>
                  </a:lnTo>
                  <a:lnTo>
                    <a:pt x="271" y="1407"/>
                  </a:lnTo>
                  <a:lnTo>
                    <a:pt x="271" y="1403"/>
                  </a:lnTo>
                  <a:lnTo>
                    <a:pt x="271" y="1398"/>
                  </a:lnTo>
                  <a:lnTo>
                    <a:pt x="270" y="1394"/>
                  </a:lnTo>
                  <a:lnTo>
                    <a:pt x="268" y="1390"/>
                  </a:lnTo>
                  <a:lnTo>
                    <a:pt x="296" y="1390"/>
                  </a:lnTo>
                  <a:lnTo>
                    <a:pt x="322" y="1388"/>
                  </a:lnTo>
                  <a:lnTo>
                    <a:pt x="350" y="1384"/>
                  </a:lnTo>
                  <a:lnTo>
                    <a:pt x="377" y="1378"/>
                  </a:lnTo>
                  <a:lnTo>
                    <a:pt x="389" y="1375"/>
                  </a:lnTo>
                  <a:lnTo>
                    <a:pt x="401" y="1370"/>
                  </a:lnTo>
                  <a:lnTo>
                    <a:pt x="412" y="1366"/>
                  </a:lnTo>
                  <a:lnTo>
                    <a:pt x="424" y="1360"/>
                  </a:lnTo>
                  <a:lnTo>
                    <a:pt x="434" y="1355"/>
                  </a:lnTo>
                  <a:lnTo>
                    <a:pt x="444" y="1349"/>
                  </a:lnTo>
                  <a:lnTo>
                    <a:pt x="452" y="1343"/>
                  </a:lnTo>
                  <a:lnTo>
                    <a:pt x="460" y="1336"/>
                  </a:lnTo>
                  <a:lnTo>
                    <a:pt x="468" y="1359"/>
                  </a:lnTo>
                  <a:lnTo>
                    <a:pt x="473" y="1383"/>
                  </a:lnTo>
                  <a:lnTo>
                    <a:pt x="477" y="1406"/>
                  </a:lnTo>
                  <a:lnTo>
                    <a:pt x="479" y="1429"/>
                  </a:lnTo>
                  <a:lnTo>
                    <a:pt x="480" y="1450"/>
                  </a:lnTo>
                  <a:lnTo>
                    <a:pt x="479" y="1471"/>
                  </a:lnTo>
                  <a:lnTo>
                    <a:pt x="476" y="1491"/>
                  </a:lnTo>
                  <a:lnTo>
                    <a:pt x="471" y="1511"/>
                  </a:lnTo>
                  <a:lnTo>
                    <a:pt x="465" y="1530"/>
                  </a:lnTo>
                  <a:lnTo>
                    <a:pt x="456" y="1548"/>
                  </a:lnTo>
                  <a:lnTo>
                    <a:pt x="446" y="1566"/>
                  </a:lnTo>
                  <a:lnTo>
                    <a:pt x="434" y="1583"/>
                  </a:lnTo>
                  <a:lnTo>
                    <a:pt x="421" y="1599"/>
                  </a:lnTo>
                  <a:lnTo>
                    <a:pt x="404" y="1614"/>
                  </a:lnTo>
                  <a:lnTo>
                    <a:pt x="387" y="1629"/>
                  </a:lnTo>
                  <a:lnTo>
                    <a:pt x="367" y="1643"/>
                  </a:lnTo>
                  <a:lnTo>
                    <a:pt x="348" y="1647"/>
                  </a:lnTo>
                  <a:lnTo>
                    <a:pt x="331" y="1654"/>
                  </a:lnTo>
                  <a:lnTo>
                    <a:pt x="314" y="1661"/>
                  </a:lnTo>
                  <a:lnTo>
                    <a:pt x="299" y="1669"/>
                  </a:lnTo>
                  <a:lnTo>
                    <a:pt x="286" y="1679"/>
                  </a:lnTo>
                  <a:lnTo>
                    <a:pt x="272" y="1689"/>
                  </a:lnTo>
                  <a:lnTo>
                    <a:pt x="261" y="1701"/>
                  </a:lnTo>
                  <a:lnTo>
                    <a:pt x="250" y="1713"/>
                  </a:lnTo>
                  <a:lnTo>
                    <a:pt x="241" y="1726"/>
                  </a:lnTo>
                  <a:lnTo>
                    <a:pt x="232" y="1740"/>
                  </a:lnTo>
                  <a:lnTo>
                    <a:pt x="224" y="1754"/>
                  </a:lnTo>
                  <a:lnTo>
                    <a:pt x="217" y="1769"/>
                  </a:lnTo>
                  <a:lnTo>
                    <a:pt x="210" y="1786"/>
                  </a:lnTo>
                  <a:lnTo>
                    <a:pt x="205" y="1802"/>
                  </a:lnTo>
                  <a:lnTo>
                    <a:pt x="200" y="1818"/>
                  </a:lnTo>
                  <a:lnTo>
                    <a:pt x="196" y="1836"/>
                  </a:lnTo>
                  <a:lnTo>
                    <a:pt x="208" y="1834"/>
                  </a:lnTo>
                  <a:lnTo>
                    <a:pt x="221" y="1831"/>
                  </a:lnTo>
                  <a:lnTo>
                    <a:pt x="235" y="1828"/>
                  </a:lnTo>
                  <a:lnTo>
                    <a:pt x="248" y="1826"/>
                  </a:lnTo>
                  <a:lnTo>
                    <a:pt x="261" y="1822"/>
                  </a:lnTo>
                  <a:lnTo>
                    <a:pt x="274" y="1819"/>
                  </a:lnTo>
                  <a:lnTo>
                    <a:pt x="288" y="1816"/>
                  </a:lnTo>
                  <a:lnTo>
                    <a:pt x="301" y="1814"/>
                  </a:lnTo>
                  <a:lnTo>
                    <a:pt x="304" y="1822"/>
                  </a:lnTo>
                  <a:lnTo>
                    <a:pt x="306" y="1831"/>
                  </a:lnTo>
                  <a:lnTo>
                    <a:pt x="309" y="1839"/>
                  </a:lnTo>
                  <a:lnTo>
                    <a:pt x="312" y="1847"/>
                  </a:lnTo>
                  <a:lnTo>
                    <a:pt x="315" y="1855"/>
                  </a:lnTo>
                  <a:lnTo>
                    <a:pt x="317" y="1863"/>
                  </a:lnTo>
                  <a:lnTo>
                    <a:pt x="320" y="1871"/>
                  </a:lnTo>
                  <a:lnTo>
                    <a:pt x="324" y="1881"/>
                  </a:lnTo>
                  <a:lnTo>
                    <a:pt x="301" y="1910"/>
                  </a:lnTo>
                  <a:lnTo>
                    <a:pt x="282" y="1939"/>
                  </a:lnTo>
                  <a:lnTo>
                    <a:pt x="272" y="1953"/>
                  </a:lnTo>
                  <a:lnTo>
                    <a:pt x="265" y="1967"/>
                  </a:lnTo>
                  <a:lnTo>
                    <a:pt x="258" y="1981"/>
                  </a:lnTo>
                  <a:lnTo>
                    <a:pt x="252" y="1995"/>
                  </a:lnTo>
                  <a:lnTo>
                    <a:pt x="248" y="2008"/>
                  </a:lnTo>
                  <a:lnTo>
                    <a:pt x="245" y="2021"/>
                  </a:lnTo>
                  <a:lnTo>
                    <a:pt x="243" y="2034"/>
                  </a:lnTo>
                  <a:lnTo>
                    <a:pt x="243" y="2046"/>
                  </a:lnTo>
                  <a:lnTo>
                    <a:pt x="245" y="2058"/>
                  </a:lnTo>
                  <a:lnTo>
                    <a:pt x="249" y="2069"/>
                  </a:lnTo>
                  <a:lnTo>
                    <a:pt x="254" y="2081"/>
                  </a:lnTo>
                  <a:lnTo>
                    <a:pt x="261" y="2092"/>
                  </a:lnTo>
                  <a:lnTo>
                    <a:pt x="269" y="2078"/>
                  </a:lnTo>
                  <a:lnTo>
                    <a:pt x="278" y="2065"/>
                  </a:lnTo>
                  <a:lnTo>
                    <a:pt x="286" y="2053"/>
                  </a:lnTo>
                  <a:lnTo>
                    <a:pt x="295" y="2041"/>
                  </a:lnTo>
                  <a:lnTo>
                    <a:pt x="304" y="2030"/>
                  </a:lnTo>
                  <a:lnTo>
                    <a:pt x="314" y="2018"/>
                  </a:lnTo>
                  <a:lnTo>
                    <a:pt x="325" y="2008"/>
                  </a:lnTo>
                  <a:lnTo>
                    <a:pt x="337" y="1999"/>
                  </a:lnTo>
                  <a:lnTo>
                    <a:pt x="351" y="2000"/>
                  </a:lnTo>
                  <a:lnTo>
                    <a:pt x="365" y="2001"/>
                  </a:lnTo>
                  <a:lnTo>
                    <a:pt x="380" y="2002"/>
                  </a:lnTo>
                  <a:lnTo>
                    <a:pt x="394" y="2003"/>
                  </a:lnTo>
                  <a:lnTo>
                    <a:pt x="408" y="2004"/>
                  </a:lnTo>
                  <a:lnTo>
                    <a:pt x="423" y="2006"/>
                  </a:lnTo>
                  <a:lnTo>
                    <a:pt x="437" y="2007"/>
                  </a:lnTo>
                  <a:lnTo>
                    <a:pt x="451" y="2008"/>
                  </a:lnTo>
                  <a:lnTo>
                    <a:pt x="462" y="2033"/>
                  </a:lnTo>
                  <a:lnTo>
                    <a:pt x="475" y="2056"/>
                  </a:lnTo>
                  <a:lnTo>
                    <a:pt x="488" y="2080"/>
                  </a:lnTo>
                  <a:lnTo>
                    <a:pt x="501" y="2102"/>
                  </a:lnTo>
                  <a:lnTo>
                    <a:pt x="517" y="2123"/>
                  </a:lnTo>
                  <a:lnTo>
                    <a:pt x="533" y="2144"/>
                  </a:lnTo>
                  <a:lnTo>
                    <a:pt x="541" y="2154"/>
                  </a:lnTo>
                  <a:lnTo>
                    <a:pt x="550" y="2162"/>
                  </a:lnTo>
                  <a:lnTo>
                    <a:pt x="561" y="2171"/>
                  </a:lnTo>
                  <a:lnTo>
                    <a:pt x="570" y="2179"/>
                  </a:lnTo>
                  <a:lnTo>
                    <a:pt x="569" y="2171"/>
                  </a:lnTo>
                  <a:lnTo>
                    <a:pt x="568" y="2163"/>
                  </a:lnTo>
                  <a:lnTo>
                    <a:pt x="568" y="2156"/>
                  </a:lnTo>
                  <a:lnTo>
                    <a:pt x="568" y="2148"/>
                  </a:lnTo>
                  <a:lnTo>
                    <a:pt x="569" y="2140"/>
                  </a:lnTo>
                  <a:lnTo>
                    <a:pt x="570" y="2132"/>
                  </a:lnTo>
                  <a:lnTo>
                    <a:pt x="572" y="2123"/>
                  </a:lnTo>
                  <a:lnTo>
                    <a:pt x="575" y="2115"/>
                  </a:lnTo>
                  <a:lnTo>
                    <a:pt x="581" y="2100"/>
                  </a:lnTo>
                  <a:lnTo>
                    <a:pt x="590" y="2084"/>
                  </a:lnTo>
                  <a:lnTo>
                    <a:pt x="601" y="2067"/>
                  </a:lnTo>
                  <a:lnTo>
                    <a:pt x="614" y="2052"/>
                  </a:lnTo>
                  <a:lnTo>
                    <a:pt x="620" y="2050"/>
                  </a:lnTo>
                  <a:lnTo>
                    <a:pt x="625" y="2049"/>
                  </a:lnTo>
                  <a:lnTo>
                    <a:pt x="631" y="2047"/>
                  </a:lnTo>
                  <a:lnTo>
                    <a:pt x="636" y="2045"/>
                  </a:lnTo>
                  <a:lnTo>
                    <a:pt x="641" y="2044"/>
                  </a:lnTo>
                  <a:lnTo>
                    <a:pt x="647" y="2042"/>
                  </a:lnTo>
                  <a:lnTo>
                    <a:pt x="653" y="2041"/>
                  </a:lnTo>
                  <a:lnTo>
                    <a:pt x="659" y="2039"/>
                  </a:lnTo>
                  <a:lnTo>
                    <a:pt x="666" y="2044"/>
                  </a:lnTo>
                  <a:lnTo>
                    <a:pt x="674" y="2049"/>
                  </a:lnTo>
                  <a:lnTo>
                    <a:pt x="684" y="2054"/>
                  </a:lnTo>
                  <a:lnTo>
                    <a:pt x="693" y="2060"/>
                  </a:lnTo>
                  <a:lnTo>
                    <a:pt x="704" y="2065"/>
                  </a:lnTo>
                  <a:lnTo>
                    <a:pt x="714" y="2071"/>
                  </a:lnTo>
                  <a:lnTo>
                    <a:pt x="722" y="2076"/>
                  </a:lnTo>
                  <a:lnTo>
                    <a:pt x="729" y="2082"/>
                  </a:lnTo>
                  <a:lnTo>
                    <a:pt x="733" y="2063"/>
                  </a:lnTo>
                  <a:lnTo>
                    <a:pt x="736" y="2045"/>
                  </a:lnTo>
                  <a:lnTo>
                    <a:pt x="737" y="2029"/>
                  </a:lnTo>
                  <a:lnTo>
                    <a:pt x="736" y="2012"/>
                  </a:lnTo>
                  <a:lnTo>
                    <a:pt x="734" y="1997"/>
                  </a:lnTo>
                  <a:lnTo>
                    <a:pt x="730" y="1984"/>
                  </a:lnTo>
                  <a:lnTo>
                    <a:pt x="725" y="1970"/>
                  </a:lnTo>
                  <a:lnTo>
                    <a:pt x="718" y="1959"/>
                  </a:lnTo>
                  <a:lnTo>
                    <a:pt x="710" y="1948"/>
                  </a:lnTo>
                  <a:lnTo>
                    <a:pt x="700" y="1939"/>
                  </a:lnTo>
                  <a:lnTo>
                    <a:pt x="687" y="1932"/>
                  </a:lnTo>
                  <a:lnTo>
                    <a:pt x="674" y="1924"/>
                  </a:lnTo>
                  <a:lnTo>
                    <a:pt x="660" y="1920"/>
                  </a:lnTo>
                  <a:lnTo>
                    <a:pt x="643" y="1917"/>
                  </a:lnTo>
                  <a:lnTo>
                    <a:pt x="625" y="1915"/>
                  </a:lnTo>
                  <a:lnTo>
                    <a:pt x="606" y="1915"/>
                  </a:lnTo>
                  <a:lnTo>
                    <a:pt x="585" y="1915"/>
                  </a:lnTo>
                  <a:lnTo>
                    <a:pt x="566" y="1914"/>
                  </a:lnTo>
                  <a:lnTo>
                    <a:pt x="548" y="1911"/>
                  </a:lnTo>
                  <a:lnTo>
                    <a:pt x="534" y="1906"/>
                  </a:lnTo>
                  <a:lnTo>
                    <a:pt x="527" y="1903"/>
                  </a:lnTo>
                  <a:lnTo>
                    <a:pt x="521" y="1900"/>
                  </a:lnTo>
                  <a:lnTo>
                    <a:pt x="516" y="1896"/>
                  </a:lnTo>
                  <a:lnTo>
                    <a:pt x="511" y="1892"/>
                  </a:lnTo>
                  <a:lnTo>
                    <a:pt x="505" y="1888"/>
                  </a:lnTo>
                  <a:lnTo>
                    <a:pt x="502" y="1884"/>
                  </a:lnTo>
                  <a:lnTo>
                    <a:pt x="498" y="1879"/>
                  </a:lnTo>
                  <a:lnTo>
                    <a:pt x="496" y="1872"/>
                  </a:lnTo>
                  <a:lnTo>
                    <a:pt x="493" y="1867"/>
                  </a:lnTo>
                  <a:lnTo>
                    <a:pt x="492" y="1861"/>
                  </a:lnTo>
                  <a:lnTo>
                    <a:pt x="491" y="1854"/>
                  </a:lnTo>
                  <a:lnTo>
                    <a:pt x="491" y="1848"/>
                  </a:lnTo>
                  <a:lnTo>
                    <a:pt x="491" y="1841"/>
                  </a:lnTo>
                  <a:lnTo>
                    <a:pt x="492" y="1834"/>
                  </a:lnTo>
                  <a:lnTo>
                    <a:pt x="493" y="1826"/>
                  </a:lnTo>
                  <a:lnTo>
                    <a:pt x="496" y="1817"/>
                  </a:lnTo>
                  <a:lnTo>
                    <a:pt x="499" y="1809"/>
                  </a:lnTo>
                  <a:lnTo>
                    <a:pt x="502" y="1801"/>
                  </a:lnTo>
                  <a:lnTo>
                    <a:pt x="506" y="1792"/>
                  </a:lnTo>
                  <a:lnTo>
                    <a:pt x="512" y="1783"/>
                  </a:lnTo>
                  <a:lnTo>
                    <a:pt x="524" y="1764"/>
                  </a:lnTo>
                  <a:lnTo>
                    <a:pt x="539" y="1744"/>
                  </a:lnTo>
                  <a:lnTo>
                    <a:pt x="566" y="1736"/>
                  </a:lnTo>
                  <a:lnTo>
                    <a:pt x="592" y="1729"/>
                  </a:lnTo>
                  <a:lnTo>
                    <a:pt x="619" y="1721"/>
                  </a:lnTo>
                  <a:lnTo>
                    <a:pt x="645" y="1716"/>
                  </a:lnTo>
                  <a:lnTo>
                    <a:pt x="672" y="1710"/>
                  </a:lnTo>
                  <a:lnTo>
                    <a:pt x="698" y="1706"/>
                  </a:lnTo>
                  <a:lnTo>
                    <a:pt x="724" y="1702"/>
                  </a:lnTo>
                  <a:lnTo>
                    <a:pt x="751" y="1700"/>
                  </a:lnTo>
                  <a:lnTo>
                    <a:pt x="765" y="1705"/>
                  </a:lnTo>
                  <a:lnTo>
                    <a:pt x="778" y="1711"/>
                  </a:lnTo>
                  <a:lnTo>
                    <a:pt x="791" y="1719"/>
                  </a:lnTo>
                  <a:lnTo>
                    <a:pt x="802" y="1729"/>
                  </a:lnTo>
                  <a:lnTo>
                    <a:pt x="812" y="1738"/>
                  </a:lnTo>
                  <a:lnTo>
                    <a:pt x="820" y="1749"/>
                  </a:lnTo>
                  <a:lnTo>
                    <a:pt x="828" y="1761"/>
                  </a:lnTo>
                  <a:lnTo>
                    <a:pt x="835" y="1775"/>
                  </a:lnTo>
                  <a:lnTo>
                    <a:pt x="842" y="1757"/>
                  </a:lnTo>
                  <a:lnTo>
                    <a:pt x="848" y="1740"/>
                  </a:lnTo>
                  <a:lnTo>
                    <a:pt x="854" y="1723"/>
                  </a:lnTo>
                  <a:lnTo>
                    <a:pt x="859" y="1705"/>
                  </a:lnTo>
                  <a:lnTo>
                    <a:pt x="863" y="1688"/>
                  </a:lnTo>
                  <a:lnTo>
                    <a:pt x="866" y="1670"/>
                  </a:lnTo>
                  <a:lnTo>
                    <a:pt x="869" y="1653"/>
                  </a:lnTo>
                  <a:lnTo>
                    <a:pt x="870" y="1636"/>
                  </a:lnTo>
                  <a:lnTo>
                    <a:pt x="870" y="1618"/>
                  </a:lnTo>
                  <a:lnTo>
                    <a:pt x="869" y="1601"/>
                  </a:lnTo>
                  <a:lnTo>
                    <a:pt x="866" y="1584"/>
                  </a:lnTo>
                  <a:lnTo>
                    <a:pt x="862" y="1566"/>
                  </a:lnTo>
                  <a:lnTo>
                    <a:pt x="856" y="1549"/>
                  </a:lnTo>
                  <a:lnTo>
                    <a:pt x="848" y="1532"/>
                  </a:lnTo>
                  <a:lnTo>
                    <a:pt x="838" y="1514"/>
                  </a:lnTo>
                  <a:lnTo>
                    <a:pt x="826" y="1497"/>
                  </a:lnTo>
                  <a:lnTo>
                    <a:pt x="811" y="1474"/>
                  </a:lnTo>
                  <a:lnTo>
                    <a:pt x="799" y="1451"/>
                  </a:lnTo>
                  <a:lnTo>
                    <a:pt x="789" y="1429"/>
                  </a:lnTo>
                  <a:lnTo>
                    <a:pt x="779" y="1407"/>
                  </a:lnTo>
                  <a:lnTo>
                    <a:pt x="773" y="1386"/>
                  </a:lnTo>
                  <a:lnTo>
                    <a:pt x="768" y="1366"/>
                  </a:lnTo>
                  <a:lnTo>
                    <a:pt x="767" y="1355"/>
                  </a:lnTo>
                  <a:lnTo>
                    <a:pt x="766" y="1345"/>
                  </a:lnTo>
                  <a:lnTo>
                    <a:pt x="765" y="1335"/>
                  </a:lnTo>
                  <a:lnTo>
                    <a:pt x="765" y="1325"/>
                  </a:lnTo>
                  <a:lnTo>
                    <a:pt x="766" y="1315"/>
                  </a:lnTo>
                  <a:lnTo>
                    <a:pt x="767" y="1304"/>
                  </a:lnTo>
                  <a:lnTo>
                    <a:pt x="769" y="1295"/>
                  </a:lnTo>
                  <a:lnTo>
                    <a:pt x="771" y="1285"/>
                  </a:lnTo>
                  <a:lnTo>
                    <a:pt x="777" y="1265"/>
                  </a:lnTo>
                  <a:lnTo>
                    <a:pt x="784" y="1245"/>
                  </a:lnTo>
                  <a:lnTo>
                    <a:pt x="795" y="1225"/>
                  </a:lnTo>
                  <a:lnTo>
                    <a:pt x="808" y="1204"/>
                  </a:lnTo>
                  <a:lnTo>
                    <a:pt x="822" y="1184"/>
                  </a:lnTo>
                  <a:lnTo>
                    <a:pt x="840" y="1163"/>
                  </a:lnTo>
                  <a:lnTo>
                    <a:pt x="877" y="1119"/>
                  </a:lnTo>
                  <a:lnTo>
                    <a:pt x="908" y="1084"/>
                  </a:lnTo>
                  <a:lnTo>
                    <a:pt x="935" y="1057"/>
                  </a:lnTo>
                  <a:lnTo>
                    <a:pt x="956" y="1036"/>
                  </a:lnTo>
                  <a:lnTo>
                    <a:pt x="977" y="1019"/>
                  </a:lnTo>
                  <a:lnTo>
                    <a:pt x="996" y="1002"/>
                  </a:lnTo>
                  <a:lnTo>
                    <a:pt x="1017" y="985"/>
                  </a:lnTo>
                  <a:lnTo>
                    <a:pt x="1042" y="966"/>
                  </a:lnTo>
                  <a:lnTo>
                    <a:pt x="1043" y="961"/>
                  </a:lnTo>
                  <a:lnTo>
                    <a:pt x="1044" y="956"/>
                  </a:lnTo>
                  <a:lnTo>
                    <a:pt x="1046" y="951"/>
                  </a:lnTo>
                  <a:lnTo>
                    <a:pt x="1047" y="946"/>
                  </a:lnTo>
                  <a:lnTo>
                    <a:pt x="1049" y="941"/>
                  </a:lnTo>
                  <a:lnTo>
                    <a:pt x="1050" y="936"/>
                  </a:lnTo>
                  <a:lnTo>
                    <a:pt x="1052" y="932"/>
                  </a:lnTo>
                  <a:lnTo>
                    <a:pt x="1053" y="927"/>
                  </a:lnTo>
                  <a:lnTo>
                    <a:pt x="1063" y="940"/>
                  </a:lnTo>
                  <a:lnTo>
                    <a:pt x="1074" y="952"/>
                  </a:lnTo>
                  <a:lnTo>
                    <a:pt x="1083" y="964"/>
                  </a:lnTo>
                  <a:lnTo>
                    <a:pt x="1093" y="973"/>
                  </a:lnTo>
                  <a:lnTo>
                    <a:pt x="1114" y="989"/>
                  </a:lnTo>
                  <a:lnTo>
                    <a:pt x="1133" y="1003"/>
                  </a:lnTo>
                  <a:lnTo>
                    <a:pt x="1154" y="1019"/>
                  </a:lnTo>
                  <a:lnTo>
                    <a:pt x="1176" y="1034"/>
                  </a:lnTo>
                  <a:lnTo>
                    <a:pt x="1188" y="1043"/>
                  </a:lnTo>
                  <a:lnTo>
                    <a:pt x="1199" y="1053"/>
                  </a:lnTo>
                  <a:lnTo>
                    <a:pt x="1212" y="1065"/>
                  </a:lnTo>
                  <a:lnTo>
                    <a:pt x="1224" y="107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59FBA78F-09F0-478B-9471-6FEABD685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1962"/>
              <a:ext cx="49" cy="106"/>
            </a:xfrm>
            <a:custGeom>
              <a:avLst/>
              <a:gdLst>
                <a:gd name="T0" fmla="*/ 194 w 194"/>
                <a:gd name="T1" fmla="*/ 0 h 425"/>
                <a:gd name="T2" fmla="*/ 172 w 194"/>
                <a:gd name="T3" fmla="*/ 16 h 425"/>
                <a:gd name="T4" fmla="*/ 151 w 194"/>
                <a:gd name="T5" fmla="*/ 32 h 425"/>
                <a:gd name="T6" fmla="*/ 131 w 194"/>
                <a:gd name="T7" fmla="*/ 47 h 425"/>
                <a:gd name="T8" fmla="*/ 112 w 194"/>
                <a:gd name="T9" fmla="*/ 64 h 425"/>
                <a:gd name="T10" fmla="*/ 94 w 194"/>
                <a:gd name="T11" fmla="*/ 79 h 425"/>
                <a:gd name="T12" fmla="*/ 78 w 194"/>
                <a:gd name="T13" fmla="*/ 96 h 425"/>
                <a:gd name="T14" fmla="*/ 63 w 194"/>
                <a:gd name="T15" fmla="*/ 113 h 425"/>
                <a:gd name="T16" fmla="*/ 49 w 194"/>
                <a:gd name="T17" fmla="*/ 129 h 425"/>
                <a:gd name="T18" fmla="*/ 37 w 194"/>
                <a:gd name="T19" fmla="*/ 146 h 425"/>
                <a:gd name="T20" fmla="*/ 27 w 194"/>
                <a:gd name="T21" fmla="*/ 165 h 425"/>
                <a:gd name="T22" fmla="*/ 18 w 194"/>
                <a:gd name="T23" fmla="*/ 182 h 425"/>
                <a:gd name="T24" fmla="*/ 10 w 194"/>
                <a:gd name="T25" fmla="*/ 200 h 425"/>
                <a:gd name="T26" fmla="*/ 5 w 194"/>
                <a:gd name="T27" fmla="*/ 219 h 425"/>
                <a:gd name="T28" fmla="*/ 1 w 194"/>
                <a:gd name="T29" fmla="*/ 237 h 425"/>
                <a:gd name="T30" fmla="*/ 0 w 194"/>
                <a:gd name="T31" fmla="*/ 256 h 425"/>
                <a:gd name="T32" fmla="*/ 0 w 194"/>
                <a:gd name="T33" fmla="*/ 276 h 425"/>
                <a:gd name="T34" fmla="*/ 7 w 194"/>
                <a:gd name="T35" fmla="*/ 305 h 425"/>
                <a:gd name="T36" fmla="*/ 16 w 194"/>
                <a:gd name="T37" fmla="*/ 331 h 425"/>
                <a:gd name="T38" fmla="*/ 24 w 194"/>
                <a:gd name="T39" fmla="*/ 353 h 425"/>
                <a:gd name="T40" fmla="*/ 32 w 194"/>
                <a:gd name="T41" fmla="*/ 373 h 425"/>
                <a:gd name="T42" fmla="*/ 41 w 194"/>
                <a:gd name="T43" fmla="*/ 390 h 425"/>
                <a:gd name="T44" fmla="*/ 50 w 194"/>
                <a:gd name="T45" fmla="*/ 403 h 425"/>
                <a:gd name="T46" fmla="*/ 55 w 194"/>
                <a:gd name="T47" fmla="*/ 408 h 425"/>
                <a:gd name="T48" fmla="*/ 61 w 194"/>
                <a:gd name="T49" fmla="*/ 414 h 425"/>
                <a:gd name="T50" fmla="*/ 66 w 194"/>
                <a:gd name="T51" fmla="*/ 417 h 425"/>
                <a:gd name="T52" fmla="*/ 71 w 194"/>
                <a:gd name="T53" fmla="*/ 421 h 425"/>
                <a:gd name="T54" fmla="*/ 76 w 194"/>
                <a:gd name="T55" fmla="*/ 423 h 425"/>
                <a:gd name="T56" fmla="*/ 81 w 194"/>
                <a:gd name="T57" fmla="*/ 424 h 425"/>
                <a:gd name="T58" fmla="*/ 86 w 194"/>
                <a:gd name="T59" fmla="*/ 425 h 425"/>
                <a:gd name="T60" fmla="*/ 91 w 194"/>
                <a:gd name="T61" fmla="*/ 425 h 425"/>
                <a:gd name="T62" fmla="*/ 97 w 194"/>
                <a:gd name="T63" fmla="*/ 424 h 425"/>
                <a:gd name="T64" fmla="*/ 102 w 194"/>
                <a:gd name="T65" fmla="*/ 423 h 425"/>
                <a:gd name="T66" fmla="*/ 109 w 194"/>
                <a:gd name="T67" fmla="*/ 421 h 425"/>
                <a:gd name="T68" fmla="*/ 115 w 194"/>
                <a:gd name="T69" fmla="*/ 418 h 425"/>
                <a:gd name="T70" fmla="*/ 120 w 194"/>
                <a:gd name="T71" fmla="*/ 414 h 425"/>
                <a:gd name="T72" fmla="*/ 126 w 194"/>
                <a:gd name="T73" fmla="*/ 408 h 425"/>
                <a:gd name="T74" fmla="*/ 132 w 194"/>
                <a:gd name="T75" fmla="*/ 403 h 425"/>
                <a:gd name="T76" fmla="*/ 138 w 194"/>
                <a:gd name="T77" fmla="*/ 397 h 425"/>
                <a:gd name="T78" fmla="*/ 151 w 194"/>
                <a:gd name="T79" fmla="*/ 382 h 425"/>
                <a:gd name="T80" fmla="*/ 165 w 194"/>
                <a:gd name="T81" fmla="*/ 365 h 425"/>
                <a:gd name="T82" fmla="*/ 171 w 194"/>
                <a:gd name="T83" fmla="*/ 344 h 425"/>
                <a:gd name="T84" fmla="*/ 175 w 194"/>
                <a:gd name="T85" fmla="*/ 325 h 425"/>
                <a:gd name="T86" fmla="*/ 179 w 194"/>
                <a:gd name="T87" fmla="*/ 304 h 425"/>
                <a:gd name="T88" fmla="*/ 182 w 194"/>
                <a:gd name="T89" fmla="*/ 285 h 425"/>
                <a:gd name="T90" fmla="*/ 183 w 194"/>
                <a:gd name="T91" fmla="*/ 265 h 425"/>
                <a:gd name="T92" fmla="*/ 183 w 194"/>
                <a:gd name="T93" fmla="*/ 245 h 425"/>
                <a:gd name="T94" fmla="*/ 183 w 194"/>
                <a:gd name="T95" fmla="*/ 225 h 425"/>
                <a:gd name="T96" fmla="*/ 181 w 194"/>
                <a:gd name="T97" fmla="*/ 205 h 425"/>
                <a:gd name="T98" fmla="*/ 178 w 194"/>
                <a:gd name="T99" fmla="*/ 185 h 425"/>
                <a:gd name="T100" fmla="*/ 174 w 194"/>
                <a:gd name="T101" fmla="*/ 166 h 425"/>
                <a:gd name="T102" fmla="*/ 170 w 194"/>
                <a:gd name="T103" fmla="*/ 145 h 425"/>
                <a:gd name="T104" fmla="*/ 164 w 194"/>
                <a:gd name="T105" fmla="*/ 126 h 425"/>
                <a:gd name="T106" fmla="*/ 157 w 194"/>
                <a:gd name="T107" fmla="*/ 106 h 425"/>
                <a:gd name="T108" fmla="*/ 149 w 194"/>
                <a:gd name="T109" fmla="*/ 86 h 425"/>
                <a:gd name="T110" fmla="*/ 140 w 194"/>
                <a:gd name="T111" fmla="*/ 66 h 425"/>
                <a:gd name="T112" fmla="*/ 131 w 194"/>
                <a:gd name="T113" fmla="*/ 46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4" h="425">
                  <a:moveTo>
                    <a:pt x="194" y="0"/>
                  </a:moveTo>
                  <a:lnTo>
                    <a:pt x="172" y="16"/>
                  </a:lnTo>
                  <a:lnTo>
                    <a:pt x="151" y="32"/>
                  </a:lnTo>
                  <a:lnTo>
                    <a:pt x="131" y="47"/>
                  </a:lnTo>
                  <a:lnTo>
                    <a:pt x="112" y="64"/>
                  </a:lnTo>
                  <a:lnTo>
                    <a:pt x="94" y="79"/>
                  </a:lnTo>
                  <a:lnTo>
                    <a:pt x="78" y="96"/>
                  </a:lnTo>
                  <a:lnTo>
                    <a:pt x="63" y="113"/>
                  </a:lnTo>
                  <a:lnTo>
                    <a:pt x="49" y="129"/>
                  </a:lnTo>
                  <a:lnTo>
                    <a:pt x="37" y="146"/>
                  </a:lnTo>
                  <a:lnTo>
                    <a:pt x="27" y="165"/>
                  </a:lnTo>
                  <a:lnTo>
                    <a:pt x="18" y="182"/>
                  </a:lnTo>
                  <a:lnTo>
                    <a:pt x="10" y="200"/>
                  </a:lnTo>
                  <a:lnTo>
                    <a:pt x="5" y="219"/>
                  </a:lnTo>
                  <a:lnTo>
                    <a:pt x="1" y="237"/>
                  </a:lnTo>
                  <a:lnTo>
                    <a:pt x="0" y="256"/>
                  </a:lnTo>
                  <a:lnTo>
                    <a:pt x="0" y="276"/>
                  </a:lnTo>
                  <a:lnTo>
                    <a:pt x="7" y="305"/>
                  </a:lnTo>
                  <a:lnTo>
                    <a:pt x="16" y="331"/>
                  </a:lnTo>
                  <a:lnTo>
                    <a:pt x="24" y="353"/>
                  </a:lnTo>
                  <a:lnTo>
                    <a:pt x="32" y="373"/>
                  </a:lnTo>
                  <a:lnTo>
                    <a:pt x="41" y="390"/>
                  </a:lnTo>
                  <a:lnTo>
                    <a:pt x="50" y="403"/>
                  </a:lnTo>
                  <a:lnTo>
                    <a:pt x="55" y="408"/>
                  </a:lnTo>
                  <a:lnTo>
                    <a:pt x="61" y="414"/>
                  </a:lnTo>
                  <a:lnTo>
                    <a:pt x="66" y="417"/>
                  </a:lnTo>
                  <a:lnTo>
                    <a:pt x="71" y="421"/>
                  </a:lnTo>
                  <a:lnTo>
                    <a:pt x="76" y="423"/>
                  </a:lnTo>
                  <a:lnTo>
                    <a:pt x="81" y="424"/>
                  </a:lnTo>
                  <a:lnTo>
                    <a:pt x="86" y="425"/>
                  </a:lnTo>
                  <a:lnTo>
                    <a:pt x="91" y="425"/>
                  </a:lnTo>
                  <a:lnTo>
                    <a:pt x="97" y="424"/>
                  </a:lnTo>
                  <a:lnTo>
                    <a:pt x="102" y="423"/>
                  </a:lnTo>
                  <a:lnTo>
                    <a:pt x="109" y="421"/>
                  </a:lnTo>
                  <a:lnTo>
                    <a:pt x="115" y="418"/>
                  </a:lnTo>
                  <a:lnTo>
                    <a:pt x="120" y="414"/>
                  </a:lnTo>
                  <a:lnTo>
                    <a:pt x="126" y="408"/>
                  </a:lnTo>
                  <a:lnTo>
                    <a:pt x="132" y="403"/>
                  </a:lnTo>
                  <a:lnTo>
                    <a:pt x="138" y="397"/>
                  </a:lnTo>
                  <a:lnTo>
                    <a:pt x="151" y="382"/>
                  </a:lnTo>
                  <a:lnTo>
                    <a:pt x="165" y="365"/>
                  </a:lnTo>
                  <a:lnTo>
                    <a:pt x="171" y="344"/>
                  </a:lnTo>
                  <a:lnTo>
                    <a:pt x="175" y="325"/>
                  </a:lnTo>
                  <a:lnTo>
                    <a:pt x="179" y="304"/>
                  </a:lnTo>
                  <a:lnTo>
                    <a:pt x="182" y="285"/>
                  </a:lnTo>
                  <a:lnTo>
                    <a:pt x="183" y="265"/>
                  </a:lnTo>
                  <a:lnTo>
                    <a:pt x="183" y="245"/>
                  </a:lnTo>
                  <a:lnTo>
                    <a:pt x="183" y="225"/>
                  </a:lnTo>
                  <a:lnTo>
                    <a:pt x="181" y="205"/>
                  </a:lnTo>
                  <a:lnTo>
                    <a:pt x="178" y="185"/>
                  </a:lnTo>
                  <a:lnTo>
                    <a:pt x="174" y="166"/>
                  </a:lnTo>
                  <a:lnTo>
                    <a:pt x="170" y="145"/>
                  </a:lnTo>
                  <a:lnTo>
                    <a:pt x="164" y="126"/>
                  </a:lnTo>
                  <a:lnTo>
                    <a:pt x="157" y="106"/>
                  </a:lnTo>
                  <a:lnTo>
                    <a:pt x="149" y="86"/>
                  </a:lnTo>
                  <a:lnTo>
                    <a:pt x="140" y="66"/>
                  </a:lnTo>
                  <a:lnTo>
                    <a:pt x="131" y="4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4" name="Line 92">
              <a:extLst>
                <a:ext uri="{FF2B5EF4-FFF2-40B4-BE49-F238E27FC236}">
                  <a16:creationId xmlns:a16="http://schemas.microsoft.com/office/drawing/2014/main" id="{C1F4407B-696B-4840-9A65-926C8E48D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6" y="1940"/>
              <a:ext cx="15" cy="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4B09C89B-B5DA-4A81-90CB-9803F2F79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" y="1897"/>
              <a:ext cx="143" cy="131"/>
            </a:xfrm>
            <a:custGeom>
              <a:avLst/>
              <a:gdLst>
                <a:gd name="T0" fmla="*/ 13 w 570"/>
                <a:gd name="T1" fmla="*/ 373 h 525"/>
                <a:gd name="T2" fmla="*/ 37 w 570"/>
                <a:gd name="T3" fmla="*/ 376 h 525"/>
                <a:gd name="T4" fmla="*/ 61 w 570"/>
                <a:gd name="T5" fmla="*/ 376 h 525"/>
                <a:gd name="T6" fmla="*/ 82 w 570"/>
                <a:gd name="T7" fmla="*/ 373 h 525"/>
                <a:gd name="T8" fmla="*/ 103 w 570"/>
                <a:gd name="T9" fmla="*/ 366 h 525"/>
                <a:gd name="T10" fmla="*/ 122 w 570"/>
                <a:gd name="T11" fmla="*/ 355 h 525"/>
                <a:gd name="T12" fmla="*/ 139 w 570"/>
                <a:gd name="T13" fmla="*/ 340 h 525"/>
                <a:gd name="T14" fmla="*/ 155 w 570"/>
                <a:gd name="T15" fmla="*/ 321 h 525"/>
                <a:gd name="T16" fmla="*/ 163 w 570"/>
                <a:gd name="T17" fmla="*/ 337 h 525"/>
                <a:gd name="T18" fmla="*/ 162 w 570"/>
                <a:gd name="T19" fmla="*/ 393 h 525"/>
                <a:gd name="T20" fmla="*/ 157 w 570"/>
                <a:gd name="T21" fmla="*/ 446 h 525"/>
                <a:gd name="T22" fmla="*/ 147 w 570"/>
                <a:gd name="T23" fmla="*/ 499 h 525"/>
                <a:gd name="T24" fmla="*/ 156 w 570"/>
                <a:gd name="T25" fmla="*/ 518 h 525"/>
                <a:gd name="T26" fmla="*/ 184 w 570"/>
                <a:gd name="T27" fmla="*/ 503 h 525"/>
                <a:gd name="T28" fmla="*/ 212 w 570"/>
                <a:gd name="T29" fmla="*/ 488 h 525"/>
                <a:gd name="T30" fmla="*/ 235 w 570"/>
                <a:gd name="T31" fmla="*/ 471 h 525"/>
                <a:gd name="T32" fmla="*/ 256 w 570"/>
                <a:gd name="T33" fmla="*/ 450 h 525"/>
                <a:gd name="T34" fmla="*/ 272 w 570"/>
                <a:gd name="T35" fmla="*/ 429 h 525"/>
                <a:gd name="T36" fmla="*/ 283 w 570"/>
                <a:gd name="T37" fmla="*/ 403 h 525"/>
                <a:gd name="T38" fmla="*/ 291 w 570"/>
                <a:gd name="T39" fmla="*/ 376 h 525"/>
                <a:gd name="T40" fmla="*/ 309 w 570"/>
                <a:gd name="T41" fmla="*/ 372 h 525"/>
                <a:gd name="T42" fmla="*/ 333 w 570"/>
                <a:gd name="T43" fmla="*/ 391 h 525"/>
                <a:gd name="T44" fmla="*/ 345 w 570"/>
                <a:gd name="T45" fmla="*/ 404 h 525"/>
                <a:gd name="T46" fmla="*/ 356 w 570"/>
                <a:gd name="T47" fmla="*/ 420 h 525"/>
                <a:gd name="T48" fmla="*/ 365 w 570"/>
                <a:gd name="T49" fmla="*/ 436 h 525"/>
                <a:gd name="T50" fmla="*/ 372 w 570"/>
                <a:gd name="T51" fmla="*/ 453 h 525"/>
                <a:gd name="T52" fmla="*/ 377 w 570"/>
                <a:gd name="T53" fmla="*/ 473 h 525"/>
                <a:gd name="T54" fmla="*/ 386 w 570"/>
                <a:gd name="T55" fmla="*/ 474 h 525"/>
                <a:gd name="T56" fmla="*/ 396 w 570"/>
                <a:gd name="T57" fmla="*/ 458 h 525"/>
                <a:gd name="T58" fmla="*/ 403 w 570"/>
                <a:gd name="T59" fmla="*/ 442 h 525"/>
                <a:gd name="T60" fmla="*/ 408 w 570"/>
                <a:gd name="T61" fmla="*/ 426 h 525"/>
                <a:gd name="T62" fmla="*/ 410 w 570"/>
                <a:gd name="T63" fmla="*/ 410 h 525"/>
                <a:gd name="T64" fmla="*/ 410 w 570"/>
                <a:gd name="T65" fmla="*/ 394 h 525"/>
                <a:gd name="T66" fmla="*/ 407 w 570"/>
                <a:gd name="T67" fmla="*/ 379 h 525"/>
                <a:gd name="T68" fmla="*/ 402 w 570"/>
                <a:gd name="T69" fmla="*/ 363 h 525"/>
                <a:gd name="T70" fmla="*/ 407 w 570"/>
                <a:gd name="T71" fmla="*/ 355 h 525"/>
                <a:gd name="T72" fmla="*/ 424 w 570"/>
                <a:gd name="T73" fmla="*/ 358 h 525"/>
                <a:gd name="T74" fmla="*/ 440 w 570"/>
                <a:gd name="T75" fmla="*/ 365 h 525"/>
                <a:gd name="T76" fmla="*/ 453 w 570"/>
                <a:gd name="T77" fmla="*/ 372 h 525"/>
                <a:gd name="T78" fmla="*/ 469 w 570"/>
                <a:gd name="T79" fmla="*/ 386 h 525"/>
                <a:gd name="T80" fmla="*/ 487 w 570"/>
                <a:gd name="T81" fmla="*/ 408 h 525"/>
                <a:gd name="T82" fmla="*/ 501 w 570"/>
                <a:gd name="T83" fmla="*/ 396 h 525"/>
                <a:gd name="T84" fmla="*/ 509 w 570"/>
                <a:gd name="T85" fmla="*/ 348 h 525"/>
                <a:gd name="T86" fmla="*/ 511 w 570"/>
                <a:gd name="T87" fmla="*/ 301 h 525"/>
                <a:gd name="T88" fmla="*/ 507 w 570"/>
                <a:gd name="T89" fmla="*/ 257 h 525"/>
                <a:gd name="T90" fmla="*/ 497 w 570"/>
                <a:gd name="T91" fmla="*/ 216 h 525"/>
                <a:gd name="T92" fmla="*/ 481 w 570"/>
                <a:gd name="T93" fmla="*/ 177 h 525"/>
                <a:gd name="T94" fmla="*/ 458 w 570"/>
                <a:gd name="T95" fmla="*/ 139 h 525"/>
                <a:gd name="T96" fmla="*/ 430 w 570"/>
                <a:gd name="T97" fmla="*/ 104 h 525"/>
                <a:gd name="T98" fmla="*/ 431 w 570"/>
                <a:gd name="T99" fmla="*/ 102 h 525"/>
                <a:gd name="T100" fmla="*/ 467 w 570"/>
                <a:gd name="T101" fmla="*/ 128 h 525"/>
                <a:gd name="T102" fmla="*/ 505 w 570"/>
                <a:gd name="T103" fmla="*/ 147 h 525"/>
                <a:gd name="T104" fmla="*/ 544 w 570"/>
                <a:gd name="T105" fmla="*/ 161 h 525"/>
                <a:gd name="T106" fmla="*/ 568 w 570"/>
                <a:gd name="T107" fmla="*/ 155 h 525"/>
                <a:gd name="T108" fmla="*/ 570 w 570"/>
                <a:gd name="T109" fmla="*/ 137 h 525"/>
                <a:gd name="T110" fmla="*/ 568 w 570"/>
                <a:gd name="T111" fmla="*/ 104 h 525"/>
                <a:gd name="T112" fmla="*/ 557 w 570"/>
                <a:gd name="T113" fmla="*/ 60 h 525"/>
                <a:gd name="T114" fmla="*/ 547 w 570"/>
                <a:gd name="T115" fmla="*/ 18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0" h="525">
                  <a:moveTo>
                    <a:pt x="0" y="370"/>
                  </a:moveTo>
                  <a:lnTo>
                    <a:pt x="13" y="373"/>
                  </a:lnTo>
                  <a:lnTo>
                    <a:pt x="25" y="375"/>
                  </a:lnTo>
                  <a:lnTo>
                    <a:pt x="37" y="376"/>
                  </a:lnTo>
                  <a:lnTo>
                    <a:pt x="49" y="376"/>
                  </a:lnTo>
                  <a:lnTo>
                    <a:pt x="61" y="376"/>
                  </a:lnTo>
                  <a:lnTo>
                    <a:pt x="72" y="375"/>
                  </a:lnTo>
                  <a:lnTo>
                    <a:pt x="82" y="373"/>
                  </a:lnTo>
                  <a:lnTo>
                    <a:pt x="92" y="370"/>
                  </a:lnTo>
                  <a:lnTo>
                    <a:pt x="103" y="366"/>
                  </a:lnTo>
                  <a:lnTo>
                    <a:pt x="113" y="361"/>
                  </a:lnTo>
                  <a:lnTo>
                    <a:pt x="122" y="355"/>
                  </a:lnTo>
                  <a:lnTo>
                    <a:pt x="130" y="348"/>
                  </a:lnTo>
                  <a:lnTo>
                    <a:pt x="139" y="340"/>
                  </a:lnTo>
                  <a:lnTo>
                    <a:pt x="147" y="331"/>
                  </a:lnTo>
                  <a:lnTo>
                    <a:pt x="155" y="321"/>
                  </a:lnTo>
                  <a:lnTo>
                    <a:pt x="161" y="309"/>
                  </a:lnTo>
                  <a:lnTo>
                    <a:pt x="163" y="337"/>
                  </a:lnTo>
                  <a:lnTo>
                    <a:pt x="163" y="366"/>
                  </a:lnTo>
                  <a:lnTo>
                    <a:pt x="162" y="393"/>
                  </a:lnTo>
                  <a:lnTo>
                    <a:pt x="160" y="420"/>
                  </a:lnTo>
                  <a:lnTo>
                    <a:pt x="157" y="446"/>
                  </a:lnTo>
                  <a:lnTo>
                    <a:pt x="152" y="473"/>
                  </a:lnTo>
                  <a:lnTo>
                    <a:pt x="147" y="499"/>
                  </a:lnTo>
                  <a:lnTo>
                    <a:pt x="139" y="525"/>
                  </a:lnTo>
                  <a:lnTo>
                    <a:pt x="156" y="518"/>
                  </a:lnTo>
                  <a:lnTo>
                    <a:pt x="170" y="510"/>
                  </a:lnTo>
                  <a:lnTo>
                    <a:pt x="184" y="503"/>
                  </a:lnTo>
                  <a:lnTo>
                    <a:pt x="199" y="496"/>
                  </a:lnTo>
                  <a:lnTo>
                    <a:pt x="212" y="488"/>
                  </a:lnTo>
                  <a:lnTo>
                    <a:pt x="224" y="479"/>
                  </a:lnTo>
                  <a:lnTo>
                    <a:pt x="235" y="471"/>
                  </a:lnTo>
                  <a:lnTo>
                    <a:pt x="246" y="460"/>
                  </a:lnTo>
                  <a:lnTo>
                    <a:pt x="256" y="450"/>
                  </a:lnTo>
                  <a:lnTo>
                    <a:pt x="264" y="440"/>
                  </a:lnTo>
                  <a:lnTo>
                    <a:pt x="272" y="429"/>
                  </a:lnTo>
                  <a:lnTo>
                    <a:pt x="278" y="417"/>
                  </a:lnTo>
                  <a:lnTo>
                    <a:pt x="283" y="403"/>
                  </a:lnTo>
                  <a:lnTo>
                    <a:pt x="288" y="390"/>
                  </a:lnTo>
                  <a:lnTo>
                    <a:pt x="291" y="376"/>
                  </a:lnTo>
                  <a:lnTo>
                    <a:pt x="292" y="360"/>
                  </a:lnTo>
                  <a:lnTo>
                    <a:pt x="309" y="372"/>
                  </a:lnTo>
                  <a:lnTo>
                    <a:pt x="325" y="384"/>
                  </a:lnTo>
                  <a:lnTo>
                    <a:pt x="333" y="391"/>
                  </a:lnTo>
                  <a:lnTo>
                    <a:pt x="339" y="397"/>
                  </a:lnTo>
                  <a:lnTo>
                    <a:pt x="345" y="404"/>
                  </a:lnTo>
                  <a:lnTo>
                    <a:pt x="351" y="412"/>
                  </a:lnTo>
                  <a:lnTo>
                    <a:pt x="356" y="420"/>
                  </a:lnTo>
                  <a:lnTo>
                    <a:pt x="361" y="428"/>
                  </a:lnTo>
                  <a:lnTo>
                    <a:pt x="365" y="436"/>
                  </a:lnTo>
                  <a:lnTo>
                    <a:pt x="369" y="445"/>
                  </a:lnTo>
                  <a:lnTo>
                    <a:pt x="372" y="453"/>
                  </a:lnTo>
                  <a:lnTo>
                    <a:pt x="375" y="462"/>
                  </a:lnTo>
                  <a:lnTo>
                    <a:pt x="377" y="473"/>
                  </a:lnTo>
                  <a:lnTo>
                    <a:pt x="380" y="482"/>
                  </a:lnTo>
                  <a:lnTo>
                    <a:pt x="386" y="474"/>
                  </a:lnTo>
                  <a:lnTo>
                    <a:pt x="391" y="466"/>
                  </a:lnTo>
                  <a:lnTo>
                    <a:pt x="396" y="458"/>
                  </a:lnTo>
                  <a:lnTo>
                    <a:pt x="400" y="450"/>
                  </a:lnTo>
                  <a:lnTo>
                    <a:pt x="403" y="442"/>
                  </a:lnTo>
                  <a:lnTo>
                    <a:pt x="406" y="434"/>
                  </a:lnTo>
                  <a:lnTo>
                    <a:pt x="408" y="426"/>
                  </a:lnTo>
                  <a:lnTo>
                    <a:pt x="410" y="419"/>
                  </a:lnTo>
                  <a:lnTo>
                    <a:pt x="410" y="410"/>
                  </a:lnTo>
                  <a:lnTo>
                    <a:pt x="411" y="402"/>
                  </a:lnTo>
                  <a:lnTo>
                    <a:pt x="410" y="394"/>
                  </a:lnTo>
                  <a:lnTo>
                    <a:pt x="409" y="387"/>
                  </a:lnTo>
                  <a:lnTo>
                    <a:pt x="407" y="379"/>
                  </a:lnTo>
                  <a:lnTo>
                    <a:pt x="405" y="371"/>
                  </a:lnTo>
                  <a:lnTo>
                    <a:pt x="402" y="363"/>
                  </a:lnTo>
                  <a:lnTo>
                    <a:pt x="398" y="354"/>
                  </a:lnTo>
                  <a:lnTo>
                    <a:pt x="407" y="355"/>
                  </a:lnTo>
                  <a:lnTo>
                    <a:pt x="416" y="356"/>
                  </a:lnTo>
                  <a:lnTo>
                    <a:pt x="424" y="358"/>
                  </a:lnTo>
                  <a:lnTo>
                    <a:pt x="433" y="361"/>
                  </a:lnTo>
                  <a:lnTo>
                    <a:pt x="440" y="365"/>
                  </a:lnTo>
                  <a:lnTo>
                    <a:pt x="446" y="368"/>
                  </a:lnTo>
                  <a:lnTo>
                    <a:pt x="453" y="372"/>
                  </a:lnTo>
                  <a:lnTo>
                    <a:pt x="458" y="376"/>
                  </a:lnTo>
                  <a:lnTo>
                    <a:pt x="469" y="386"/>
                  </a:lnTo>
                  <a:lnTo>
                    <a:pt x="479" y="396"/>
                  </a:lnTo>
                  <a:lnTo>
                    <a:pt x="487" y="408"/>
                  </a:lnTo>
                  <a:lnTo>
                    <a:pt x="495" y="422"/>
                  </a:lnTo>
                  <a:lnTo>
                    <a:pt x="501" y="396"/>
                  </a:lnTo>
                  <a:lnTo>
                    <a:pt x="506" y="372"/>
                  </a:lnTo>
                  <a:lnTo>
                    <a:pt x="509" y="348"/>
                  </a:lnTo>
                  <a:lnTo>
                    <a:pt x="510" y="325"/>
                  </a:lnTo>
                  <a:lnTo>
                    <a:pt x="511" y="301"/>
                  </a:lnTo>
                  <a:lnTo>
                    <a:pt x="509" y="279"/>
                  </a:lnTo>
                  <a:lnTo>
                    <a:pt x="507" y="257"/>
                  </a:lnTo>
                  <a:lnTo>
                    <a:pt x="502" y="237"/>
                  </a:lnTo>
                  <a:lnTo>
                    <a:pt x="497" y="216"/>
                  </a:lnTo>
                  <a:lnTo>
                    <a:pt x="489" y="196"/>
                  </a:lnTo>
                  <a:lnTo>
                    <a:pt x="481" y="177"/>
                  </a:lnTo>
                  <a:lnTo>
                    <a:pt x="469" y="157"/>
                  </a:lnTo>
                  <a:lnTo>
                    <a:pt x="458" y="139"/>
                  </a:lnTo>
                  <a:lnTo>
                    <a:pt x="444" y="122"/>
                  </a:lnTo>
                  <a:lnTo>
                    <a:pt x="430" y="104"/>
                  </a:lnTo>
                  <a:lnTo>
                    <a:pt x="413" y="88"/>
                  </a:lnTo>
                  <a:lnTo>
                    <a:pt x="431" y="102"/>
                  </a:lnTo>
                  <a:lnTo>
                    <a:pt x="449" y="116"/>
                  </a:lnTo>
                  <a:lnTo>
                    <a:pt x="467" y="128"/>
                  </a:lnTo>
                  <a:lnTo>
                    <a:pt x="486" y="138"/>
                  </a:lnTo>
                  <a:lnTo>
                    <a:pt x="505" y="147"/>
                  </a:lnTo>
                  <a:lnTo>
                    <a:pt x="525" y="154"/>
                  </a:lnTo>
                  <a:lnTo>
                    <a:pt x="544" y="161"/>
                  </a:lnTo>
                  <a:lnTo>
                    <a:pt x="565" y="164"/>
                  </a:lnTo>
                  <a:lnTo>
                    <a:pt x="568" y="155"/>
                  </a:lnTo>
                  <a:lnTo>
                    <a:pt x="570" y="146"/>
                  </a:lnTo>
                  <a:lnTo>
                    <a:pt x="570" y="137"/>
                  </a:lnTo>
                  <a:lnTo>
                    <a:pt x="570" y="127"/>
                  </a:lnTo>
                  <a:lnTo>
                    <a:pt x="568" y="104"/>
                  </a:lnTo>
                  <a:lnTo>
                    <a:pt x="563" y="82"/>
                  </a:lnTo>
                  <a:lnTo>
                    <a:pt x="557" y="60"/>
                  </a:lnTo>
                  <a:lnTo>
                    <a:pt x="552" y="38"/>
                  </a:lnTo>
                  <a:lnTo>
                    <a:pt x="547" y="18"/>
                  </a:lnTo>
                  <a:lnTo>
                    <a:pt x="54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4D51FF2D-1EA6-4AA9-84EF-7A580AA5F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2059"/>
              <a:ext cx="229" cy="212"/>
            </a:xfrm>
            <a:custGeom>
              <a:avLst/>
              <a:gdLst>
                <a:gd name="T0" fmla="*/ 333 w 916"/>
                <a:gd name="T1" fmla="*/ 2 h 849"/>
                <a:gd name="T2" fmla="*/ 459 w 916"/>
                <a:gd name="T3" fmla="*/ 23 h 849"/>
                <a:gd name="T4" fmla="*/ 551 w 916"/>
                <a:gd name="T5" fmla="*/ 67 h 849"/>
                <a:gd name="T6" fmla="*/ 623 w 916"/>
                <a:gd name="T7" fmla="*/ 129 h 849"/>
                <a:gd name="T8" fmla="*/ 664 w 916"/>
                <a:gd name="T9" fmla="*/ 146 h 849"/>
                <a:gd name="T10" fmla="*/ 705 w 916"/>
                <a:gd name="T11" fmla="*/ 209 h 849"/>
                <a:gd name="T12" fmla="*/ 691 w 916"/>
                <a:gd name="T13" fmla="*/ 236 h 849"/>
                <a:gd name="T14" fmla="*/ 638 w 916"/>
                <a:gd name="T15" fmla="*/ 217 h 849"/>
                <a:gd name="T16" fmla="*/ 635 w 916"/>
                <a:gd name="T17" fmla="*/ 268 h 849"/>
                <a:gd name="T18" fmla="*/ 588 w 916"/>
                <a:gd name="T19" fmla="*/ 365 h 849"/>
                <a:gd name="T20" fmla="*/ 516 w 916"/>
                <a:gd name="T21" fmla="*/ 438 h 849"/>
                <a:gd name="T22" fmla="*/ 494 w 916"/>
                <a:gd name="T23" fmla="*/ 533 h 849"/>
                <a:gd name="T24" fmla="*/ 533 w 916"/>
                <a:gd name="T25" fmla="*/ 583 h 849"/>
                <a:gd name="T26" fmla="*/ 630 w 916"/>
                <a:gd name="T27" fmla="*/ 572 h 849"/>
                <a:gd name="T28" fmla="*/ 724 w 916"/>
                <a:gd name="T29" fmla="*/ 497 h 849"/>
                <a:gd name="T30" fmla="*/ 749 w 916"/>
                <a:gd name="T31" fmla="*/ 498 h 849"/>
                <a:gd name="T32" fmla="*/ 815 w 916"/>
                <a:gd name="T33" fmla="*/ 517 h 849"/>
                <a:gd name="T34" fmla="*/ 864 w 916"/>
                <a:gd name="T35" fmla="*/ 521 h 849"/>
                <a:gd name="T36" fmla="*/ 909 w 916"/>
                <a:gd name="T37" fmla="*/ 555 h 849"/>
                <a:gd name="T38" fmla="*/ 884 w 916"/>
                <a:gd name="T39" fmla="*/ 567 h 849"/>
                <a:gd name="T40" fmla="*/ 864 w 916"/>
                <a:gd name="T41" fmla="*/ 584 h 849"/>
                <a:gd name="T42" fmla="*/ 871 w 916"/>
                <a:gd name="T43" fmla="*/ 615 h 849"/>
                <a:gd name="T44" fmla="*/ 902 w 916"/>
                <a:gd name="T45" fmla="*/ 673 h 849"/>
                <a:gd name="T46" fmla="*/ 902 w 916"/>
                <a:gd name="T47" fmla="*/ 735 h 849"/>
                <a:gd name="T48" fmla="*/ 870 w 916"/>
                <a:gd name="T49" fmla="*/ 729 h 849"/>
                <a:gd name="T50" fmla="*/ 828 w 916"/>
                <a:gd name="T51" fmla="*/ 702 h 849"/>
                <a:gd name="T52" fmla="*/ 791 w 916"/>
                <a:gd name="T53" fmla="*/ 707 h 849"/>
                <a:gd name="T54" fmla="*/ 765 w 916"/>
                <a:gd name="T55" fmla="*/ 709 h 849"/>
                <a:gd name="T56" fmla="*/ 725 w 916"/>
                <a:gd name="T57" fmla="*/ 704 h 849"/>
                <a:gd name="T58" fmla="*/ 733 w 916"/>
                <a:gd name="T59" fmla="*/ 829 h 849"/>
                <a:gd name="T60" fmla="*/ 687 w 916"/>
                <a:gd name="T61" fmla="*/ 815 h 849"/>
                <a:gd name="T62" fmla="*/ 640 w 916"/>
                <a:gd name="T63" fmla="*/ 759 h 849"/>
                <a:gd name="T64" fmla="*/ 606 w 916"/>
                <a:gd name="T65" fmla="*/ 705 h 849"/>
                <a:gd name="T66" fmla="*/ 514 w 916"/>
                <a:gd name="T67" fmla="*/ 728 h 849"/>
                <a:gd name="T68" fmla="*/ 416 w 916"/>
                <a:gd name="T69" fmla="*/ 747 h 849"/>
                <a:gd name="T70" fmla="*/ 371 w 916"/>
                <a:gd name="T71" fmla="*/ 787 h 849"/>
                <a:gd name="T72" fmla="*/ 341 w 916"/>
                <a:gd name="T73" fmla="*/ 774 h 849"/>
                <a:gd name="T74" fmla="*/ 339 w 916"/>
                <a:gd name="T75" fmla="*/ 744 h 849"/>
                <a:gd name="T76" fmla="*/ 354 w 916"/>
                <a:gd name="T77" fmla="*/ 686 h 849"/>
                <a:gd name="T78" fmla="*/ 335 w 916"/>
                <a:gd name="T79" fmla="*/ 653 h 849"/>
                <a:gd name="T80" fmla="*/ 280 w 916"/>
                <a:gd name="T81" fmla="*/ 678 h 849"/>
                <a:gd name="T82" fmla="*/ 263 w 916"/>
                <a:gd name="T83" fmla="*/ 625 h 849"/>
                <a:gd name="T84" fmla="*/ 296 w 916"/>
                <a:gd name="T85" fmla="*/ 531 h 849"/>
                <a:gd name="T86" fmla="*/ 366 w 916"/>
                <a:gd name="T87" fmla="*/ 395 h 849"/>
                <a:gd name="T88" fmla="*/ 331 w 916"/>
                <a:gd name="T89" fmla="*/ 420 h 849"/>
                <a:gd name="T90" fmla="*/ 283 w 916"/>
                <a:gd name="T91" fmla="*/ 460 h 849"/>
                <a:gd name="T92" fmla="*/ 250 w 916"/>
                <a:gd name="T93" fmla="*/ 441 h 849"/>
                <a:gd name="T94" fmla="*/ 272 w 916"/>
                <a:gd name="T95" fmla="*/ 327 h 849"/>
                <a:gd name="T96" fmla="*/ 262 w 916"/>
                <a:gd name="T97" fmla="*/ 281 h 849"/>
                <a:gd name="T98" fmla="*/ 227 w 916"/>
                <a:gd name="T99" fmla="*/ 265 h 849"/>
                <a:gd name="T100" fmla="*/ 164 w 916"/>
                <a:gd name="T101" fmla="*/ 284 h 849"/>
                <a:gd name="T102" fmla="*/ 52 w 916"/>
                <a:gd name="T103" fmla="*/ 311 h 849"/>
                <a:gd name="T104" fmla="*/ 14 w 916"/>
                <a:gd name="T105" fmla="*/ 225 h 849"/>
                <a:gd name="T106" fmla="*/ 0 w 916"/>
                <a:gd name="T107" fmla="*/ 149 h 849"/>
                <a:gd name="T108" fmla="*/ 17 w 916"/>
                <a:gd name="T109" fmla="*/ 57 h 849"/>
                <a:gd name="T110" fmla="*/ 45 w 916"/>
                <a:gd name="T111" fmla="*/ 13 h 849"/>
                <a:gd name="T112" fmla="*/ 37 w 916"/>
                <a:gd name="T113" fmla="*/ 3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6" h="849">
                  <a:moveTo>
                    <a:pt x="37" y="3"/>
                  </a:moveTo>
                  <a:lnTo>
                    <a:pt x="127" y="2"/>
                  </a:lnTo>
                  <a:lnTo>
                    <a:pt x="213" y="0"/>
                  </a:lnTo>
                  <a:lnTo>
                    <a:pt x="254" y="0"/>
                  </a:lnTo>
                  <a:lnTo>
                    <a:pt x="294" y="0"/>
                  </a:lnTo>
                  <a:lnTo>
                    <a:pt x="333" y="2"/>
                  </a:lnTo>
                  <a:lnTo>
                    <a:pt x="371" y="5"/>
                  </a:lnTo>
                  <a:lnTo>
                    <a:pt x="389" y="7"/>
                  </a:lnTo>
                  <a:lnTo>
                    <a:pt x="407" y="10"/>
                  </a:lnTo>
                  <a:lnTo>
                    <a:pt x="424" y="14"/>
                  </a:lnTo>
                  <a:lnTo>
                    <a:pt x="442" y="18"/>
                  </a:lnTo>
                  <a:lnTo>
                    <a:pt x="459" y="23"/>
                  </a:lnTo>
                  <a:lnTo>
                    <a:pt x="476" y="29"/>
                  </a:lnTo>
                  <a:lnTo>
                    <a:pt x="492" y="35"/>
                  </a:lnTo>
                  <a:lnTo>
                    <a:pt x="507" y="41"/>
                  </a:lnTo>
                  <a:lnTo>
                    <a:pt x="523" y="49"/>
                  </a:lnTo>
                  <a:lnTo>
                    <a:pt x="537" y="58"/>
                  </a:lnTo>
                  <a:lnTo>
                    <a:pt x="551" y="67"/>
                  </a:lnTo>
                  <a:lnTo>
                    <a:pt x="565" y="79"/>
                  </a:lnTo>
                  <a:lnTo>
                    <a:pt x="579" y="90"/>
                  </a:lnTo>
                  <a:lnTo>
                    <a:pt x="592" y="103"/>
                  </a:lnTo>
                  <a:lnTo>
                    <a:pt x="604" y="116"/>
                  </a:lnTo>
                  <a:lnTo>
                    <a:pt x="617" y="132"/>
                  </a:lnTo>
                  <a:lnTo>
                    <a:pt x="623" y="129"/>
                  </a:lnTo>
                  <a:lnTo>
                    <a:pt x="629" y="128"/>
                  </a:lnTo>
                  <a:lnTo>
                    <a:pt x="635" y="128"/>
                  </a:lnTo>
                  <a:lnTo>
                    <a:pt x="642" y="130"/>
                  </a:lnTo>
                  <a:lnTo>
                    <a:pt x="649" y="134"/>
                  </a:lnTo>
                  <a:lnTo>
                    <a:pt x="656" y="139"/>
                  </a:lnTo>
                  <a:lnTo>
                    <a:pt x="664" y="146"/>
                  </a:lnTo>
                  <a:lnTo>
                    <a:pt x="671" y="154"/>
                  </a:lnTo>
                  <a:lnTo>
                    <a:pt x="678" y="162"/>
                  </a:lnTo>
                  <a:lnTo>
                    <a:pt x="685" y="172"/>
                  </a:lnTo>
                  <a:lnTo>
                    <a:pt x="692" y="185"/>
                  </a:lnTo>
                  <a:lnTo>
                    <a:pt x="699" y="196"/>
                  </a:lnTo>
                  <a:lnTo>
                    <a:pt x="705" y="209"/>
                  </a:lnTo>
                  <a:lnTo>
                    <a:pt x="712" y="223"/>
                  </a:lnTo>
                  <a:lnTo>
                    <a:pt x="717" y="238"/>
                  </a:lnTo>
                  <a:lnTo>
                    <a:pt x="722" y="252"/>
                  </a:lnTo>
                  <a:lnTo>
                    <a:pt x="713" y="248"/>
                  </a:lnTo>
                  <a:lnTo>
                    <a:pt x="702" y="242"/>
                  </a:lnTo>
                  <a:lnTo>
                    <a:pt x="691" y="236"/>
                  </a:lnTo>
                  <a:lnTo>
                    <a:pt x="679" y="229"/>
                  </a:lnTo>
                  <a:lnTo>
                    <a:pt x="668" y="223"/>
                  </a:lnTo>
                  <a:lnTo>
                    <a:pt x="655" y="219"/>
                  </a:lnTo>
                  <a:lnTo>
                    <a:pt x="649" y="218"/>
                  </a:lnTo>
                  <a:lnTo>
                    <a:pt x="644" y="217"/>
                  </a:lnTo>
                  <a:lnTo>
                    <a:pt x="638" y="217"/>
                  </a:lnTo>
                  <a:lnTo>
                    <a:pt x="633" y="218"/>
                  </a:lnTo>
                  <a:lnTo>
                    <a:pt x="633" y="223"/>
                  </a:lnTo>
                  <a:lnTo>
                    <a:pt x="636" y="237"/>
                  </a:lnTo>
                  <a:lnTo>
                    <a:pt x="636" y="245"/>
                  </a:lnTo>
                  <a:lnTo>
                    <a:pt x="636" y="256"/>
                  </a:lnTo>
                  <a:lnTo>
                    <a:pt x="635" y="268"/>
                  </a:lnTo>
                  <a:lnTo>
                    <a:pt x="632" y="282"/>
                  </a:lnTo>
                  <a:lnTo>
                    <a:pt x="627" y="298"/>
                  </a:lnTo>
                  <a:lnTo>
                    <a:pt x="620" y="315"/>
                  </a:lnTo>
                  <a:lnTo>
                    <a:pt x="609" y="334"/>
                  </a:lnTo>
                  <a:lnTo>
                    <a:pt x="596" y="354"/>
                  </a:lnTo>
                  <a:lnTo>
                    <a:pt x="588" y="365"/>
                  </a:lnTo>
                  <a:lnTo>
                    <a:pt x="579" y="376"/>
                  </a:lnTo>
                  <a:lnTo>
                    <a:pt x="569" y="388"/>
                  </a:lnTo>
                  <a:lnTo>
                    <a:pt x="557" y="400"/>
                  </a:lnTo>
                  <a:lnTo>
                    <a:pt x="545" y="412"/>
                  </a:lnTo>
                  <a:lnTo>
                    <a:pt x="532" y="425"/>
                  </a:lnTo>
                  <a:lnTo>
                    <a:pt x="516" y="438"/>
                  </a:lnTo>
                  <a:lnTo>
                    <a:pt x="500" y="452"/>
                  </a:lnTo>
                  <a:lnTo>
                    <a:pt x="496" y="470"/>
                  </a:lnTo>
                  <a:lnTo>
                    <a:pt x="494" y="488"/>
                  </a:lnTo>
                  <a:lnTo>
                    <a:pt x="492" y="504"/>
                  </a:lnTo>
                  <a:lnTo>
                    <a:pt x="492" y="519"/>
                  </a:lnTo>
                  <a:lnTo>
                    <a:pt x="494" y="533"/>
                  </a:lnTo>
                  <a:lnTo>
                    <a:pt x="497" y="544"/>
                  </a:lnTo>
                  <a:lnTo>
                    <a:pt x="501" y="555"/>
                  </a:lnTo>
                  <a:lnTo>
                    <a:pt x="506" y="564"/>
                  </a:lnTo>
                  <a:lnTo>
                    <a:pt x="513" y="571"/>
                  </a:lnTo>
                  <a:lnTo>
                    <a:pt x="523" y="577"/>
                  </a:lnTo>
                  <a:lnTo>
                    <a:pt x="533" y="583"/>
                  </a:lnTo>
                  <a:lnTo>
                    <a:pt x="544" y="586"/>
                  </a:lnTo>
                  <a:lnTo>
                    <a:pt x="556" y="588"/>
                  </a:lnTo>
                  <a:lnTo>
                    <a:pt x="571" y="588"/>
                  </a:lnTo>
                  <a:lnTo>
                    <a:pt x="587" y="588"/>
                  </a:lnTo>
                  <a:lnTo>
                    <a:pt x="603" y="585"/>
                  </a:lnTo>
                  <a:lnTo>
                    <a:pt x="630" y="572"/>
                  </a:lnTo>
                  <a:lnTo>
                    <a:pt x="652" y="560"/>
                  </a:lnTo>
                  <a:lnTo>
                    <a:pt x="670" y="548"/>
                  </a:lnTo>
                  <a:lnTo>
                    <a:pt x="684" y="537"/>
                  </a:lnTo>
                  <a:lnTo>
                    <a:pt x="704" y="516"/>
                  </a:lnTo>
                  <a:lnTo>
                    <a:pt x="718" y="502"/>
                  </a:lnTo>
                  <a:lnTo>
                    <a:pt x="724" y="497"/>
                  </a:lnTo>
                  <a:lnTo>
                    <a:pt x="729" y="494"/>
                  </a:lnTo>
                  <a:lnTo>
                    <a:pt x="732" y="493"/>
                  </a:lnTo>
                  <a:lnTo>
                    <a:pt x="734" y="493"/>
                  </a:lnTo>
                  <a:lnTo>
                    <a:pt x="738" y="493"/>
                  </a:lnTo>
                  <a:lnTo>
                    <a:pt x="741" y="494"/>
                  </a:lnTo>
                  <a:lnTo>
                    <a:pt x="749" y="498"/>
                  </a:lnTo>
                  <a:lnTo>
                    <a:pt x="760" y="505"/>
                  </a:lnTo>
                  <a:lnTo>
                    <a:pt x="773" y="514"/>
                  </a:lnTo>
                  <a:lnTo>
                    <a:pt x="789" y="527"/>
                  </a:lnTo>
                  <a:lnTo>
                    <a:pt x="797" y="523"/>
                  </a:lnTo>
                  <a:lnTo>
                    <a:pt x="806" y="520"/>
                  </a:lnTo>
                  <a:lnTo>
                    <a:pt x="815" y="517"/>
                  </a:lnTo>
                  <a:lnTo>
                    <a:pt x="823" y="516"/>
                  </a:lnTo>
                  <a:lnTo>
                    <a:pt x="831" y="515"/>
                  </a:lnTo>
                  <a:lnTo>
                    <a:pt x="839" y="515"/>
                  </a:lnTo>
                  <a:lnTo>
                    <a:pt x="848" y="516"/>
                  </a:lnTo>
                  <a:lnTo>
                    <a:pt x="856" y="518"/>
                  </a:lnTo>
                  <a:lnTo>
                    <a:pt x="864" y="521"/>
                  </a:lnTo>
                  <a:lnTo>
                    <a:pt x="871" y="524"/>
                  </a:lnTo>
                  <a:lnTo>
                    <a:pt x="879" y="528"/>
                  </a:lnTo>
                  <a:lnTo>
                    <a:pt x="886" y="535"/>
                  </a:lnTo>
                  <a:lnTo>
                    <a:pt x="895" y="541"/>
                  </a:lnTo>
                  <a:lnTo>
                    <a:pt x="902" y="547"/>
                  </a:lnTo>
                  <a:lnTo>
                    <a:pt x="909" y="555"/>
                  </a:lnTo>
                  <a:lnTo>
                    <a:pt x="916" y="564"/>
                  </a:lnTo>
                  <a:lnTo>
                    <a:pt x="910" y="564"/>
                  </a:lnTo>
                  <a:lnTo>
                    <a:pt x="904" y="565"/>
                  </a:lnTo>
                  <a:lnTo>
                    <a:pt x="897" y="566"/>
                  </a:lnTo>
                  <a:lnTo>
                    <a:pt x="890" y="566"/>
                  </a:lnTo>
                  <a:lnTo>
                    <a:pt x="884" y="567"/>
                  </a:lnTo>
                  <a:lnTo>
                    <a:pt x="877" y="568"/>
                  </a:lnTo>
                  <a:lnTo>
                    <a:pt x="871" y="569"/>
                  </a:lnTo>
                  <a:lnTo>
                    <a:pt x="865" y="569"/>
                  </a:lnTo>
                  <a:lnTo>
                    <a:pt x="864" y="574"/>
                  </a:lnTo>
                  <a:lnTo>
                    <a:pt x="864" y="578"/>
                  </a:lnTo>
                  <a:lnTo>
                    <a:pt x="864" y="584"/>
                  </a:lnTo>
                  <a:lnTo>
                    <a:pt x="863" y="588"/>
                  </a:lnTo>
                  <a:lnTo>
                    <a:pt x="863" y="593"/>
                  </a:lnTo>
                  <a:lnTo>
                    <a:pt x="862" y="597"/>
                  </a:lnTo>
                  <a:lnTo>
                    <a:pt x="862" y="602"/>
                  </a:lnTo>
                  <a:lnTo>
                    <a:pt x="862" y="606"/>
                  </a:lnTo>
                  <a:lnTo>
                    <a:pt x="871" y="615"/>
                  </a:lnTo>
                  <a:lnTo>
                    <a:pt x="878" y="624"/>
                  </a:lnTo>
                  <a:lnTo>
                    <a:pt x="885" y="635"/>
                  </a:lnTo>
                  <a:lnTo>
                    <a:pt x="890" y="644"/>
                  </a:lnTo>
                  <a:lnTo>
                    <a:pt x="896" y="654"/>
                  </a:lnTo>
                  <a:lnTo>
                    <a:pt x="900" y="663"/>
                  </a:lnTo>
                  <a:lnTo>
                    <a:pt x="902" y="673"/>
                  </a:lnTo>
                  <a:lnTo>
                    <a:pt x="904" y="684"/>
                  </a:lnTo>
                  <a:lnTo>
                    <a:pt x="905" y="694"/>
                  </a:lnTo>
                  <a:lnTo>
                    <a:pt x="906" y="704"/>
                  </a:lnTo>
                  <a:lnTo>
                    <a:pt x="905" y="714"/>
                  </a:lnTo>
                  <a:lnTo>
                    <a:pt x="904" y="724"/>
                  </a:lnTo>
                  <a:lnTo>
                    <a:pt x="902" y="735"/>
                  </a:lnTo>
                  <a:lnTo>
                    <a:pt x="899" y="746"/>
                  </a:lnTo>
                  <a:lnTo>
                    <a:pt x="896" y="756"/>
                  </a:lnTo>
                  <a:lnTo>
                    <a:pt x="891" y="766"/>
                  </a:lnTo>
                  <a:lnTo>
                    <a:pt x="885" y="753"/>
                  </a:lnTo>
                  <a:lnTo>
                    <a:pt x="878" y="741"/>
                  </a:lnTo>
                  <a:lnTo>
                    <a:pt x="870" y="729"/>
                  </a:lnTo>
                  <a:lnTo>
                    <a:pt x="860" y="719"/>
                  </a:lnTo>
                  <a:lnTo>
                    <a:pt x="855" y="715"/>
                  </a:lnTo>
                  <a:lnTo>
                    <a:pt x="849" y="711"/>
                  </a:lnTo>
                  <a:lnTo>
                    <a:pt x="842" y="708"/>
                  </a:lnTo>
                  <a:lnTo>
                    <a:pt x="835" y="705"/>
                  </a:lnTo>
                  <a:lnTo>
                    <a:pt x="828" y="702"/>
                  </a:lnTo>
                  <a:lnTo>
                    <a:pt x="821" y="700"/>
                  </a:lnTo>
                  <a:lnTo>
                    <a:pt x="813" y="698"/>
                  </a:lnTo>
                  <a:lnTo>
                    <a:pt x="804" y="697"/>
                  </a:lnTo>
                  <a:lnTo>
                    <a:pt x="799" y="701"/>
                  </a:lnTo>
                  <a:lnTo>
                    <a:pt x="795" y="704"/>
                  </a:lnTo>
                  <a:lnTo>
                    <a:pt x="791" y="707"/>
                  </a:lnTo>
                  <a:lnTo>
                    <a:pt x="787" y="709"/>
                  </a:lnTo>
                  <a:lnTo>
                    <a:pt x="783" y="710"/>
                  </a:lnTo>
                  <a:lnTo>
                    <a:pt x="778" y="711"/>
                  </a:lnTo>
                  <a:lnTo>
                    <a:pt x="774" y="711"/>
                  </a:lnTo>
                  <a:lnTo>
                    <a:pt x="769" y="711"/>
                  </a:lnTo>
                  <a:lnTo>
                    <a:pt x="765" y="709"/>
                  </a:lnTo>
                  <a:lnTo>
                    <a:pt x="760" y="707"/>
                  </a:lnTo>
                  <a:lnTo>
                    <a:pt x="755" y="705"/>
                  </a:lnTo>
                  <a:lnTo>
                    <a:pt x="749" y="702"/>
                  </a:lnTo>
                  <a:lnTo>
                    <a:pt x="739" y="693"/>
                  </a:lnTo>
                  <a:lnTo>
                    <a:pt x="728" y="681"/>
                  </a:lnTo>
                  <a:lnTo>
                    <a:pt x="725" y="704"/>
                  </a:lnTo>
                  <a:lnTo>
                    <a:pt x="723" y="725"/>
                  </a:lnTo>
                  <a:lnTo>
                    <a:pt x="723" y="747"/>
                  </a:lnTo>
                  <a:lnTo>
                    <a:pt x="724" y="768"/>
                  </a:lnTo>
                  <a:lnTo>
                    <a:pt x="726" y="789"/>
                  </a:lnTo>
                  <a:lnTo>
                    <a:pt x="729" y="809"/>
                  </a:lnTo>
                  <a:lnTo>
                    <a:pt x="733" y="829"/>
                  </a:lnTo>
                  <a:lnTo>
                    <a:pt x="737" y="849"/>
                  </a:lnTo>
                  <a:lnTo>
                    <a:pt x="727" y="843"/>
                  </a:lnTo>
                  <a:lnTo>
                    <a:pt x="717" y="837"/>
                  </a:lnTo>
                  <a:lnTo>
                    <a:pt x="706" y="830"/>
                  </a:lnTo>
                  <a:lnTo>
                    <a:pt x="696" y="823"/>
                  </a:lnTo>
                  <a:lnTo>
                    <a:pt x="687" y="815"/>
                  </a:lnTo>
                  <a:lnTo>
                    <a:pt x="678" y="807"/>
                  </a:lnTo>
                  <a:lnTo>
                    <a:pt x="670" y="799"/>
                  </a:lnTo>
                  <a:lnTo>
                    <a:pt x="662" y="790"/>
                  </a:lnTo>
                  <a:lnTo>
                    <a:pt x="653" y="779"/>
                  </a:lnTo>
                  <a:lnTo>
                    <a:pt x="646" y="769"/>
                  </a:lnTo>
                  <a:lnTo>
                    <a:pt x="640" y="759"/>
                  </a:lnTo>
                  <a:lnTo>
                    <a:pt x="634" y="748"/>
                  </a:lnTo>
                  <a:lnTo>
                    <a:pt x="628" y="737"/>
                  </a:lnTo>
                  <a:lnTo>
                    <a:pt x="624" y="725"/>
                  </a:lnTo>
                  <a:lnTo>
                    <a:pt x="620" y="713"/>
                  </a:lnTo>
                  <a:lnTo>
                    <a:pt x="616" y="700"/>
                  </a:lnTo>
                  <a:lnTo>
                    <a:pt x="606" y="705"/>
                  </a:lnTo>
                  <a:lnTo>
                    <a:pt x="597" y="710"/>
                  </a:lnTo>
                  <a:lnTo>
                    <a:pt x="589" y="714"/>
                  </a:lnTo>
                  <a:lnTo>
                    <a:pt x="580" y="717"/>
                  </a:lnTo>
                  <a:lnTo>
                    <a:pt x="562" y="722"/>
                  </a:lnTo>
                  <a:lnTo>
                    <a:pt x="546" y="725"/>
                  </a:lnTo>
                  <a:lnTo>
                    <a:pt x="514" y="728"/>
                  </a:lnTo>
                  <a:lnTo>
                    <a:pt x="484" y="729"/>
                  </a:lnTo>
                  <a:lnTo>
                    <a:pt x="468" y="730"/>
                  </a:lnTo>
                  <a:lnTo>
                    <a:pt x="453" y="732"/>
                  </a:lnTo>
                  <a:lnTo>
                    <a:pt x="439" y="737"/>
                  </a:lnTo>
                  <a:lnTo>
                    <a:pt x="423" y="743"/>
                  </a:lnTo>
                  <a:lnTo>
                    <a:pt x="416" y="747"/>
                  </a:lnTo>
                  <a:lnTo>
                    <a:pt x="409" y="751"/>
                  </a:lnTo>
                  <a:lnTo>
                    <a:pt x="402" y="756"/>
                  </a:lnTo>
                  <a:lnTo>
                    <a:pt x="394" y="762"/>
                  </a:lnTo>
                  <a:lnTo>
                    <a:pt x="387" y="769"/>
                  </a:lnTo>
                  <a:lnTo>
                    <a:pt x="379" y="777"/>
                  </a:lnTo>
                  <a:lnTo>
                    <a:pt x="371" y="787"/>
                  </a:lnTo>
                  <a:lnTo>
                    <a:pt x="364" y="797"/>
                  </a:lnTo>
                  <a:lnTo>
                    <a:pt x="356" y="792"/>
                  </a:lnTo>
                  <a:lnTo>
                    <a:pt x="349" y="786"/>
                  </a:lnTo>
                  <a:lnTo>
                    <a:pt x="346" y="782"/>
                  </a:lnTo>
                  <a:lnTo>
                    <a:pt x="343" y="778"/>
                  </a:lnTo>
                  <a:lnTo>
                    <a:pt x="341" y="774"/>
                  </a:lnTo>
                  <a:lnTo>
                    <a:pt x="339" y="769"/>
                  </a:lnTo>
                  <a:lnTo>
                    <a:pt x="338" y="765"/>
                  </a:lnTo>
                  <a:lnTo>
                    <a:pt x="337" y="760"/>
                  </a:lnTo>
                  <a:lnTo>
                    <a:pt x="337" y="755"/>
                  </a:lnTo>
                  <a:lnTo>
                    <a:pt x="338" y="749"/>
                  </a:lnTo>
                  <a:lnTo>
                    <a:pt x="339" y="744"/>
                  </a:lnTo>
                  <a:lnTo>
                    <a:pt x="341" y="738"/>
                  </a:lnTo>
                  <a:lnTo>
                    <a:pt x="345" y="730"/>
                  </a:lnTo>
                  <a:lnTo>
                    <a:pt x="349" y="724"/>
                  </a:lnTo>
                  <a:lnTo>
                    <a:pt x="352" y="710"/>
                  </a:lnTo>
                  <a:lnTo>
                    <a:pt x="353" y="697"/>
                  </a:lnTo>
                  <a:lnTo>
                    <a:pt x="354" y="686"/>
                  </a:lnTo>
                  <a:lnTo>
                    <a:pt x="353" y="676"/>
                  </a:lnTo>
                  <a:lnTo>
                    <a:pt x="352" y="668"/>
                  </a:lnTo>
                  <a:lnTo>
                    <a:pt x="350" y="662"/>
                  </a:lnTo>
                  <a:lnTo>
                    <a:pt x="346" y="658"/>
                  </a:lnTo>
                  <a:lnTo>
                    <a:pt x="342" y="655"/>
                  </a:lnTo>
                  <a:lnTo>
                    <a:pt x="335" y="653"/>
                  </a:lnTo>
                  <a:lnTo>
                    <a:pt x="329" y="653"/>
                  </a:lnTo>
                  <a:lnTo>
                    <a:pt x="321" y="655"/>
                  </a:lnTo>
                  <a:lnTo>
                    <a:pt x="312" y="658"/>
                  </a:lnTo>
                  <a:lnTo>
                    <a:pt x="303" y="663"/>
                  </a:lnTo>
                  <a:lnTo>
                    <a:pt x="292" y="670"/>
                  </a:lnTo>
                  <a:lnTo>
                    <a:pt x="280" y="678"/>
                  </a:lnTo>
                  <a:lnTo>
                    <a:pt x="267" y="688"/>
                  </a:lnTo>
                  <a:lnTo>
                    <a:pt x="265" y="674"/>
                  </a:lnTo>
                  <a:lnTo>
                    <a:pt x="263" y="662"/>
                  </a:lnTo>
                  <a:lnTo>
                    <a:pt x="262" y="650"/>
                  </a:lnTo>
                  <a:lnTo>
                    <a:pt x="263" y="638"/>
                  </a:lnTo>
                  <a:lnTo>
                    <a:pt x="263" y="625"/>
                  </a:lnTo>
                  <a:lnTo>
                    <a:pt x="265" y="614"/>
                  </a:lnTo>
                  <a:lnTo>
                    <a:pt x="267" y="603"/>
                  </a:lnTo>
                  <a:lnTo>
                    <a:pt x="270" y="592"/>
                  </a:lnTo>
                  <a:lnTo>
                    <a:pt x="277" y="570"/>
                  </a:lnTo>
                  <a:lnTo>
                    <a:pt x="285" y="550"/>
                  </a:lnTo>
                  <a:lnTo>
                    <a:pt x="296" y="531"/>
                  </a:lnTo>
                  <a:lnTo>
                    <a:pt x="307" y="512"/>
                  </a:lnTo>
                  <a:lnTo>
                    <a:pt x="328" y="475"/>
                  </a:lnTo>
                  <a:lnTo>
                    <a:pt x="349" y="440"/>
                  </a:lnTo>
                  <a:lnTo>
                    <a:pt x="357" y="421"/>
                  </a:lnTo>
                  <a:lnTo>
                    <a:pt x="364" y="404"/>
                  </a:lnTo>
                  <a:lnTo>
                    <a:pt x="366" y="395"/>
                  </a:lnTo>
                  <a:lnTo>
                    <a:pt x="368" y="386"/>
                  </a:lnTo>
                  <a:lnTo>
                    <a:pt x="369" y="376"/>
                  </a:lnTo>
                  <a:lnTo>
                    <a:pt x="370" y="367"/>
                  </a:lnTo>
                  <a:lnTo>
                    <a:pt x="355" y="391"/>
                  </a:lnTo>
                  <a:lnTo>
                    <a:pt x="340" y="411"/>
                  </a:lnTo>
                  <a:lnTo>
                    <a:pt x="331" y="420"/>
                  </a:lnTo>
                  <a:lnTo>
                    <a:pt x="324" y="430"/>
                  </a:lnTo>
                  <a:lnTo>
                    <a:pt x="316" y="437"/>
                  </a:lnTo>
                  <a:lnTo>
                    <a:pt x="308" y="444"/>
                  </a:lnTo>
                  <a:lnTo>
                    <a:pt x="300" y="450"/>
                  </a:lnTo>
                  <a:lnTo>
                    <a:pt x="292" y="456"/>
                  </a:lnTo>
                  <a:lnTo>
                    <a:pt x="283" y="460"/>
                  </a:lnTo>
                  <a:lnTo>
                    <a:pt x="274" y="464"/>
                  </a:lnTo>
                  <a:lnTo>
                    <a:pt x="266" y="467"/>
                  </a:lnTo>
                  <a:lnTo>
                    <a:pt x="257" y="470"/>
                  </a:lnTo>
                  <a:lnTo>
                    <a:pt x="249" y="472"/>
                  </a:lnTo>
                  <a:lnTo>
                    <a:pt x="239" y="472"/>
                  </a:lnTo>
                  <a:lnTo>
                    <a:pt x="250" y="441"/>
                  </a:lnTo>
                  <a:lnTo>
                    <a:pt x="259" y="411"/>
                  </a:lnTo>
                  <a:lnTo>
                    <a:pt x="265" y="384"/>
                  </a:lnTo>
                  <a:lnTo>
                    <a:pt x="270" y="359"/>
                  </a:lnTo>
                  <a:lnTo>
                    <a:pt x="271" y="347"/>
                  </a:lnTo>
                  <a:lnTo>
                    <a:pt x="272" y="337"/>
                  </a:lnTo>
                  <a:lnTo>
                    <a:pt x="272" y="327"/>
                  </a:lnTo>
                  <a:lnTo>
                    <a:pt x="272" y="317"/>
                  </a:lnTo>
                  <a:lnTo>
                    <a:pt x="271" y="308"/>
                  </a:lnTo>
                  <a:lnTo>
                    <a:pt x="270" y="300"/>
                  </a:lnTo>
                  <a:lnTo>
                    <a:pt x="268" y="293"/>
                  </a:lnTo>
                  <a:lnTo>
                    <a:pt x="265" y="287"/>
                  </a:lnTo>
                  <a:lnTo>
                    <a:pt x="262" y="281"/>
                  </a:lnTo>
                  <a:lnTo>
                    <a:pt x="258" y="277"/>
                  </a:lnTo>
                  <a:lnTo>
                    <a:pt x="253" y="272"/>
                  </a:lnTo>
                  <a:lnTo>
                    <a:pt x="248" y="269"/>
                  </a:lnTo>
                  <a:lnTo>
                    <a:pt x="241" y="267"/>
                  </a:lnTo>
                  <a:lnTo>
                    <a:pt x="234" y="265"/>
                  </a:lnTo>
                  <a:lnTo>
                    <a:pt x="227" y="265"/>
                  </a:lnTo>
                  <a:lnTo>
                    <a:pt x="219" y="266"/>
                  </a:lnTo>
                  <a:lnTo>
                    <a:pt x="209" y="267"/>
                  </a:lnTo>
                  <a:lnTo>
                    <a:pt x="200" y="269"/>
                  </a:lnTo>
                  <a:lnTo>
                    <a:pt x="188" y="273"/>
                  </a:lnTo>
                  <a:lnTo>
                    <a:pt x="177" y="278"/>
                  </a:lnTo>
                  <a:lnTo>
                    <a:pt x="164" y="284"/>
                  </a:lnTo>
                  <a:lnTo>
                    <a:pt x="151" y="290"/>
                  </a:lnTo>
                  <a:lnTo>
                    <a:pt x="136" y="298"/>
                  </a:lnTo>
                  <a:lnTo>
                    <a:pt x="121" y="306"/>
                  </a:lnTo>
                  <a:lnTo>
                    <a:pt x="73" y="342"/>
                  </a:lnTo>
                  <a:lnTo>
                    <a:pt x="63" y="327"/>
                  </a:lnTo>
                  <a:lnTo>
                    <a:pt x="52" y="311"/>
                  </a:lnTo>
                  <a:lnTo>
                    <a:pt x="44" y="296"/>
                  </a:lnTo>
                  <a:lnTo>
                    <a:pt x="36" y="281"/>
                  </a:lnTo>
                  <a:lnTo>
                    <a:pt x="29" y="266"/>
                  </a:lnTo>
                  <a:lnTo>
                    <a:pt x="23" y="252"/>
                  </a:lnTo>
                  <a:lnTo>
                    <a:pt x="18" y="238"/>
                  </a:lnTo>
                  <a:lnTo>
                    <a:pt x="14" y="225"/>
                  </a:lnTo>
                  <a:lnTo>
                    <a:pt x="9" y="211"/>
                  </a:lnTo>
                  <a:lnTo>
                    <a:pt x="6" y="198"/>
                  </a:lnTo>
                  <a:lnTo>
                    <a:pt x="4" y="186"/>
                  </a:lnTo>
                  <a:lnTo>
                    <a:pt x="2" y="172"/>
                  </a:lnTo>
                  <a:lnTo>
                    <a:pt x="1" y="161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0" y="128"/>
                  </a:lnTo>
                  <a:lnTo>
                    <a:pt x="2" y="107"/>
                  </a:lnTo>
                  <a:lnTo>
                    <a:pt x="6" y="89"/>
                  </a:lnTo>
                  <a:lnTo>
                    <a:pt x="10" y="72"/>
                  </a:lnTo>
                  <a:lnTo>
                    <a:pt x="17" y="57"/>
                  </a:lnTo>
                  <a:lnTo>
                    <a:pt x="23" y="44"/>
                  </a:lnTo>
                  <a:lnTo>
                    <a:pt x="29" y="34"/>
                  </a:lnTo>
                  <a:lnTo>
                    <a:pt x="35" y="25"/>
                  </a:lnTo>
                  <a:lnTo>
                    <a:pt x="42" y="18"/>
                  </a:lnTo>
                  <a:lnTo>
                    <a:pt x="44" y="15"/>
                  </a:lnTo>
                  <a:lnTo>
                    <a:pt x="45" y="13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1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7" y="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172CD85E-4D38-4B78-9E24-34DF2EE64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1746"/>
              <a:ext cx="116" cy="50"/>
            </a:xfrm>
            <a:custGeom>
              <a:avLst/>
              <a:gdLst>
                <a:gd name="T0" fmla="*/ 79 w 466"/>
                <a:gd name="T1" fmla="*/ 164 h 202"/>
                <a:gd name="T2" fmla="*/ 61 w 466"/>
                <a:gd name="T3" fmla="*/ 117 h 202"/>
                <a:gd name="T4" fmla="*/ 40 w 466"/>
                <a:gd name="T5" fmla="*/ 70 h 202"/>
                <a:gd name="T6" fmla="*/ 14 w 466"/>
                <a:gd name="T7" fmla="*/ 23 h 202"/>
                <a:gd name="T8" fmla="*/ 11 w 466"/>
                <a:gd name="T9" fmla="*/ 0 h 202"/>
                <a:gd name="T10" fmla="*/ 30 w 466"/>
                <a:gd name="T11" fmla="*/ 3 h 202"/>
                <a:gd name="T12" fmla="*/ 48 w 466"/>
                <a:gd name="T13" fmla="*/ 8 h 202"/>
                <a:gd name="T14" fmla="*/ 63 w 466"/>
                <a:gd name="T15" fmla="*/ 15 h 202"/>
                <a:gd name="T16" fmla="*/ 76 w 466"/>
                <a:gd name="T17" fmla="*/ 25 h 202"/>
                <a:gd name="T18" fmla="*/ 89 w 466"/>
                <a:gd name="T19" fmla="*/ 37 h 202"/>
                <a:gd name="T20" fmla="*/ 98 w 466"/>
                <a:gd name="T21" fmla="*/ 53 h 202"/>
                <a:gd name="T22" fmla="*/ 106 w 466"/>
                <a:gd name="T23" fmla="*/ 71 h 202"/>
                <a:gd name="T24" fmla="*/ 121 w 466"/>
                <a:gd name="T25" fmla="*/ 79 h 202"/>
                <a:gd name="T26" fmla="*/ 142 w 466"/>
                <a:gd name="T27" fmla="*/ 74 h 202"/>
                <a:gd name="T28" fmla="*/ 160 w 466"/>
                <a:gd name="T29" fmla="*/ 66 h 202"/>
                <a:gd name="T30" fmla="*/ 175 w 466"/>
                <a:gd name="T31" fmla="*/ 56 h 202"/>
                <a:gd name="T32" fmla="*/ 190 w 466"/>
                <a:gd name="T33" fmla="*/ 37 h 202"/>
                <a:gd name="T34" fmla="*/ 205 w 466"/>
                <a:gd name="T35" fmla="*/ 17 h 202"/>
                <a:gd name="T36" fmla="*/ 222 w 466"/>
                <a:gd name="T37" fmla="*/ 6 h 202"/>
                <a:gd name="T38" fmla="*/ 241 w 466"/>
                <a:gd name="T39" fmla="*/ 3 h 202"/>
                <a:gd name="T40" fmla="*/ 258 w 466"/>
                <a:gd name="T41" fmla="*/ 7 h 202"/>
                <a:gd name="T42" fmla="*/ 274 w 466"/>
                <a:gd name="T43" fmla="*/ 18 h 202"/>
                <a:gd name="T44" fmla="*/ 287 w 466"/>
                <a:gd name="T45" fmla="*/ 35 h 202"/>
                <a:gd name="T46" fmla="*/ 297 w 466"/>
                <a:gd name="T47" fmla="*/ 58 h 202"/>
                <a:gd name="T48" fmla="*/ 320 w 466"/>
                <a:gd name="T49" fmla="*/ 64 h 202"/>
                <a:gd name="T50" fmla="*/ 357 w 466"/>
                <a:gd name="T51" fmla="*/ 51 h 202"/>
                <a:gd name="T52" fmla="*/ 398 w 466"/>
                <a:gd name="T53" fmla="*/ 40 h 202"/>
                <a:gd name="T54" fmla="*/ 431 w 466"/>
                <a:gd name="T55" fmla="*/ 37 h 202"/>
                <a:gd name="T56" fmla="*/ 453 w 466"/>
                <a:gd name="T57" fmla="*/ 38 h 202"/>
                <a:gd name="T58" fmla="*/ 447 w 466"/>
                <a:gd name="T59" fmla="*/ 58 h 202"/>
                <a:gd name="T60" fmla="*/ 416 w 466"/>
                <a:gd name="T61" fmla="*/ 96 h 202"/>
                <a:gd name="T62" fmla="*/ 390 w 466"/>
                <a:gd name="T63" fmla="*/ 136 h 202"/>
                <a:gd name="T64" fmla="*/ 371 w 466"/>
                <a:gd name="T65" fmla="*/ 180 h 202"/>
                <a:gd name="T66" fmla="*/ 352 w 466"/>
                <a:gd name="T67" fmla="*/ 192 h 202"/>
                <a:gd name="T68" fmla="*/ 324 w 466"/>
                <a:gd name="T69" fmla="*/ 175 h 202"/>
                <a:gd name="T70" fmla="*/ 291 w 466"/>
                <a:gd name="T71" fmla="*/ 164 h 202"/>
                <a:gd name="T72" fmla="*/ 254 w 466"/>
                <a:gd name="T73" fmla="*/ 157 h 202"/>
                <a:gd name="T74" fmla="*/ 216 w 466"/>
                <a:gd name="T75" fmla="*/ 154 h 202"/>
                <a:gd name="T76" fmla="*/ 176 w 466"/>
                <a:gd name="T77" fmla="*/ 157 h 202"/>
                <a:gd name="T78" fmla="*/ 139 w 466"/>
                <a:gd name="T79" fmla="*/ 165 h 202"/>
                <a:gd name="T80" fmla="*/ 103 w 466"/>
                <a:gd name="T81" fmla="*/ 17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6" h="202">
                  <a:moveTo>
                    <a:pt x="87" y="187"/>
                  </a:moveTo>
                  <a:lnTo>
                    <a:pt x="79" y="164"/>
                  </a:lnTo>
                  <a:lnTo>
                    <a:pt x="70" y="140"/>
                  </a:lnTo>
                  <a:lnTo>
                    <a:pt x="61" y="117"/>
                  </a:lnTo>
                  <a:lnTo>
                    <a:pt x="51" y="93"/>
                  </a:lnTo>
                  <a:lnTo>
                    <a:pt x="40" y="70"/>
                  </a:lnTo>
                  <a:lnTo>
                    <a:pt x="27" y="46"/>
                  </a:lnTo>
                  <a:lnTo>
                    <a:pt x="14" y="2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0" y="1"/>
                  </a:lnTo>
                  <a:lnTo>
                    <a:pt x="30" y="3"/>
                  </a:lnTo>
                  <a:lnTo>
                    <a:pt x="39" y="5"/>
                  </a:lnTo>
                  <a:lnTo>
                    <a:pt x="48" y="8"/>
                  </a:lnTo>
                  <a:lnTo>
                    <a:pt x="56" y="11"/>
                  </a:lnTo>
                  <a:lnTo>
                    <a:pt x="63" y="15"/>
                  </a:lnTo>
                  <a:lnTo>
                    <a:pt x="70" y="20"/>
                  </a:lnTo>
                  <a:lnTo>
                    <a:pt x="76" y="25"/>
                  </a:lnTo>
                  <a:lnTo>
                    <a:pt x="82" y="31"/>
                  </a:lnTo>
                  <a:lnTo>
                    <a:pt x="89" y="37"/>
                  </a:lnTo>
                  <a:lnTo>
                    <a:pt x="94" y="45"/>
                  </a:lnTo>
                  <a:lnTo>
                    <a:pt x="98" y="53"/>
                  </a:lnTo>
                  <a:lnTo>
                    <a:pt x="103" y="62"/>
                  </a:lnTo>
                  <a:lnTo>
                    <a:pt x="106" y="71"/>
                  </a:lnTo>
                  <a:lnTo>
                    <a:pt x="109" y="80"/>
                  </a:lnTo>
                  <a:lnTo>
                    <a:pt x="121" y="79"/>
                  </a:lnTo>
                  <a:lnTo>
                    <a:pt x="133" y="77"/>
                  </a:lnTo>
                  <a:lnTo>
                    <a:pt x="142" y="74"/>
                  </a:lnTo>
                  <a:lnTo>
                    <a:pt x="151" y="70"/>
                  </a:lnTo>
                  <a:lnTo>
                    <a:pt x="160" y="66"/>
                  </a:lnTo>
                  <a:lnTo>
                    <a:pt x="168" y="61"/>
                  </a:lnTo>
                  <a:lnTo>
                    <a:pt x="175" y="56"/>
                  </a:lnTo>
                  <a:lnTo>
                    <a:pt x="184" y="51"/>
                  </a:lnTo>
                  <a:lnTo>
                    <a:pt x="190" y="37"/>
                  </a:lnTo>
                  <a:lnTo>
                    <a:pt x="198" y="26"/>
                  </a:lnTo>
                  <a:lnTo>
                    <a:pt x="205" y="17"/>
                  </a:lnTo>
                  <a:lnTo>
                    <a:pt x="214" y="11"/>
                  </a:lnTo>
                  <a:lnTo>
                    <a:pt x="222" y="6"/>
                  </a:lnTo>
                  <a:lnTo>
                    <a:pt x="232" y="4"/>
                  </a:lnTo>
                  <a:lnTo>
                    <a:pt x="241" y="3"/>
                  </a:lnTo>
                  <a:lnTo>
                    <a:pt x="250" y="4"/>
                  </a:lnTo>
                  <a:lnTo>
                    <a:pt x="258" y="7"/>
                  </a:lnTo>
                  <a:lnTo>
                    <a:pt x="266" y="12"/>
                  </a:lnTo>
                  <a:lnTo>
                    <a:pt x="274" y="18"/>
                  </a:lnTo>
                  <a:lnTo>
                    <a:pt x="281" y="26"/>
                  </a:lnTo>
                  <a:lnTo>
                    <a:pt x="287" y="35"/>
                  </a:lnTo>
                  <a:lnTo>
                    <a:pt x="293" y="45"/>
                  </a:lnTo>
                  <a:lnTo>
                    <a:pt x="297" y="58"/>
                  </a:lnTo>
                  <a:lnTo>
                    <a:pt x="300" y="70"/>
                  </a:lnTo>
                  <a:lnTo>
                    <a:pt x="320" y="64"/>
                  </a:lnTo>
                  <a:lnTo>
                    <a:pt x="338" y="57"/>
                  </a:lnTo>
                  <a:lnTo>
                    <a:pt x="357" y="51"/>
                  </a:lnTo>
                  <a:lnTo>
                    <a:pt x="378" y="45"/>
                  </a:lnTo>
                  <a:lnTo>
                    <a:pt x="398" y="40"/>
                  </a:lnTo>
                  <a:lnTo>
                    <a:pt x="420" y="38"/>
                  </a:lnTo>
                  <a:lnTo>
                    <a:pt x="431" y="37"/>
                  </a:lnTo>
                  <a:lnTo>
                    <a:pt x="442" y="37"/>
                  </a:lnTo>
                  <a:lnTo>
                    <a:pt x="453" y="38"/>
                  </a:lnTo>
                  <a:lnTo>
                    <a:pt x="466" y="40"/>
                  </a:lnTo>
                  <a:lnTo>
                    <a:pt x="447" y="58"/>
                  </a:lnTo>
                  <a:lnTo>
                    <a:pt x="430" y="77"/>
                  </a:lnTo>
                  <a:lnTo>
                    <a:pt x="416" y="96"/>
                  </a:lnTo>
                  <a:lnTo>
                    <a:pt x="401" y="116"/>
                  </a:lnTo>
                  <a:lnTo>
                    <a:pt x="390" y="136"/>
                  </a:lnTo>
                  <a:lnTo>
                    <a:pt x="380" y="158"/>
                  </a:lnTo>
                  <a:lnTo>
                    <a:pt x="371" y="180"/>
                  </a:lnTo>
                  <a:lnTo>
                    <a:pt x="364" y="202"/>
                  </a:lnTo>
                  <a:lnTo>
                    <a:pt x="352" y="192"/>
                  </a:lnTo>
                  <a:lnTo>
                    <a:pt x="338" y="183"/>
                  </a:lnTo>
                  <a:lnTo>
                    <a:pt x="324" y="175"/>
                  </a:lnTo>
                  <a:lnTo>
                    <a:pt x="307" y="169"/>
                  </a:lnTo>
                  <a:lnTo>
                    <a:pt x="291" y="164"/>
                  </a:lnTo>
                  <a:lnTo>
                    <a:pt x="273" y="159"/>
                  </a:lnTo>
                  <a:lnTo>
                    <a:pt x="254" y="157"/>
                  </a:lnTo>
                  <a:lnTo>
                    <a:pt x="236" y="155"/>
                  </a:lnTo>
                  <a:lnTo>
                    <a:pt x="216" y="154"/>
                  </a:lnTo>
                  <a:lnTo>
                    <a:pt x="197" y="155"/>
                  </a:lnTo>
                  <a:lnTo>
                    <a:pt x="176" y="157"/>
                  </a:lnTo>
                  <a:lnTo>
                    <a:pt x="158" y="161"/>
                  </a:lnTo>
                  <a:lnTo>
                    <a:pt x="139" y="165"/>
                  </a:lnTo>
                  <a:lnTo>
                    <a:pt x="120" y="171"/>
                  </a:lnTo>
                  <a:lnTo>
                    <a:pt x="103" y="178"/>
                  </a:lnTo>
                  <a:lnTo>
                    <a:pt x="87" y="18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E7F8D809-47C1-44DA-BFE6-00FF4ED69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1808"/>
              <a:ext cx="24" cy="14"/>
            </a:xfrm>
            <a:custGeom>
              <a:avLst/>
              <a:gdLst>
                <a:gd name="T0" fmla="*/ 0 w 97"/>
                <a:gd name="T1" fmla="*/ 16 h 56"/>
                <a:gd name="T2" fmla="*/ 9 w 97"/>
                <a:gd name="T3" fmla="*/ 27 h 56"/>
                <a:gd name="T4" fmla="*/ 18 w 97"/>
                <a:gd name="T5" fmla="*/ 36 h 56"/>
                <a:gd name="T6" fmla="*/ 27 w 97"/>
                <a:gd name="T7" fmla="*/ 43 h 56"/>
                <a:gd name="T8" fmla="*/ 38 w 97"/>
                <a:gd name="T9" fmla="*/ 49 h 56"/>
                <a:gd name="T10" fmla="*/ 49 w 97"/>
                <a:gd name="T11" fmla="*/ 53 h 56"/>
                <a:gd name="T12" fmla="*/ 60 w 97"/>
                <a:gd name="T13" fmla="*/ 55 h 56"/>
                <a:gd name="T14" fmla="*/ 72 w 97"/>
                <a:gd name="T15" fmla="*/ 56 h 56"/>
                <a:gd name="T16" fmla="*/ 86 w 97"/>
                <a:gd name="T17" fmla="*/ 56 h 56"/>
                <a:gd name="T18" fmla="*/ 90 w 97"/>
                <a:gd name="T19" fmla="*/ 50 h 56"/>
                <a:gd name="T20" fmla="*/ 93 w 97"/>
                <a:gd name="T21" fmla="*/ 43 h 56"/>
                <a:gd name="T22" fmla="*/ 95 w 97"/>
                <a:gd name="T23" fmla="*/ 37 h 56"/>
                <a:gd name="T24" fmla="*/ 96 w 97"/>
                <a:gd name="T25" fmla="*/ 31 h 56"/>
                <a:gd name="T26" fmla="*/ 97 w 97"/>
                <a:gd name="T27" fmla="*/ 25 h 56"/>
                <a:gd name="T28" fmla="*/ 96 w 97"/>
                <a:gd name="T29" fmla="*/ 19 h 56"/>
                <a:gd name="T30" fmla="*/ 94 w 97"/>
                <a:gd name="T31" fmla="*/ 13 h 56"/>
                <a:gd name="T32" fmla="*/ 91 w 97"/>
                <a:gd name="T33" fmla="*/ 6 h 56"/>
                <a:gd name="T34" fmla="*/ 79 w 97"/>
                <a:gd name="T35" fmla="*/ 2 h 56"/>
                <a:gd name="T36" fmla="*/ 68 w 97"/>
                <a:gd name="T37" fmla="*/ 1 h 56"/>
                <a:gd name="T38" fmla="*/ 57 w 97"/>
                <a:gd name="T39" fmla="*/ 0 h 56"/>
                <a:gd name="T40" fmla="*/ 46 w 97"/>
                <a:gd name="T41" fmla="*/ 1 h 56"/>
                <a:gd name="T42" fmla="*/ 34 w 97"/>
                <a:gd name="T43" fmla="*/ 2 h 56"/>
                <a:gd name="T44" fmla="*/ 22 w 97"/>
                <a:gd name="T45" fmla="*/ 6 h 56"/>
                <a:gd name="T46" fmla="*/ 11 w 97"/>
                <a:gd name="T47" fmla="*/ 11 h 56"/>
                <a:gd name="T48" fmla="*/ 0 w 97"/>
                <a:gd name="T4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56">
                  <a:moveTo>
                    <a:pt x="0" y="16"/>
                  </a:moveTo>
                  <a:lnTo>
                    <a:pt x="9" y="27"/>
                  </a:lnTo>
                  <a:lnTo>
                    <a:pt x="18" y="36"/>
                  </a:lnTo>
                  <a:lnTo>
                    <a:pt x="27" y="43"/>
                  </a:lnTo>
                  <a:lnTo>
                    <a:pt x="38" y="49"/>
                  </a:lnTo>
                  <a:lnTo>
                    <a:pt x="49" y="53"/>
                  </a:lnTo>
                  <a:lnTo>
                    <a:pt x="60" y="55"/>
                  </a:lnTo>
                  <a:lnTo>
                    <a:pt x="72" y="56"/>
                  </a:lnTo>
                  <a:lnTo>
                    <a:pt x="86" y="56"/>
                  </a:lnTo>
                  <a:lnTo>
                    <a:pt x="90" y="50"/>
                  </a:lnTo>
                  <a:lnTo>
                    <a:pt x="93" y="43"/>
                  </a:lnTo>
                  <a:lnTo>
                    <a:pt x="95" y="37"/>
                  </a:lnTo>
                  <a:lnTo>
                    <a:pt x="96" y="31"/>
                  </a:lnTo>
                  <a:lnTo>
                    <a:pt x="97" y="25"/>
                  </a:lnTo>
                  <a:lnTo>
                    <a:pt x="96" y="19"/>
                  </a:lnTo>
                  <a:lnTo>
                    <a:pt x="94" y="13"/>
                  </a:lnTo>
                  <a:lnTo>
                    <a:pt x="91" y="6"/>
                  </a:lnTo>
                  <a:lnTo>
                    <a:pt x="79" y="2"/>
                  </a:lnTo>
                  <a:lnTo>
                    <a:pt x="68" y="1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4" y="2"/>
                  </a:lnTo>
                  <a:lnTo>
                    <a:pt x="22" y="6"/>
                  </a:lnTo>
                  <a:lnTo>
                    <a:pt x="11" y="1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222A87F2-2883-4237-82EF-B303A8041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1808"/>
              <a:ext cx="24" cy="14"/>
            </a:xfrm>
            <a:custGeom>
              <a:avLst/>
              <a:gdLst>
                <a:gd name="T0" fmla="*/ 0 w 97"/>
                <a:gd name="T1" fmla="*/ 16 h 56"/>
                <a:gd name="T2" fmla="*/ 9 w 97"/>
                <a:gd name="T3" fmla="*/ 27 h 56"/>
                <a:gd name="T4" fmla="*/ 18 w 97"/>
                <a:gd name="T5" fmla="*/ 36 h 56"/>
                <a:gd name="T6" fmla="*/ 27 w 97"/>
                <a:gd name="T7" fmla="*/ 43 h 56"/>
                <a:gd name="T8" fmla="*/ 38 w 97"/>
                <a:gd name="T9" fmla="*/ 49 h 56"/>
                <a:gd name="T10" fmla="*/ 49 w 97"/>
                <a:gd name="T11" fmla="*/ 53 h 56"/>
                <a:gd name="T12" fmla="*/ 60 w 97"/>
                <a:gd name="T13" fmla="*/ 55 h 56"/>
                <a:gd name="T14" fmla="*/ 72 w 97"/>
                <a:gd name="T15" fmla="*/ 56 h 56"/>
                <a:gd name="T16" fmla="*/ 86 w 97"/>
                <a:gd name="T17" fmla="*/ 56 h 56"/>
                <a:gd name="T18" fmla="*/ 90 w 97"/>
                <a:gd name="T19" fmla="*/ 50 h 56"/>
                <a:gd name="T20" fmla="*/ 93 w 97"/>
                <a:gd name="T21" fmla="*/ 43 h 56"/>
                <a:gd name="T22" fmla="*/ 95 w 97"/>
                <a:gd name="T23" fmla="*/ 37 h 56"/>
                <a:gd name="T24" fmla="*/ 96 w 97"/>
                <a:gd name="T25" fmla="*/ 31 h 56"/>
                <a:gd name="T26" fmla="*/ 97 w 97"/>
                <a:gd name="T27" fmla="*/ 25 h 56"/>
                <a:gd name="T28" fmla="*/ 96 w 97"/>
                <a:gd name="T29" fmla="*/ 19 h 56"/>
                <a:gd name="T30" fmla="*/ 94 w 97"/>
                <a:gd name="T31" fmla="*/ 13 h 56"/>
                <a:gd name="T32" fmla="*/ 91 w 97"/>
                <a:gd name="T33" fmla="*/ 6 h 56"/>
                <a:gd name="T34" fmla="*/ 79 w 97"/>
                <a:gd name="T35" fmla="*/ 2 h 56"/>
                <a:gd name="T36" fmla="*/ 68 w 97"/>
                <a:gd name="T37" fmla="*/ 1 h 56"/>
                <a:gd name="T38" fmla="*/ 57 w 97"/>
                <a:gd name="T39" fmla="*/ 0 h 56"/>
                <a:gd name="T40" fmla="*/ 46 w 97"/>
                <a:gd name="T41" fmla="*/ 1 h 56"/>
                <a:gd name="T42" fmla="*/ 34 w 97"/>
                <a:gd name="T43" fmla="*/ 2 h 56"/>
                <a:gd name="T44" fmla="*/ 22 w 97"/>
                <a:gd name="T45" fmla="*/ 6 h 56"/>
                <a:gd name="T46" fmla="*/ 11 w 97"/>
                <a:gd name="T47" fmla="*/ 11 h 56"/>
                <a:gd name="T48" fmla="*/ 0 w 97"/>
                <a:gd name="T4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56">
                  <a:moveTo>
                    <a:pt x="0" y="16"/>
                  </a:moveTo>
                  <a:lnTo>
                    <a:pt x="9" y="27"/>
                  </a:lnTo>
                  <a:lnTo>
                    <a:pt x="18" y="36"/>
                  </a:lnTo>
                  <a:lnTo>
                    <a:pt x="27" y="43"/>
                  </a:lnTo>
                  <a:lnTo>
                    <a:pt x="38" y="49"/>
                  </a:lnTo>
                  <a:lnTo>
                    <a:pt x="49" y="53"/>
                  </a:lnTo>
                  <a:lnTo>
                    <a:pt x="60" y="55"/>
                  </a:lnTo>
                  <a:lnTo>
                    <a:pt x="72" y="56"/>
                  </a:lnTo>
                  <a:lnTo>
                    <a:pt x="86" y="56"/>
                  </a:lnTo>
                  <a:lnTo>
                    <a:pt x="90" y="50"/>
                  </a:lnTo>
                  <a:lnTo>
                    <a:pt x="93" y="43"/>
                  </a:lnTo>
                  <a:lnTo>
                    <a:pt x="95" y="37"/>
                  </a:lnTo>
                  <a:lnTo>
                    <a:pt x="96" y="31"/>
                  </a:lnTo>
                  <a:lnTo>
                    <a:pt x="97" y="25"/>
                  </a:lnTo>
                  <a:lnTo>
                    <a:pt x="96" y="19"/>
                  </a:lnTo>
                  <a:lnTo>
                    <a:pt x="94" y="13"/>
                  </a:lnTo>
                  <a:lnTo>
                    <a:pt x="91" y="6"/>
                  </a:lnTo>
                  <a:lnTo>
                    <a:pt x="79" y="2"/>
                  </a:lnTo>
                  <a:lnTo>
                    <a:pt x="68" y="1"/>
                  </a:lnTo>
                  <a:lnTo>
                    <a:pt x="57" y="0"/>
                  </a:lnTo>
                  <a:lnTo>
                    <a:pt x="46" y="1"/>
                  </a:lnTo>
                  <a:lnTo>
                    <a:pt x="34" y="2"/>
                  </a:lnTo>
                  <a:lnTo>
                    <a:pt x="22" y="6"/>
                  </a:lnTo>
                  <a:lnTo>
                    <a:pt x="11" y="11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8A4A643C-A5A9-4CD6-A89F-5699EAE13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843"/>
              <a:ext cx="76" cy="17"/>
            </a:xfrm>
            <a:custGeom>
              <a:avLst/>
              <a:gdLst>
                <a:gd name="T0" fmla="*/ 0 w 304"/>
                <a:gd name="T1" fmla="*/ 8 h 69"/>
                <a:gd name="T2" fmla="*/ 25 w 304"/>
                <a:gd name="T3" fmla="*/ 10 h 69"/>
                <a:gd name="T4" fmla="*/ 51 w 304"/>
                <a:gd name="T5" fmla="*/ 11 h 69"/>
                <a:gd name="T6" fmla="*/ 76 w 304"/>
                <a:gd name="T7" fmla="*/ 14 h 69"/>
                <a:gd name="T8" fmla="*/ 103 w 304"/>
                <a:gd name="T9" fmla="*/ 17 h 69"/>
                <a:gd name="T10" fmla="*/ 115 w 304"/>
                <a:gd name="T11" fmla="*/ 21 h 69"/>
                <a:gd name="T12" fmla="*/ 129 w 304"/>
                <a:gd name="T13" fmla="*/ 23 h 69"/>
                <a:gd name="T14" fmla="*/ 141 w 304"/>
                <a:gd name="T15" fmla="*/ 27 h 69"/>
                <a:gd name="T16" fmla="*/ 154 w 304"/>
                <a:gd name="T17" fmla="*/ 31 h 69"/>
                <a:gd name="T18" fmla="*/ 167 w 304"/>
                <a:gd name="T19" fmla="*/ 35 h 69"/>
                <a:gd name="T20" fmla="*/ 180 w 304"/>
                <a:gd name="T21" fmla="*/ 41 h 69"/>
                <a:gd name="T22" fmla="*/ 193 w 304"/>
                <a:gd name="T23" fmla="*/ 47 h 69"/>
                <a:gd name="T24" fmla="*/ 205 w 304"/>
                <a:gd name="T25" fmla="*/ 54 h 69"/>
                <a:gd name="T26" fmla="*/ 215 w 304"/>
                <a:gd name="T27" fmla="*/ 50 h 69"/>
                <a:gd name="T28" fmla="*/ 226 w 304"/>
                <a:gd name="T29" fmla="*/ 46 h 69"/>
                <a:gd name="T30" fmla="*/ 235 w 304"/>
                <a:gd name="T31" fmla="*/ 41 h 69"/>
                <a:gd name="T32" fmla="*/ 244 w 304"/>
                <a:gd name="T33" fmla="*/ 36 h 69"/>
                <a:gd name="T34" fmla="*/ 251 w 304"/>
                <a:gd name="T35" fmla="*/ 31 h 69"/>
                <a:gd name="T36" fmla="*/ 257 w 304"/>
                <a:gd name="T37" fmla="*/ 24 h 69"/>
                <a:gd name="T38" fmla="*/ 262 w 304"/>
                <a:gd name="T39" fmla="*/ 16 h 69"/>
                <a:gd name="T40" fmla="*/ 267 w 304"/>
                <a:gd name="T41" fmla="*/ 8 h 69"/>
                <a:gd name="T42" fmla="*/ 280 w 304"/>
                <a:gd name="T43" fmla="*/ 3 h 69"/>
                <a:gd name="T44" fmla="*/ 290 w 304"/>
                <a:gd name="T45" fmla="*/ 0 h 69"/>
                <a:gd name="T46" fmla="*/ 294 w 304"/>
                <a:gd name="T47" fmla="*/ 0 h 69"/>
                <a:gd name="T48" fmla="*/ 297 w 304"/>
                <a:gd name="T49" fmla="*/ 0 h 69"/>
                <a:gd name="T50" fmla="*/ 300 w 304"/>
                <a:gd name="T51" fmla="*/ 1 h 69"/>
                <a:gd name="T52" fmla="*/ 302 w 304"/>
                <a:gd name="T53" fmla="*/ 3 h 69"/>
                <a:gd name="T54" fmla="*/ 303 w 304"/>
                <a:gd name="T55" fmla="*/ 5 h 69"/>
                <a:gd name="T56" fmla="*/ 304 w 304"/>
                <a:gd name="T57" fmla="*/ 8 h 69"/>
                <a:gd name="T58" fmla="*/ 303 w 304"/>
                <a:gd name="T59" fmla="*/ 11 h 69"/>
                <a:gd name="T60" fmla="*/ 302 w 304"/>
                <a:gd name="T61" fmla="*/ 15 h 69"/>
                <a:gd name="T62" fmla="*/ 299 w 304"/>
                <a:gd name="T63" fmla="*/ 26 h 69"/>
                <a:gd name="T64" fmla="*/ 292 w 304"/>
                <a:gd name="T65" fmla="*/ 39 h 69"/>
                <a:gd name="T66" fmla="*/ 289 w 304"/>
                <a:gd name="T67" fmla="*/ 44 h 69"/>
                <a:gd name="T68" fmla="*/ 285 w 304"/>
                <a:gd name="T69" fmla="*/ 49 h 69"/>
                <a:gd name="T70" fmla="*/ 282 w 304"/>
                <a:gd name="T71" fmla="*/ 53 h 69"/>
                <a:gd name="T72" fmla="*/ 278 w 304"/>
                <a:gd name="T73" fmla="*/ 57 h 69"/>
                <a:gd name="T74" fmla="*/ 273 w 304"/>
                <a:gd name="T75" fmla="*/ 60 h 69"/>
                <a:gd name="T76" fmla="*/ 269 w 304"/>
                <a:gd name="T77" fmla="*/ 62 h 69"/>
                <a:gd name="T78" fmla="*/ 263 w 304"/>
                <a:gd name="T79" fmla="*/ 64 h 69"/>
                <a:gd name="T80" fmla="*/ 257 w 304"/>
                <a:gd name="T81" fmla="*/ 66 h 69"/>
                <a:gd name="T82" fmla="*/ 246 w 304"/>
                <a:gd name="T83" fmla="*/ 68 h 69"/>
                <a:gd name="T84" fmla="*/ 234 w 304"/>
                <a:gd name="T85" fmla="*/ 69 h 69"/>
                <a:gd name="T86" fmla="*/ 222 w 304"/>
                <a:gd name="T87" fmla="*/ 69 h 69"/>
                <a:gd name="T88" fmla="*/ 208 w 304"/>
                <a:gd name="T89" fmla="*/ 69 h 69"/>
                <a:gd name="T90" fmla="*/ 195 w 304"/>
                <a:gd name="T91" fmla="*/ 63 h 69"/>
                <a:gd name="T92" fmla="*/ 182 w 304"/>
                <a:gd name="T93" fmla="*/ 58 h 69"/>
                <a:gd name="T94" fmla="*/ 169 w 304"/>
                <a:gd name="T95" fmla="*/ 53 h 69"/>
                <a:gd name="T96" fmla="*/ 156 w 304"/>
                <a:gd name="T97" fmla="*/ 50 h 69"/>
                <a:gd name="T98" fmla="*/ 130 w 304"/>
                <a:gd name="T99" fmla="*/ 43 h 69"/>
                <a:gd name="T100" fmla="*/ 104 w 304"/>
                <a:gd name="T101" fmla="*/ 38 h 69"/>
                <a:gd name="T102" fmla="*/ 77 w 304"/>
                <a:gd name="T103" fmla="*/ 35 h 69"/>
                <a:gd name="T104" fmla="*/ 52 w 304"/>
                <a:gd name="T105" fmla="*/ 33 h 69"/>
                <a:gd name="T106" fmla="*/ 25 w 304"/>
                <a:gd name="T107" fmla="*/ 31 h 69"/>
                <a:gd name="T108" fmla="*/ 0 w 304"/>
                <a:gd name="T109" fmla="*/ 29 h 69"/>
                <a:gd name="T110" fmla="*/ 0 w 304"/>
                <a:gd name="T111" fmla="*/ 26 h 69"/>
                <a:gd name="T112" fmla="*/ 0 w 304"/>
                <a:gd name="T113" fmla="*/ 24 h 69"/>
                <a:gd name="T114" fmla="*/ 0 w 304"/>
                <a:gd name="T115" fmla="*/ 21 h 69"/>
                <a:gd name="T116" fmla="*/ 0 w 304"/>
                <a:gd name="T117" fmla="*/ 18 h 69"/>
                <a:gd name="T118" fmla="*/ 0 w 304"/>
                <a:gd name="T119" fmla="*/ 15 h 69"/>
                <a:gd name="T120" fmla="*/ 0 w 304"/>
                <a:gd name="T121" fmla="*/ 13 h 69"/>
                <a:gd name="T122" fmla="*/ 0 w 304"/>
                <a:gd name="T123" fmla="*/ 10 h 69"/>
                <a:gd name="T124" fmla="*/ 0 w 304"/>
                <a:gd name="T125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4" h="69">
                  <a:moveTo>
                    <a:pt x="0" y="8"/>
                  </a:moveTo>
                  <a:lnTo>
                    <a:pt x="25" y="10"/>
                  </a:lnTo>
                  <a:lnTo>
                    <a:pt x="51" y="11"/>
                  </a:lnTo>
                  <a:lnTo>
                    <a:pt x="76" y="14"/>
                  </a:lnTo>
                  <a:lnTo>
                    <a:pt x="103" y="17"/>
                  </a:lnTo>
                  <a:lnTo>
                    <a:pt x="115" y="21"/>
                  </a:lnTo>
                  <a:lnTo>
                    <a:pt x="129" y="23"/>
                  </a:lnTo>
                  <a:lnTo>
                    <a:pt x="141" y="27"/>
                  </a:lnTo>
                  <a:lnTo>
                    <a:pt x="154" y="31"/>
                  </a:lnTo>
                  <a:lnTo>
                    <a:pt x="167" y="35"/>
                  </a:lnTo>
                  <a:lnTo>
                    <a:pt x="180" y="41"/>
                  </a:lnTo>
                  <a:lnTo>
                    <a:pt x="193" y="47"/>
                  </a:lnTo>
                  <a:lnTo>
                    <a:pt x="205" y="54"/>
                  </a:lnTo>
                  <a:lnTo>
                    <a:pt x="215" y="50"/>
                  </a:lnTo>
                  <a:lnTo>
                    <a:pt x="226" y="46"/>
                  </a:lnTo>
                  <a:lnTo>
                    <a:pt x="235" y="41"/>
                  </a:lnTo>
                  <a:lnTo>
                    <a:pt x="244" y="36"/>
                  </a:lnTo>
                  <a:lnTo>
                    <a:pt x="251" y="31"/>
                  </a:lnTo>
                  <a:lnTo>
                    <a:pt x="257" y="24"/>
                  </a:lnTo>
                  <a:lnTo>
                    <a:pt x="262" y="16"/>
                  </a:lnTo>
                  <a:lnTo>
                    <a:pt x="267" y="8"/>
                  </a:lnTo>
                  <a:lnTo>
                    <a:pt x="280" y="3"/>
                  </a:lnTo>
                  <a:lnTo>
                    <a:pt x="290" y="0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00" y="1"/>
                  </a:lnTo>
                  <a:lnTo>
                    <a:pt x="302" y="3"/>
                  </a:lnTo>
                  <a:lnTo>
                    <a:pt x="303" y="5"/>
                  </a:lnTo>
                  <a:lnTo>
                    <a:pt x="304" y="8"/>
                  </a:lnTo>
                  <a:lnTo>
                    <a:pt x="303" y="11"/>
                  </a:lnTo>
                  <a:lnTo>
                    <a:pt x="302" y="15"/>
                  </a:lnTo>
                  <a:lnTo>
                    <a:pt x="299" y="26"/>
                  </a:lnTo>
                  <a:lnTo>
                    <a:pt x="292" y="39"/>
                  </a:lnTo>
                  <a:lnTo>
                    <a:pt x="289" y="44"/>
                  </a:lnTo>
                  <a:lnTo>
                    <a:pt x="285" y="49"/>
                  </a:lnTo>
                  <a:lnTo>
                    <a:pt x="282" y="53"/>
                  </a:lnTo>
                  <a:lnTo>
                    <a:pt x="278" y="57"/>
                  </a:lnTo>
                  <a:lnTo>
                    <a:pt x="273" y="60"/>
                  </a:lnTo>
                  <a:lnTo>
                    <a:pt x="269" y="62"/>
                  </a:lnTo>
                  <a:lnTo>
                    <a:pt x="263" y="64"/>
                  </a:lnTo>
                  <a:lnTo>
                    <a:pt x="257" y="66"/>
                  </a:lnTo>
                  <a:lnTo>
                    <a:pt x="246" y="68"/>
                  </a:lnTo>
                  <a:lnTo>
                    <a:pt x="234" y="69"/>
                  </a:lnTo>
                  <a:lnTo>
                    <a:pt x="222" y="69"/>
                  </a:lnTo>
                  <a:lnTo>
                    <a:pt x="208" y="69"/>
                  </a:lnTo>
                  <a:lnTo>
                    <a:pt x="195" y="63"/>
                  </a:lnTo>
                  <a:lnTo>
                    <a:pt x="182" y="58"/>
                  </a:lnTo>
                  <a:lnTo>
                    <a:pt x="169" y="53"/>
                  </a:lnTo>
                  <a:lnTo>
                    <a:pt x="156" y="50"/>
                  </a:lnTo>
                  <a:lnTo>
                    <a:pt x="130" y="43"/>
                  </a:lnTo>
                  <a:lnTo>
                    <a:pt x="104" y="38"/>
                  </a:lnTo>
                  <a:lnTo>
                    <a:pt x="77" y="35"/>
                  </a:lnTo>
                  <a:lnTo>
                    <a:pt x="52" y="33"/>
                  </a:lnTo>
                  <a:lnTo>
                    <a:pt x="25" y="31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06CCD4A6-1FB0-41D6-8CBB-1721D08FD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1843"/>
              <a:ext cx="76" cy="17"/>
            </a:xfrm>
            <a:custGeom>
              <a:avLst/>
              <a:gdLst>
                <a:gd name="T0" fmla="*/ 0 w 304"/>
                <a:gd name="T1" fmla="*/ 8 h 69"/>
                <a:gd name="T2" fmla="*/ 25 w 304"/>
                <a:gd name="T3" fmla="*/ 10 h 69"/>
                <a:gd name="T4" fmla="*/ 51 w 304"/>
                <a:gd name="T5" fmla="*/ 11 h 69"/>
                <a:gd name="T6" fmla="*/ 76 w 304"/>
                <a:gd name="T7" fmla="*/ 14 h 69"/>
                <a:gd name="T8" fmla="*/ 103 w 304"/>
                <a:gd name="T9" fmla="*/ 17 h 69"/>
                <a:gd name="T10" fmla="*/ 115 w 304"/>
                <a:gd name="T11" fmla="*/ 21 h 69"/>
                <a:gd name="T12" fmla="*/ 129 w 304"/>
                <a:gd name="T13" fmla="*/ 23 h 69"/>
                <a:gd name="T14" fmla="*/ 141 w 304"/>
                <a:gd name="T15" fmla="*/ 27 h 69"/>
                <a:gd name="T16" fmla="*/ 154 w 304"/>
                <a:gd name="T17" fmla="*/ 31 h 69"/>
                <a:gd name="T18" fmla="*/ 167 w 304"/>
                <a:gd name="T19" fmla="*/ 35 h 69"/>
                <a:gd name="T20" fmla="*/ 180 w 304"/>
                <a:gd name="T21" fmla="*/ 41 h 69"/>
                <a:gd name="T22" fmla="*/ 193 w 304"/>
                <a:gd name="T23" fmla="*/ 47 h 69"/>
                <a:gd name="T24" fmla="*/ 205 w 304"/>
                <a:gd name="T25" fmla="*/ 54 h 69"/>
                <a:gd name="T26" fmla="*/ 215 w 304"/>
                <a:gd name="T27" fmla="*/ 50 h 69"/>
                <a:gd name="T28" fmla="*/ 226 w 304"/>
                <a:gd name="T29" fmla="*/ 46 h 69"/>
                <a:gd name="T30" fmla="*/ 235 w 304"/>
                <a:gd name="T31" fmla="*/ 41 h 69"/>
                <a:gd name="T32" fmla="*/ 244 w 304"/>
                <a:gd name="T33" fmla="*/ 36 h 69"/>
                <a:gd name="T34" fmla="*/ 251 w 304"/>
                <a:gd name="T35" fmla="*/ 31 h 69"/>
                <a:gd name="T36" fmla="*/ 257 w 304"/>
                <a:gd name="T37" fmla="*/ 24 h 69"/>
                <a:gd name="T38" fmla="*/ 262 w 304"/>
                <a:gd name="T39" fmla="*/ 16 h 69"/>
                <a:gd name="T40" fmla="*/ 267 w 304"/>
                <a:gd name="T41" fmla="*/ 8 h 69"/>
                <a:gd name="T42" fmla="*/ 280 w 304"/>
                <a:gd name="T43" fmla="*/ 3 h 69"/>
                <a:gd name="T44" fmla="*/ 290 w 304"/>
                <a:gd name="T45" fmla="*/ 0 h 69"/>
                <a:gd name="T46" fmla="*/ 294 w 304"/>
                <a:gd name="T47" fmla="*/ 0 h 69"/>
                <a:gd name="T48" fmla="*/ 297 w 304"/>
                <a:gd name="T49" fmla="*/ 0 h 69"/>
                <a:gd name="T50" fmla="*/ 300 w 304"/>
                <a:gd name="T51" fmla="*/ 1 h 69"/>
                <a:gd name="T52" fmla="*/ 302 w 304"/>
                <a:gd name="T53" fmla="*/ 3 h 69"/>
                <a:gd name="T54" fmla="*/ 303 w 304"/>
                <a:gd name="T55" fmla="*/ 5 h 69"/>
                <a:gd name="T56" fmla="*/ 304 w 304"/>
                <a:gd name="T57" fmla="*/ 8 h 69"/>
                <a:gd name="T58" fmla="*/ 303 w 304"/>
                <a:gd name="T59" fmla="*/ 11 h 69"/>
                <a:gd name="T60" fmla="*/ 302 w 304"/>
                <a:gd name="T61" fmla="*/ 15 h 69"/>
                <a:gd name="T62" fmla="*/ 299 w 304"/>
                <a:gd name="T63" fmla="*/ 26 h 69"/>
                <a:gd name="T64" fmla="*/ 292 w 304"/>
                <a:gd name="T65" fmla="*/ 39 h 69"/>
                <a:gd name="T66" fmla="*/ 289 w 304"/>
                <a:gd name="T67" fmla="*/ 44 h 69"/>
                <a:gd name="T68" fmla="*/ 285 w 304"/>
                <a:gd name="T69" fmla="*/ 49 h 69"/>
                <a:gd name="T70" fmla="*/ 282 w 304"/>
                <a:gd name="T71" fmla="*/ 53 h 69"/>
                <a:gd name="T72" fmla="*/ 278 w 304"/>
                <a:gd name="T73" fmla="*/ 57 h 69"/>
                <a:gd name="T74" fmla="*/ 273 w 304"/>
                <a:gd name="T75" fmla="*/ 60 h 69"/>
                <a:gd name="T76" fmla="*/ 269 w 304"/>
                <a:gd name="T77" fmla="*/ 62 h 69"/>
                <a:gd name="T78" fmla="*/ 263 w 304"/>
                <a:gd name="T79" fmla="*/ 64 h 69"/>
                <a:gd name="T80" fmla="*/ 257 w 304"/>
                <a:gd name="T81" fmla="*/ 66 h 69"/>
                <a:gd name="T82" fmla="*/ 246 w 304"/>
                <a:gd name="T83" fmla="*/ 68 h 69"/>
                <a:gd name="T84" fmla="*/ 234 w 304"/>
                <a:gd name="T85" fmla="*/ 69 h 69"/>
                <a:gd name="T86" fmla="*/ 222 w 304"/>
                <a:gd name="T87" fmla="*/ 69 h 69"/>
                <a:gd name="T88" fmla="*/ 208 w 304"/>
                <a:gd name="T89" fmla="*/ 69 h 69"/>
                <a:gd name="T90" fmla="*/ 195 w 304"/>
                <a:gd name="T91" fmla="*/ 63 h 69"/>
                <a:gd name="T92" fmla="*/ 182 w 304"/>
                <a:gd name="T93" fmla="*/ 58 h 69"/>
                <a:gd name="T94" fmla="*/ 169 w 304"/>
                <a:gd name="T95" fmla="*/ 53 h 69"/>
                <a:gd name="T96" fmla="*/ 156 w 304"/>
                <a:gd name="T97" fmla="*/ 50 h 69"/>
                <a:gd name="T98" fmla="*/ 130 w 304"/>
                <a:gd name="T99" fmla="*/ 43 h 69"/>
                <a:gd name="T100" fmla="*/ 104 w 304"/>
                <a:gd name="T101" fmla="*/ 38 h 69"/>
                <a:gd name="T102" fmla="*/ 77 w 304"/>
                <a:gd name="T103" fmla="*/ 35 h 69"/>
                <a:gd name="T104" fmla="*/ 52 w 304"/>
                <a:gd name="T105" fmla="*/ 33 h 69"/>
                <a:gd name="T106" fmla="*/ 25 w 304"/>
                <a:gd name="T107" fmla="*/ 31 h 69"/>
                <a:gd name="T108" fmla="*/ 0 w 304"/>
                <a:gd name="T109" fmla="*/ 29 h 69"/>
                <a:gd name="T110" fmla="*/ 0 w 304"/>
                <a:gd name="T111" fmla="*/ 26 h 69"/>
                <a:gd name="T112" fmla="*/ 0 w 304"/>
                <a:gd name="T113" fmla="*/ 24 h 69"/>
                <a:gd name="T114" fmla="*/ 0 w 304"/>
                <a:gd name="T115" fmla="*/ 21 h 69"/>
                <a:gd name="T116" fmla="*/ 0 w 304"/>
                <a:gd name="T117" fmla="*/ 18 h 69"/>
                <a:gd name="T118" fmla="*/ 0 w 304"/>
                <a:gd name="T119" fmla="*/ 15 h 69"/>
                <a:gd name="T120" fmla="*/ 0 w 304"/>
                <a:gd name="T121" fmla="*/ 13 h 69"/>
                <a:gd name="T122" fmla="*/ 0 w 304"/>
                <a:gd name="T123" fmla="*/ 10 h 69"/>
                <a:gd name="T124" fmla="*/ 0 w 304"/>
                <a:gd name="T125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4" h="69">
                  <a:moveTo>
                    <a:pt x="0" y="8"/>
                  </a:moveTo>
                  <a:lnTo>
                    <a:pt x="25" y="10"/>
                  </a:lnTo>
                  <a:lnTo>
                    <a:pt x="51" y="11"/>
                  </a:lnTo>
                  <a:lnTo>
                    <a:pt x="76" y="14"/>
                  </a:lnTo>
                  <a:lnTo>
                    <a:pt x="103" y="17"/>
                  </a:lnTo>
                  <a:lnTo>
                    <a:pt x="115" y="21"/>
                  </a:lnTo>
                  <a:lnTo>
                    <a:pt x="129" y="23"/>
                  </a:lnTo>
                  <a:lnTo>
                    <a:pt x="141" y="27"/>
                  </a:lnTo>
                  <a:lnTo>
                    <a:pt x="154" y="31"/>
                  </a:lnTo>
                  <a:lnTo>
                    <a:pt x="167" y="35"/>
                  </a:lnTo>
                  <a:lnTo>
                    <a:pt x="180" y="41"/>
                  </a:lnTo>
                  <a:lnTo>
                    <a:pt x="193" y="47"/>
                  </a:lnTo>
                  <a:lnTo>
                    <a:pt x="205" y="54"/>
                  </a:lnTo>
                  <a:lnTo>
                    <a:pt x="215" y="50"/>
                  </a:lnTo>
                  <a:lnTo>
                    <a:pt x="226" y="46"/>
                  </a:lnTo>
                  <a:lnTo>
                    <a:pt x="235" y="41"/>
                  </a:lnTo>
                  <a:lnTo>
                    <a:pt x="244" y="36"/>
                  </a:lnTo>
                  <a:lnTo>
                    <a:pt x="251" y="31"/>
                  </a:lnTo>
                  <a:lnTo>
                    <a:pt x="257" y="24"/>
                  </a:lnTo>
                  <a:lnTo>
                    <a:pt x="262" y="16"/>
                  </a:lnTo>
                  <a:lnTo>
                    <a:pt x="267" y="8"/>
                  </a:lnTo>
                  <a:lnTo>
                    <a:pt x="280" y="3"/>
                  </a:lnTo>
                  <a:lnTo>
                    <a:pt x="290" y="0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00" y="1"/>
                  </a:lnTo>
                  <a:lnTo>
                    <a:pt x="302" y="3"/>
                  </a:lnTo>
                  <a:lnTo>
                    <a:pt x="303" y="5"/>
                  </a:lnTo>
                  <a:lnTo>
                    <a:pt x="304" y="8"/>
                  </a:lnTo>
                  <a:lnTo>
                    <a:pt x="303" y="11"/>
                  </a:lnTo>
                  <a:lnTo>
                    <a:pt x="302" y="15"/>
                  </a:lnTo>
                  <a:lnTo>
                    <a:pt x="299" y="26"/>
                  </a:lnTo>
                  <a:lnTo>
                    <a:pt x="292" y="39"/>
                  </a:lnTo>
                  <a:lnTo>
                    <a:pt x="289" y="44"/>
                  </a:lnTo>
                  <a:lnTo>
                    <a:pt x="285" y="49"/>
                  </a:lnTo>
                  <a:lnTo>
                    <a:pt x="282" y="53"/>
                  </a:lnTo>
                  <a:lnTo>
                    <a:pt x="278" y="57"/>
                  </a:lnTo>
                  <a:lnTo>
                    <a:pt x="273" y="60"/>
                  </a:lnTo>
                  <a:lnTo>
                    <a:pt x="269" y="62"/>
                  </a:lnTo>
                  <a:lnTo>
                    <a:pt x="263" y="64"/>
                  </a:lnTo>
                  <a:lnTo>
                    <a:pt x="257" y="66"/>
                  </a:lnTo>
                  <a:lnTo>
                    <a:pt x="246" y="68"/>
                  </a:lnTo>
                  <a:lnTo>
                    <a:pt x="234" y="69"/>
                  </a:lnTo>
                  <a:lnTo>
                    <a:pt x="222" y="69"/>
                  </a:lnTo>
                  <a:lnTo>
                    <a:pt x="208" y="69"/>
                  </a:lnTo>
                  <a:lnTo>
                    <a:pt x="195" y="63"/>
                  </a:lnTo>
                  <a:lnTo>
                    <a:pt x="182" y="58"/>
                  </a:lnTo>
                  <a:lnTo>
                    <a:pt x="169" y="53"/>
                  </a:lnTo>
                  <a:lnTo>
                    <a:pt x="156" y="50"/>
                  </a:lnTo>
                  <a:lnTo>
                    <a:pt x="130" y="43"/>
                  </a:lnTo>
                  <a:lnTo>
                    <a:pt x="104" y="38"/>
                  </a:lnTo>
                  <a:lnTo>
                    <a:pt x="77" y="35"/>
                  </a:lnTo>
                  <a:lnTo>
                    <a:pt x="52" y="33"/>
                  </a:lnTo>
                  <a:lnTo>
                    <a:pt x="25" y="31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A7158522-3B92-423C-AB97-77B457484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5" y="2249"/>
              <a:ext cx="12" cy="16"/>
            </a:xfrm>
            <a:custGeom>
              <a:avLst/>
              <a:gdLst>
                <a:gd name="T0" fmla="*/ 0 w 50"/>
                <a:gd name="T1" fmla="*/ 0 h 61"/>
                <a:gd name="T2" fmla="*/ 1 w 50"/>
                <a:gd name="T3" fmla="*/ 6 h 61"/>
                <a:gd name="T4" fmla="*/ 3 w 50"/>
                <a:gd name="T5" fmla="*/ 12 h 61"/>
                <a:gd name="T6" fmla="*/ 5 w 50"/>
                <a:gd name="T7" fmla="*/ 17 h 61"/>
                <a:gd name="T8" fmla="*/ 7 w 50"/>
                <a:gd name="T9" fmla="*/ 21 h 61"/>
                <a:gd name="T10" fmla="*/ 13 w 50"/>
                <a:gd name="T11" fmla="*/ 30 h 61"/>
                <a:gd name="T12" fmla="*/ 20 w 50"/>
                <a:gd name="T13" fmla="*/ 37 h 61"/>
                <a:gd name="T14" fmla="*/ 27 w 50"/>
                <a:gd name="T15" fmla="*/ 42 h 61"/>
                <a:gd name="T16" fmla="*/ 35 w 50"/>
                <a:gd name="T17" fmla="*/ 48 h 61"/>
                <a:gd name="T18" fmla="*/ 43 w 50"/>
                <a:gd name="T19" fmla="*/ 54 h 61"/>
                <a:gd name="T20" fmla="*/ 50 w 50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1">
                  <a:moveTo>
                    <a:pt x="0" y="0"/>
                  </a:moveTo>
                  <a:lnTo>
                    <a:pt x="1" y="6"/>
                  </a:lnTo>
                  <a:lnTo>
                    <a:pt x="3" y="12"/>
                  </a:lnTo>
                  <a:lnTo>
                    <a:pt x="5" y="17"/>
                  </a:lnTo>
                  <a:lnTo>
                    <a:pt x="7" y="21"/>
                  </a:lnTo>
                  <a:lnTo>
                    <a:pt x="13" y="30"/>
                  </a:lnTo>
                  <a:lnTo>
                    <a:pt x="20" y="37"/>
                  </a:lnTo>
                  <a:lnTo>
                    <a:pt x="27" y="42"/>
                  </a:lnTo>
                  <a:lnTo>
                    <a:pt x="35" y="48"/>
                  </a:lnTo>
                  <a:lnTo>
                    <a:pt x="43" y="54"/>
                  </a:lnTo>
                  <a:lnTo>
                    <a:pt x="50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19EF78DF-2B3E-4EC3-B5BF-7C2581CE4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280"/>
              <a:ext cx="25" cy="8"/>
            </a:xfrm>
            <a:custGeom>
              <a:avLst/>
              <a:gdLst>
                <a:gd name="T0" fmla="*/ 0 w 98"/>
                <a:gd name="T1" fmla="*/ 0 h 34"/>
                <a:gd name="T2" fmla="*/ 12 w 98"/>
                <a:gd name="T3" fmla="*/ 12 h 34"/>
                <a:gd name="T4" fmla="*/ 25 w 98"/>
                <a:gd name="T5" fmla="*/ 21 h 34"/>
                <a:gd name="T6" fmla="*/ 31 w 98"/>
                <a:gd name="T7" fmla="*/ 24 h 34"/>
                <a:gd name="T8" fmla="*/ 37 w 98"/>
                <a:gd name="T9" fmla="*/ 27 h 34"/>
                <a:gd name="T10" fmla="*/ 43 w 98"/>
                <a:gd name="T11" fmla="*/ 30 h 34"/>
                <a:gd name="T12" fmla="*/ 49 w 98"/>
                <a:gd name="T13" fmla="*/ 32 h 34"/>
                <a:gd name="T14" fmla="*/ 55 w 98"/>
                <a:gd name="T15" fmla="*/ 33 h 34"/>
                <a:gd name="T16" fmla="*/ 61 w 98"/>
                <a:gd name="T17" fmla="*/ 34 h 34"/>
                <a:gd name="T18" fmla="*/ 68 w 98"/>
                <a:gd name="T19" fmla="*/ 34 h 34"/>
                <a:gd name="T20" fmla="*/ 74 w 98"/>
                <a:gd name="T21" fmla="*/ 34 h 34"/>
                <a:gd name="T22" fmla="*/ 80 w 98"/>
                <a:gd name="T23" fmla="*/ 33 h 34"/>
                <a:gd name="T24" fmla="*/ 86 w 98"/>
                <a:gd name="T25" fmla="*/ 32 h 34"/>
                <a:gd name="T26" fmla="*/ 92 w 98"/>
                <a:gd name="T27" fmla="*/ 30 h 34"/>
                <a:gd name="T28" fmla="*/ 98 w 98"/>
                <a:gd name="T29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34">
                  <a:moveTo>
                    <a:pt x="0" y="0"/>
                  </a:moveTo>
                  <a:lnTo>
                    <a:pt x="12" y="12"/>
                  </a:lnTo>
                  <a:lnTo>
                    <a:pt x="25" y="21"/>
                  </a:lnTo>
                  <a:lnTo>
                    <a:pt x="31" y="24"/>
                  </a:lnTo>
                  <a:lnTo>
                    <a:pt x="37" y="27"/>
                  </a:lnTo>
                  <a:lnTo>
                    <a:pt x="43" y="30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61" y="34"/>
                  </a:lnTo>
                  <a:lnTo>
                    <a:pt x="68" y="34"/>
                  </a:lnTo>
                  <a:lnTo>
                    <a:pt x="74" y="34"/>
                  </a:lnTo>
                  <a:lnTo>
                    <a:pt x="80" y="33"/>
                  </a:lnTo>
                  <a:lnTo>
                    <a:pt x="86" y="32"/>
                  </a:lnTo>
                  <a:lnTo>
                    <a:pt x="92" y="30"/>
                  </a:lnTo>
                  <a:lnTo>
                    <a:pt x="98" y="2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BD561C74-D3BB-4A91-BB5F-7235798D7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" y="2255"/>
              <a:ext cx="10" cy="19"/>
            </a:xfrm>
            <a:custGeom>
              <a:avLst/>
              <a:gdLst>
                <a:gd name="T0" fmla="*/ 0 w 39"/>
                <a:gd name="T1" fmla="*/ 77 h 77"/>
                <a:gd name="T2" fmla="*/ 5 w 39"/>
                <a:gd name="T3" fmla="*/ 68 h 77"/>
                <a:gd name="T4" fmla="*/ 12 w 39"/>
                <a:gd name="T5" fmla="*/ 60 h 77"/>
                <a:gd name="T6" fmla="*/ 18 w 39"/>
                <a:gd name="T7" fmla="*/ 51 h 77"/>
                <a:gd name="T8" fmla="*/ 23 w 39"/>
                <a:gd name="T9" fmla="*/ 43 h 77"/>
                <a:gd name="T10" fmla="*/ 29 w 39"/>
                <a:gd name="T11" fmla="*/ 34 h 77"/>
                <a:gd name="T12" fmla="*/ 34 w 39"/>
                <a:gd name="T13" fmla="*/ 25 h 77"/>
                <a:gd name="T14" fmla="*/ 37 w 39"/>
                <a:gd name="T15" fmla="*/ 14 h 77"/>
                <a:gd name="T16" fmla="*/ 39 w 39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7">
                  <a:moveTo>
                    <a:pt x="0" y="77"/>
                  </a:moveTo>
                  <a:lnTo>
                    <a:pt x="5" y="68"/>
                  </a:lnTo>
                  <a:lnTo>
                    <a:pt x="12" y="60"/>
                  </a:lnTo>
                  <a:lnTo>
                    <a:pt x="18" y="51"/>
                  </a:lnTo>
                  <a:lnTo>
                    <a:pt x="23" y="43"/>
                  </a:lnTo>
                  <a:lnTo>
                    <a:pt x="29" y="34"/>
                  </a:lnTo>
                  <a:lnTo>
                    <a:pt x="34" y="25"/>
                  </a:lnTo>
                  <a:lnTo>
                    <a:pt x="37" y="14"/>
                  </a:lnTo>
                  <a:lnTo>
                    <a:pt x="3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21D0F889-3DEA-4B9E-8D17-452A18B6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2252"/>
              <a:ext cx="19" cy="3"/>
            </a:xfrm>
            <a:custGeom>
              <a:avLst/>
              <a:gdLst>
                <a:gd name="T0" fmla="*/ 0 w 77"/>
                <a:gd name="T1" fmla="*/ 0 h 15"/>
                <a:gd name="T2" fmla="*/ 10 w 77"/>
                <a:gd name="T3" fmla="*/ 6 h 15"/>
                <a:gd name="T4" fmla="*/ 20 w 77"/>
                <a:gd name="T5" fmla="*/ 11 h 15"/>
                <a:gd name="T6" fmla="*/ 29 w 77"/>
                <a:gd name="T7" fmla="*/ 14 h 15"/>
                <a:gd name="T8" fmla="*/ 39 w 77"/>
                <a:gd name="T9" fmla="*/ 15 h 15"/>
                <a:gd name="T10" fmla="*/ 48 w 77"/>
                <a:gd name="T11" fmla="*/ 15 h 15"/>
                <a:gd name="T12" fmla="*/ 57 w 77"/>
                <a:gd name="T13" fmla="*/ 14 h 15"/>
                <a:gd name="T14" fmla="*/ 68 w 77"/>
                <a:gd name="T15" fmla="*/ 11 h 15"/>
                <a:gd name="T16" fmla="*/ 77 w 77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5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9" y="14"/>
                  </a:lnTo>
                  <a:lnTo>
                    <a:pt x="39" y="15"/>
                  </a:lnTo>
                  <a:lnTo>
                    <a:pt x="48" y="15"/>
                  </a:lnTo>
                  <a:lnTo>
                    <a:pt x="57" y="14"/>
                  </a:lnTo>
                  <a:lnTo>
                    <a:pt x="68" y="11"/>
                  </a:lnTo>
                  <a:lnTo>
                    <a:pt x="77" y="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A4E1F6E6-2CE7-46E8-86DA-5E785A674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20"/>
              <a:ext cx="13" cy="15"/>
            </a:xfrm>
            <a:custGeom>
              <a:avLst/>
              <a:gdLst>
                <a:gd name="T0" fmla="*/ 0 w 51"/>
                <a:gd name="T1" fmla="*/ 60 h 60"/>
                <a:gd name="T2" fmla="*/ 9 w 51"/>
                <a:gd name="T3" fmla="*/ 58 h 60"/>
                <a:gd name="T4" fmla="*/ 17 w 51"/>
                <a:gd name="T5" fmla="*/ 53 h 60"/>
                <a:gd name="T6" fmla="*/ 24 w 51"/>
                <a:gd name="T7" fmla="*/ 48 h 60"/>
                <a:gd name="T8" fmla="*/ 30 w 51"/>
                <a:gd name="T9" fmla="*/ 41 h 60"/>
                <a:gd name="T10" fmla="*/ 37 w 51"/>
                <a:gd name="T11" fmla="*/ 31 h 60"/>
                <a:gd name="T12" fmla="*/ 42 w 51"/>
                <a:gd name="T13" fmla="*/ 22 h 60"/>
                <a:gd name="T14" fmla="*/ 47 w 51"/>
                <a:gd name="T15" fmla="*/ 11 h 60"/>
                <a:gd name="T16" fmla="*/ 51 w 51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0">
                  <a:moveTo>
                    <a:pt x="0" y="60"/>
                  </a:moveTo>
                  <a:lnTo>
                    <a:pt x="9" y="58"/>
                  </a:lnTo>
                  <a:lnTo>
                    <a:pt x="17" y="53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7" y="31"/>
                  </a:lnTo>
                  <a:lnTo>
                    <a:pt x="42" y="22"/>
                  </a:lnTo>
                  <a:lnTo>
                    <a:pt x="47" y="11"/>
                  </a:lnTo>
                  <a:lnTo>
                    <a:pt x="5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9E06204C-4D9A-429F-9195-A27722880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2236"/>
              <a:ext cx="13" cy="12"/>
            </a:xfrm>
            <a:custGeom>
              <a:avLst/>
              <a:gdLst>
                <a:gd name="T0" fmla="*/ 0 w 52"/>
                <a:gd name="T1" fmla="*/ 0 h 46"/>
                <a:gd name="T2" fmla="*/ 2 w 52"/>
                <a:gd name="T3" fmla="*/ 11 h 46"/>
                <a:gd name="T4" fmla="*/ 6 w 52"/>
                <a:gd name="T5" fmla="*/ 20 h 46"/>
                <a:gd name="T6" fmla="*/ 10 w 52"/>
                <a:gd name="T7" fmla="*/ 28 h 46"/>
                <a:gd name="T8" fmla="*/ 16 w 52"/>
                <a:gd name="T9" fmla="*/ 34 h 46"/>
                <a:gd name="T10" fmla="*/ 23 w 52"/>
                <a:gd name="T11" fmla="*/ 39 h 46"/>
                <a:gd name="T12" fmla="*/ 32 w 52"/>
                <a:gd name="T13" fmla="*/ 42 h 46"/>
                <a:gd name="T14" fmla="*/ 41 w 52"/>
                <a:gd name="T15" fmla="*/ 45 h 46"/>
                <a:gd name="T16" fmla="*/ 52 w 52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6">
                  <a:moveTo>
                    <a:pt x="0" y="0"/>
                  </a:moveTo>
                  <a:lnTo>
                    <a:pt x="2" y="11"/>
                  </a:lnTo>
                  <a:lnTo>
                    <a:pt x="6" y="20"/>
                  </a:lnTo>
                  <a:lnTo>
                    <a:pt x="10" y="28"/>
                  </a:lnTo>
                  <a:lnTo>
                    <a:pt x="16" y="34"/>
                  </a:lnTo>
                  <a:lnTo>
                    <a:pt x="23" y="39"/>
                  </a:lnTo>
                  <a:lnTo>
                    <a:pt x="32" y="42"/>
                  </a:lnTo>
                  <a:lnTo>
                    <a:pt x="41" y="45"/>
                  </a:lnTo>
                  <a:lnTo>
                    <a:pt x="52" y="4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6C8B193E-0479-453F-A252-2B05F116F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2189"/>
              <a:ext cx="12" cy="13"/>
            </a:xfrm>
            <a:custGeom>
              <a:avLst/>
              <a:gdLst>
                <a:gd name="T0" fmla="*/ 48 w 48"/>
                <a:gd name="T1" fmla="*/ 52 h 52"/>
                <a:gd name="T2" fmla="*/ 48 w 48"/>
                <a:gd name="T3" fmla="*/ 48 h 52"/>
                <a:gd name="T4" fmla="*/ 48 w 48"/>
                <a:gd name="T5" fmla="*/ 43 h 52"/>
                <a:gd name="T6" fmla="*/ 46 w 48"/>
                <a:gd name="T7" fmla="*/ 40 h 52"/>
                <a:gd name="T8" fmla="*/ 45 w 48"/>
                <a:gd name="T9" fmla="*/ 36 h 52"/>
                <a:gd name="T10" fmla="*/ 40 w 48"/>
                <a:gd name="T11" fmla="*/ 29 h 52"/>
                <a:gd name="T12" fmla="*/ 34 w 48"/>
                <a:gd name="T13" fmla="*/ 22 h 52"/>
                <a:gd name="T14" fmla="*/ 27 w 48"/>
                <a:gd name="T15" fmla="*/ 17 h 52"/>
                <a:gd name="T16" fmla="*/ 18 w 48"/>
                <a:gd name="T17" fmla="*/ 10 h 52"/>
                <a:gd name="T18" fmla="*/ 9 w 48"/>
                <a:gd name="T19" fmla="*/ 5 h 52"/>
                <a:gd name="T20" fmla="*/ 0 w 48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2">
                  <a:moveTo>
                    <a:pt x="48" y="52"/>
                  </a:moveTo>
                  <a:lnTo>
                    <a:pt x="48" y="48"/>
                  </a:lnTo>
                  <a:lnTo>
                    <a:pt x="48" y="43"/>
                  </a:lnTo>
                  <a:lnTo>
                    <a:pt x="46" y="40"/>
                  </a:lnTo>
                  <a:lnTo>
                    <a:pt x="45" y="36"/>
                  </a:lnTo>
                  <a:lnTo>
                    <a:pt x="40" y="29"/>
                  </a:lnTo>
                  <a:lnTo>
                    <a:pt x="34" y="22"/>
                  </a:lnTo>
                  <a:lnTo>
                    <a:pt x="27" y="17"/>
                  </a:lnTo>
                  <a:lnTo>
                    <a:pt x="18" y="10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D3493C77-FCAB-48AA-8448-83833706D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2065"/>
              <a:ext cx="22" cy="9"/>
            </a:xfrm>
            <a:custGeom>
              <a:avLst/>
              <a:gdLst>
                <a:gd name="T0" fmla="*/ 0 w 89"/>
                <a:gd name="T1" fmla="*/ 31 h 33"/>
                <a:gd name="T2" fmla="*/ 11 w 89"/>
                <a:gd name="T3" fmla="*/ 33 h 33"/>
                <a:gd name="T4" fmla="*/ 22 w 89"/>
                <a:gd name="T5" fmla="*/ 32 h 33"/>
                <a:gd name="T6" fmla="*/ 34 w 89"/>
                <a:gd name="T7" fmla="*/ 30 h 33"/>
                <a:gd name="T8" fmla="*/ 45 w 89"/>
                <a:gd name="T9" fmla="*/ 27 h 33"/>
                <a:gd name="T10" fmla="*/ 56 w 89"/>
                <a:gd name="T11" fmla="*/ 22 h 33"/>
                <a:gd name="T12" fmla="*/ 66 w 89"/>
                <a:gd name="T13" fmla="*/ 16 h 33"/>
                <a:gd name="T14" fmla="*/ 78 w 89"/>
                <a:gd name="T15" fmla="*/ 8 h 33"/>
                <a:gd name="T16" fmla="*/ 89 w 89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33">
                  <a:moveTo>
                    <a:pt x="0" y="31"/>
                  </a:moveTo>
                  <a:lnTo>
                    <a:pt x="11" y="33"/>
                  </a:lnTo>
                  <a:lnTo>
                    <a:pt x="22" y="32"/>
                  </a:lnTo>
                  <a:lnTo>
                    <a:pt x="34" y="30"/>
                  </a:lnTo>
                  <a:lnTo>
                    <a:pt x="45" y="27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8"/>
                  </a:lnTo>
                  <a:lnTo>
                    <a:pt x="8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4A2A9D78-DCF2-486B-B4F8-727CDA6C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2025"/>
              <a:ext cx="5" cy="23"/>
            </a:xfrm>
            <a:custGeom>
              <a:avLst/>
              <a:gdLst>
                <a:gd name="T0" fmla="*/ 0 w 19"/>
                <a:gd name="T1" fmla="*/ 0 h 92"/>
                <a:gd name="T2" fmla="*/ 6 w 19"/>
                <a:gd name="T3" fmla="*/ 9 h 92"/>
                <a:gd name="T4" fmla="*/ 11 w 19"/>
                <a:gd name="T5" fmla="*/ 18 h 92"/>
                <a:gd name="T6" fmla="*/ 14 w 19"/>
                <a:gd name="T7" fmla="*/ 27 h 92"/>
                <a:gd name="T8" fmla="*/ 17 w 19"/>
                <a:gd name="T9" fmla="*/ 38 h 92"/>
                <a:gd name="T10" fmla="*/ 19 w 19"/>
                <a:gd name="T11" fmla="*/ 49 h 92"/>
                <a:gd name="T12" fmla="*/ 19 w 19"/>
                <a:gd name="T13" fmla="*/ 63 h 92"/>
                <a:gd name="T14" fmla="*/ 19 w 19"/>
                <a:gd name="T15" fmla="*/ 77 h 92"/>
                <a:gd name="T16" fmla="*/ 17 w 19"/>
                <a:gd name="T1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92">
                  <a:moveTo>
                    <a:pt x="0" y="0"/>
                  </a:moveTo>
                  <a:lnTo>
                    <a:pt x="6" y="9"/>
                  </a:lnTo>
                  <a:lnTo>
                    <a:pt x="11" y="18"/>
                  </a:lnTo>
                  <a:lnTo>
                    <a:pt x="14" y="27"/>
                  </a:lnTo>
                  <a:lnTo>
                    <a:pt x="17" y="38"/>
                  </a:lnTo>
                  <a:lnTo>
                    <a:pt x="19" y="49"/>
                  </a:lnTo>
                  <a:lnTo>
                    <a:pt x="19" y="63"/>
                  </a:lnTo>
                  <a:lnTo>
                    <a:pt x="19" y="77"/>
                  </a:lnTo>
                  <a:lnTo>
                    <a:pt x="17" y="9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366C5408-8169-4A35-A091-F0B060F3E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2006"/>
              <a:ext cx="10" cy="9"/>
            </a:xfrm>
            <a:custGeom>
              <a:avLst/>
              <a:gdLst>
                <a:gd name="T0" fmla="*/ 0 w 38"/>
                <a:gd name="T1" fmla="*/ 0 h 37"/>
                <a:gd name="T2" fmla="*/ 7 w 38"/>
                <a:gd name="T3" fmla="*/ 4 h 37"/>
                <a:gd name="T4" fmla="*/ 12 w 38"/>
                <a:gd name="T5" fmla="*/ 7 h 37"/>
                <a:gd name="T6" fmla="*/ 17 w 38"/>
                <a:gd name="T7" fmla="*/ 12 h 37"/>
                <a:gd name="T8" fmla="*/ 21 w 38"/>
                <a:gd name="T9" fmla="*/ 16 h 37"/>
                <a:gd name="T10" fmla="*/ 25 w 38"/>
                <a:gd name="T11" fmla="*/ 21 h 37"/>
                <a:gd name="T12" fmla="*/ 30 w 38"/>
                <a:gd name="T13" fmla="*/ 26 h 37"/>
                <a:gd name="T14" fmla="*/ 34 w 38"/>
                <a:gd name="T15" fmla="*/ 32 h 37"/>
                <a:gd name="T16" fmla="*/ 38 w 3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0" y="0"/>
                  </a:moveTo>
                  <a:lnTo>
                    <a:pt x="7" y="4"/>
                  </a:lnTo>
                  <a:lnTo>
                    <a:pt x="12" y="7"/>
                  </a:lnTo>
                  <a:lnTo>
                    <a:pt x="17" y="12"/>
                  </a:lnTo>
                  <a:lnTo>
                    <a:pt x="21" y="16"/>
                  </a:lnTo>
                  <a:lnTo>
                    <a:pt x="25" y="21"/>
                  </a:lnTo>
                  <a:lnTo>
                    <a:pt x="30" y="26"/>
                  </a:lnTo>
                  <a:lnTo>
                    <a:pt x="34" y="32"/>
                  </a:lnTo>
                  <a:lnTo>
                    <a:pt x="38" y="3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59FDA580-D53D-4D59-9AC0-EC816C566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" y="1823"/>
              <a:ext cx="12" cy="25"/>
            </a:xfrm>
            <a:custGeom>
              <a:avLst/>
              <a:gdLst>
                <a:gd name="T0" fmla="*/ 0 w 50"/>
                <a:gd name="T1" fmla="*/ 0 h 98"/>
                <a:gd name="T2" fmla="*/ 11 w 50"/>
                <a:gd name="T3" fmla="*/ 9 h 98"/>
                <a:gd name="T4" fmla="*/ 21 w 50"/>
                <a:gd name="T5" fmla="*/ 19 h 98"/>
                <a:gd name="T6" fmla="*/ 29 w 50"/>
                <a:gd name="T7" fmla="*/ 30 h 98"/>
                <a:gd name="T8" fmla="*/ 36 w 50"/>
                <a:gd name="T9" fmla="*/ 42 h 98"/>
                <a:gd name="T10" fmla="*/ 42 w 50"/>
                <a:gd name="T11" fmla="*/ 55 h 98"/>
                <a:gd name="T12" fmla="*/ 46 w 50"/>
                <a:gd name="T13" fmla="*/ 68 h 98"/>
                <a:gd name="T14" fmla="*/ 49 w 50"/>
                <a:gd name="T15" fmla="*/ 82 h 98"/>
                <a:gd name="T16" fmla="*/ 50 w 50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8">
                  <a:moveTo>
                    <a:pt x="0" y="0"/>
                  </a:moveTo>
                  <a:lnTo>
                    <a:pt x="11" y="9"/>
                  </a:lnTo>
                  <a:lnTo>
                    <a:pt x="21" y="19"/>
                  </a:lnTo>
                  <a:lnTo>
                    <a:pt x="29" y="30"/>
                  </a:lnTo>
                  <a:lnTo>
                    <a:pt x="36" y="42"/>
                  </a:lnTo>
                  <a:lnTo>
                    <a:pt x="42" y="55"/>
                  </a:lnTo>
                  <a:lnTo>
                    <a:pt x="46" y="68"/>
                  </a:lnTo>
                  <a:lnTo>
                    <a:pt x="49" y="82"/>
                  </a:lnTo>
                  <a:lnTo>
                    <a:pt x="50" y="9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4BF87915-4653-4D16-A9C5-6175FEAA3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1823"/>
              <a:ext cx="19" cy="2"/>
            </a:xfrm>
            <a:custGeom>
              <a:avLst/>
              <a:gdLst>
                <a:gd name="T0" fmla="*/ 0 w 80"/>
                <a:gd name="T1" fmla="*/ 6 h 6"/>
                <a:gd name="T2" fmla="*/ 9 w 80"/>
                <a:gd name="T3" fmla="*/ 6 h 6"/>
                <a:gd name="T4" fmla="*/ 19 w 80"/>
                <a:gd name="T5" fmla="*/ 4 h 6"/>
                <a:gd name="T6" fmla="*/ 30 w 80"/>
                <a:gd name="T7" fmla="*/ 3 h 6"/>
                <a:gd name="T8" fmla="*/ 40 w 80"/>
                <a:gd name="T9" fmla="*/ 1 h 6"/>
                <a:gd name="T10" fmla="*/ 50 w 80"/>
                <a:gd name="T11" fmla="*/ 0 h 6"/>
                <a:gd name="T12" fmla="*/ 60 w 80"/>
                <a:gd name="T13" fmla="*/ 0 h 6"/>
                <a:gd name="T14" fmla="*/ 70 w 80"/>
                <a:gd name="T15" fmla="*/ 0 h 6"/>
                <a:gd name="T16" fmla="*/ 80 w 80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">
                  <a:moveTo>
                    <a:pt x="0" y="6"/>
                  </a:moveTo>
                  <a:lnTo>
                    <a:pt x="9" y="6"/>
                  </a:lnTo>
                  <a:lnTo>
                    <a:pt x="19" y="4"/>
                  </a:lnTo>
                  <a:lnTo>
                    <a:pt x="30" y="3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80" y="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676AB53B-4087-4824-BAA9-F227BAFB5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2064"/>
              <a:ext cx="13" cy="9"/>
            </a:xfrm>
            <a:custGeom>
              <a:avLst/>
              <a:gdLst>
                <a:gd name="T0" fmla="*/ 0 w 51"/>
                <a:gd name="T1" fmla="*/ 0 h 36"/>
                <a:gd name="T2" fmla="*/ 7 w 51"/>
                <a:gd name="T3" fmla="*/ 9 h 36"/>
                <a:gd name="T4" fmla="*/ 12 w 51"/>
                <a:gd name="T5" fmla="*/ 16 h 36"/>
                <a:gd name="T6" fmla="*/ 17 w 51"/>
                <a:gd name="T7" fmla="*/ 22 h 36"/>
                <a:gd name="T8" fmla="*/ 22 w 51"/>
                <a:gd name="T9" fmla="*/ 26 h 36"/>
                <a:gd name="T10" fmla="*/ 28 w 51"/>
                <a:gd name="T11" fmla="*/ 30 h 36"/>
                <a:gd name="T12" fmla="*/ 34 w 51"/>
                <a:gd name="T13" fmla="*/ 32 h 36"/>
                <a:gd name="T14" fmla="*/ 42 w 51"/>
                <a:gd name="T15" fmla="*/ 35 h 36"/>
                <a:gd name="T16" fmla="*/ 51 w 51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6">
                  <a:moveTo>
                    <a:pt x="0" y="0"/>
                  </a:moveTo>
                  <a:lnTo>
                    <a:pt x="7" y="9"/>
                  </a:lnTo>
                  <a:lnTo>
                    <a:pt x="12" y="16"/>
                  </a:lnTo>
                  <a:lnTo>
                    <a:pt x="17" y="22"/>
                  </a:lnTo>
                  <a:lnTo>
                    <a:pt x="22" y="26"/>
                  </a:lnTo>
                  <a:lnTo>
                    <a:pt x="28" y="30"/>
                  </a:lnTo>
                  <a:lnTo>
                    <a:pt x="34" y="32"/>
                  </a:lnTo>
                  <a:lnTo>
                    <a:pt x="42" y="35"/>
                  </a:lnTo>
                  <a:lnTo>
                    <a:pt x="51" y="3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7F6F2420-A48A-4099-B99F-A7B3EE0207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" y="1638"/>
              <a:ext cx="1044" cy="2141"/>
            </a:xfrm>
            <a:custGeom>
              <a:avLst/>
              <a:gdLst>
                <a:gd name="T0" fmla="*/ 103 w 4176"/>
                <a:gd name="T1" fmla="*/ 760 h 8565"/>
                <a:gd name="T2" fmla="*/ 170 w 4176"/>
                <a:gd name="T3" fmla="*/ 1024 h 8565"/>
                <a:gd name="T4" fmla="*/ 441 w 4176"/>
                <a:gd name="T5" fmla="*/ 1126 h 8565"/>
                <a:gd name="T6" fmla="*/ 668 w 4176"/>
                <a:gd name="T7" fmla="*/ 1072 h 8565"/>
                <a:gd name="T8" fmla="*/ 800 w 4176"/>
                <a:gd name="T9" fmla="*/ 818 h 8565"/>
                <a:gd name="T10" fmla="*/ 949 w 4176"/>
                <a:gd name="T11" fmla="*/ 469 h 8565"/>
                <a:gd name="T12" fmla="*/ 1133 w 4176"/>
                <a:gd name="T13" fmla="*/ 424 h 8565"/>
                <a:gd name="T14" fmla="*/ 1239 w 4176"/>
                <a:gd name="T15" fmla="*/ 513 h 8565"/>
                <a:gd name="T16" fmla="*/ 1174 w 4176"/>
                <a:gd name="T17" fmla="*/ 821 h 8565"/>
                <a:gd name="T18" fmla="*/ 1285 w 4176"/>
                <a:gd name="T19" fmla="*/ 1201 h 8565"/>
                <a:gd name="T20" fmla="*/ 1387 w 4176"/>
                <a:gd name="T21" fmla="*/ 748 h 8565"/>
                <a:gd name="T22" fmla="*/ 1413 w 4176"/>
                <a:gd name="T23" fmla="*/ 324 h 8565"/>
                <a:gd name="T24" fmla="*/ 1176 w 4176"/>
                <a:gd name="T25" fmla="*/ 71 h 8565"/>
                <a:gd name="T26" fmla="*/ 895 w 4176"/>
                <a:gd name="T27" fmla="*/ 73 h 8565"/>
                <a:gd name="T28" fmla="*/ 668 w 4176"/>
                <a:gd name="T29" fmla="*/ 491 h 8565"/>
                <a:gd name="T30" fmla="*/ 484 w 4176"/>
                <a:gd name="T31" fmla="*/ 758 h 8565"/>
                <a:gd name="T32" fmla="*/ 329 w 4176"/>
                <a:gd name="T33" fmla="*/ 718 h 8565"/>
                <a:gd name="T34" fmla="*/ 302 w 4176"/>
                <a:gd name="T35" fmla="*/ 499 h 8565"/>
                <a:gd name="T36" fmla="*/ 417 w 4176"/>
                <a:gd name="T37" fmla="*/ 264 h 8565"/>
                <a:gd name="T38" fmla="*/ 359 w 4176"/>
                <a:gd name="T39" fmla="*/ 91 h 8565"/>
                <a:gd name="T40" fmla="*/ 174 w 4176"/>
                <a:gd name="T41" fmla="*/ 2250 h 8565"/>
                <a:gd name="T42" fmla="*/ 879 w 4176"/>
                <a:gd name="T43" fmla="*/ 2462 h 8565"/>
                <a:gd name="T44" fmla="*/ 1252 w 4176"/>
                <a:gd name="T45" fmla="*/ 2633 h 8565"/>
                <a:gd name="T46" fmla="*/ 1227 w 4176"/>
                <a:gd name="T47" fmla="*/ 2379 h 8565"/>
                <a:gd name="T48" fmla="*/ 968 w 4176"/>
                <a:gd name="T49" fmla="*/ 2285 h 8565"/>
                <a:gd name="T50" fmla="*/ 253 w 4176"/>
                <a:gd name="T51" fmla="*/ 2101 h 8565"/>
                <a:gd name="T52" fmla="*/ 441 w 4176"/>
                <a:gd name="T53" fmla="*/ 3880 h 8565"/>
                <a:gd name="T54" fmla="*/ 1210 w 4176"/>
                <a:gd name="T55" fmla="*/ 2793 h 8565"/>
                <a:gd name="T56" fmla="*/ 1317 w 4176"/>
                <a:gd name="T57" fmla="*/ 3012 h 8565"/>
                <a:gd name="T58" fmla="*/ 1252 w 4176"/>
                <a:gd name="T59" fmla="*/ 3203 h 8565"/>
                <a:gd name="T60" fmla="*/ 1231 w 4176"/>
                <a:gd name="T61" fmla="*/ 3580 h 8565"/>
                <a:gd name="T62" fmla="*/ 1199 w 4176"/>
                <a:gd name="T63" fmla="*/ 3427 h 8565"/>
                <a:gd name="T64" fmla="*/ 1388 w 4176"/>
                <a:gd name="T65" fmla="*/ 3496 h 8565"/>
                <a:gd name="T66" fmla="*/ 302 w 4176"/>
                <a:gd name="T67" fmla="*/ 4218 h 8565"/>
                <a:gd name="T68" fmla="*/ 1745 w 4176"/>
                <a:gd name="T69" fmla="*/ 4584 h 8565"/>
                <a:gd name="T70" fmla="*/ 1883 w 4176"/>
                <a:gd name="T71" fmla="*/ 4890 h 8565"/>
                <a:gd name="T72" fmla="*/ 1885 w 4176"/>
                <a:gd name="T73" fmla="*/ 5172 h 8565"/>
                <a:gd name="T74" fmla="*/ 1600 w 4176"/>
                <a:gd name="T75" fmla="*/ 5080 h 8565"/>
                <a:gd name="T76" fmla="*/ 1658 w 4176"/>
                <a:gd name="T77" fmla="*/ 4900 h 8565"/>
                <a:gd name="T78" fmla="*/ 1556 w 4176"/>
                <a:gd name="T79" fmla="*/ 4776 h 8565"/>
                <a:gd name="T80" fmla="*/ 1675 w 4176"/>
                <a:gd name="T81" fmla="*/ 6514 h 8565"/>
                <a:gd name="T82" fmla="*/ 1999 w 4176"/>
                <a:gd name="T83" fmla="*/ 6410 h 8565"/>
                <a:gd name="T84" fmla="*/ 2233 w 4176"/>
                <a:gd name="T85" fmla="*/ 6067 h 8565"/>
                <a:gd name="T86" fmla="*/ 2240 w 4176"/>
                <a:gd name="T87" fmla="*/ 5760 h 8565"/>
                <a:gd name="T88" fmla="*/ 1963 w 4176"/>
                <a:gd name="T89" fmla="*/ 5627 h 8565"/>
                <a:gd name="T90" fmla="*/ 2351 w 4176"/>
                <a:gd name="T91" fmla="*/ 5694 h 8565"/>
                <a:gd name="T92" fmla="*/ 2491 w 4176"/>
                <a:gd name="T93" fmla="*/ 6200 h 8565"/>
                <a:gd name="T94" fmla="*/ 2225 w 4176"/>
                <a:gd name="T95" fmla="*/ 6629 h 8565"/>
                <a:gd name="T96" fmla="*/ 1683 w 4176"/>
                <a:gd name="T97" fmla="*/ 6715 h 8565"/>
                <a:gd name="T98" fmla="*/ 1308 w 4176"/>
                <a:gd name="T99" fmla="*/ 6373 h 8565"/>
                <a:gd name="T100" fmla="*/ 1168 w 4176"/>
                <a:gd name="T101" fmla="*/ 6168 h 8565"/>
                <a:gd name="T102" fmla="*/ 1316 w 4176"/>
                <a:gd name="T103" fmla="*/ 6158 h 8565"/>
                <a:gd name="T104" fmla="*/ 1405 w 4176"/>
                <a:gd name="T105" fmla="*/ 6244 h 8565"/>
                <a:gd name="T106" fmla="*/ 3152 w 4176"/>
                <a:gd name="T107" fmla="*/ 7132 h 8565"/>
                <a:gd name="T108" fmla="*/ 2744 w 4176"/>
                <a:gd name="T109" fmla="*/ 7568 h 8565"/>
                <a:gd name="T110" fmla="*/ 3490 w 4176"/>
                <a:gd name="T111" fmla="*/ 7171 h 8565"/>
                <a:gd name="T112" fmla="*/ 3667 w 4176"/>
                <a:gd name="T113" fmla="*/ 7114 h 8565"/>
                <a:gd name="T114" fmla="*/ 3420 w 4176"/>
                <a:gd name="T115" fmla="*/ 6974 h 8565"/>
                <a:gd name="T116" fmla="*/ 2688 w 4176"/>
                <a:gd name="T117" fmla="*/ 7438 h 8565"/>
                <a:gd name="T118" fmla="*/ 2570 w 4176"/>
                <a:gd name="T119" fmla="*/ 7475 h 8565"/>
                <a:gd name="T120" fmla="*/ 3565 w 4176"/>
                <a:gd name="T121" fmla="*/ 7849 h 8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6" h="8565">
                  <a:moveTo>
                    <a:pt x="272" y="0"/>
                  </a:moveTo>
                  <a:lnTo>
                    <a:pt x="255" y="65"/>
                  </a:lnTo>
                  <a:lnTo>
                    <a:pt x="237" y="132"/>
                  </a:lnTo>
                  <a:lnTo>
                    <a:pt x="220" y="198"/>
                  </a:lnTo>
                  <a:lnTo>
                    <a:pt x="202" y="264"/>
                  </a:lnTo>
                  <a:lnTo>
                    <a:pt x="185" y="331"/>
                  </a:lnTo>
                  <a:lnTo>
                    <a:pt x="168" y="397"/>
                  </a:lnTo>
                  <a:lnTo>
                    <a:pt x="150" y="462"/>
                  </a:lnTo>
                  <a:lnTo>
                    <a:pt x="133" y="528"/>
                  </a:lnTo>
                  <a:lnTo>
                    <a:pt x="124" y="582"/>
                  </a:lnTo>
                  <a:lnTo>
                    <a:pt x="116" y="636"/>
                  </a:lnTo>
                  <a:lnTo>
                    <a:pt x="108" y="687"/>
                  </a:lnTo>
                  <a:lnTo>
                    <a:pt x="104" y="735"/>
                  </a:lnTo>
                  <a:lnTo>
                    <a:pt x="103" y="760"/>
                  </a:lnTo>
                  <a:lnTo>
                    <a:pt x="102" y="782"/>
                  </a:lnTo>
                  <a:lnTo>
                    <a:pt x="102" y="805"/>
                  </a:lnTo>
                  <a:lnTo>
                    <a:pt x="103" y="827"/>
                  </a:lnTo>
                  <a:lnTo>
                    <a:pt x="104" y="849"/>
                  </a:lnTo>
                  <a:lnTo>
                    <a:pt x="107" y="869"/>
                  </a:lnTo>
                  <a:lnTo>
                    <a:pt x="110" y="889"/>
                  </a:lnTo>
                  <a:lnTo>
                    <a:pt x="113" y="909"/>
                  </a:lnTo>
                  <a:lnTo>
                    <a:pt x="119" y="928"/>
                  </a:lnTo>
                  <a:lnTo>
                    <a:pt x="125" y="946"/>
                  </a:lnTo>
                  <a:lnTo>
                    <a:pt x="132" y="963"/>
                  </a:lnTo>
                  <a:lnTo>
                    <a:pt x="140" y="980"/>
                  </a:lnTo>
                  <a:lnTo>
                    <a:pt x="148" y="996"/>
                  </a:lnTo>
                  <a:lnTo>
                    <a:pt x="158" y="1011"/>
                  </a:lnTo>
                  <a:lnTo>
                    <a:pt x="170" y="1024"/>
                  </a:lnTo>
                  <a:lnTo>
                    <a:pt x="183" y="1037"/>
                  </a:lnTo>
                  <a:lnTo>
                    <a:pt x="196" y="1051"/>
                  </a:lnTo>
                  <a:lnTo>
                    <a:pt x="212" y="1062"/>
                  </a:lnTo>
                  <a:lnTo>
                    <a:pt x="228" y="1072"/>
                  </a:lnTo>
                  <a:lnTo>
                    <a:pt x="245" y="1082"/>
                  </a:lnTo>
                  <a:lnTo>
                    <a:pt x="265" y="1090"/>
                  </a:lnTo>
                  <a:lnTo>
                    <a:pt x="285" y="1099"/>
                  </a:lnTo>
                  <a:lnTo>
                    <a:pt x="308" y="1105"/>
                  </a:lnTo>
                  <a:lnTo>
                    <a:pt x="331" y="1111"/>
                  </a:lnTo>
                  <a:lnTo>
                    <a:pt x="355" y="1115"/>
                  </a:lnTo>
                  <a:lnTo>
                    <a:pt x="377" y="1119"/>
                  </a:lnTo>
                  <a:lnTo>
                    <a:pt x="399" y="1122"/>
                  </a:lnTo>
                  <a:lnTo>
                    <a:pt x="419" y="1124"/>
                  </a:lnTo>
                  <a:lnTo>
                    <a:pt x="441" y="1126"/>
                  </a:lnTo>
                  <a:lnTo>
                    <a:pt x="460" y="1127"/>
                  </a:lnTo>
                  <a:lnTo>
                    <a:pt x="479" y="1128"/>
                  </a:lnTo>
                  <a:lnTo>
                    <a:pt x="499" y="1127"/>
                  </a:lnTo>
                  <a:lnTo>
                    <a:pt x="516" y="1126"/>
                  </a:lnTo>
                  <a:lnTo>
                    <a:pt x="535" y="1125"/>
                  </a:lnTo>
                  <a:lnTo>
                    <a:pt x="551" y="1122"/>
                  </a:lnTo>
                  <a:lnTo>
                    <a:pt x="568" y="1119"/>
                  </a:lnTo>
                  <a:lnTo>
                    <a:pt x="584" y="1115"/>
                  </a:lnTo>
                  <a:lnTo>
                    <a:pt x="600" y="1110"/>
                  </a:lnTo>
                  <a:lnTo>
                    <a:pt x="614" y="1104"/>
                  </a:lnTo>
                  <a:lnTo>
                    <a:pt x="629" y="1098"/>
                  </a:lnTo>
                  <a:lnTo>
                    <a:pt x="643" y="1090"/>
                  </a:lnTo>
                  <a:lnTo>
                    <a:pt x="656" y="1081"/>
                  </a:lnTo>
                  <a:lnTo>
                    <a:pt x="668" y="1072"/>
                  </a:lnTo>
                  <a:lnTo>
                    <a:pt x="681" y="1062"/>
                  </a:lnTo>
                  <a:lnTo>
                    <a:pt x="693" y="1052"/>
                  </a:lnTo>
                  <a:lnTo>
                    <a:pt x="704" y="1039"/>
                  </a:lnTo>
                  <a:lnTo>
                    <a:pt x="714" y="1026"/>
                  </a:lnTo>
                  <a:lnTo>
                    <a:pt x="725" y="1013"/>
                  </a:lnTo>
                  <a:lnTo>
                    <a:pt x="735" y="998"/>
                  </a:lnTo>
                  <a:lnTo>
                    <a:pt x="744" y="982"/>
                  </a:lnTo>
                  <a:lnTo>
                    <a:pt x="752" y="965"/>
                  </a:lnTo>
                  <a:lnTo>
                    <a:pt x="760" y="948"/>
                  </a:lnTo>
                  <a:lnTo>
                    <a:pt x="769" y="928"/>
                  </a:lnTo>
                  <a:lnTo>
                    <a:pt x="776" y="909"/>
                  </a:lnTo>
                  <a:lnTo>
                    <a:pt x="782" y="887"/>
                  </a:lnTo>
                  <a:lnTo>
                    <a:pt x="789" y="866"/>
                  </a:lnTo>
                  <a:lnTo>
                    <a:pt x="800" y="818"/>
                  </a:lnTo>
                  <a:lnTo>
                    <a:pt x="813" y="772"/>
                  </a:lnTo>
                  <a:lnTo>
                    <a:pt x="825" y="727"/>
                  </a:lnTo>
                  <a:lnTo>
                    <a:pt x="838" y="684"/>
                  </a:lnTo>
                  <a:lnTo>
                    <a:pt x="852" y="644"/>
                  </a:lnTo>
                  <a:lnTo>
                    <a:pt x="868" y="605"/>
                  </a:lnTo>
                  <a:lnTo>
                    <a:pt x="876" y="587"/>
                  </a:lnTo>
                  <a:lnTo>
                    <a:pt x="884" y="569"/>
                  </a:lnTo>
                  <a:lnTo>
                    <a:pt x="892" y="552"/>
                  </a:lnTo>
                  <a:lnTo>
                    <a:pt x="900" y="537"/>
                  </a:lnTo>
                  <a:lnTo>
                    <a:pt x="910" y="521"/>
                  </a:lnTo>
                  <a:lnTo>
                    <a:pt x="919" y="507"/>
                  </a:lnTo>
                  <a:lnTo>
                    <a:pt x="929" y="494"/>
                  </a:lnTo>
                  <a:lnTo>
                    <a:pt x="939" y="480"/>
                  </a:lnTo>
                  <a:lnTo>
                    <a:pt x="949" y="469"/>
                  </a:lnTo>
                  <a:lnTo>
                    <a:pt x="961" y="459"/>
                  </a:lnTo>
                  <a:lnTo>
                    <a:pt x="972" y="449"/>
                  </a:lnTo>
                  <a:lnTo>
                    <a:pt x="983" y="441"/>
                  </a:lnTo>
                  <a:lnTo>
                    <a:pt x="995" y="434"/>
                  </a:lnTo>
                  <a:lnTo>
                    <a:pt x="1008" y="427"/>
                  </a:lnTo>
                  <a:lnTo>
                    <a:pt x="1021" y="422"/>
                  </a:lnTo>
                  <a:lnTo>
                    <a:pt x="1034" y="418"/>
                  </a:lnTo>
                  <a:lnTo>
                    <a:pt x="1049" y="416"/>
                  </a:lnTo>
                  <a:lnTo>
                    <a:pt x="1063" y="414"/>
                  </a:lnTo>
                  <a:lnTo>
                    <a:pt x="1078" y="415"/>
                  </a:lnTo>
                  <a:lnTo>
                    <a:pt x="1094" y="416"/>
                  </a:lnTo>
                  <a:lnTo>
                    <a:pt x="1108" y="418"/>
                  </a:lnTo>
                  <a:lnTo>
                    <a:pt x="1121" y="421"/>
                  </a:lnTo>
                  <a:lnTo>
                    <a:pt x="1133" y="424"/>
                  </a:lnTo>
                  <a:lnTo>
                    <a:pt x="1146" y="428"/>
                  </a:lnTo>
                  <a:lnTo>
                    <a:pt x="1157" y="433"/>
                  </a:lnTo>
                  <a:lnTo>
                    <a:pt x="1167" y="437"/>
                  </a:lnTo>
                  <a:lnTo>
                    <a:pt x="1177" y="442"/>
                  </a:lnTo>
                  <a:lnTo>
                    <a:pt x="1187" y="448"/>
                  </a:lnTo>
                  <a:lnTo>
                    <a:pt x="1195" y="454"/>
                  </a:lnTo>
                  <a:lnTo>
                    <a:pt x="1202" y="460"/>
                  </a:lnTo>
                  <a:lnTo>
                    <a:pt x="1209" y="466"/>
                  </a:lnTo>
                  <a:lnTo>
                    <a:pt x="1215" y="473"/>
                  </a:lnTo>
                  <a:lnTo>
                    <a:pt x="1221" y="480"/>
                  </a:lnTo>
                  <a:lnTo>
                    <a:pt x="1226" y="489"/>
                  </a:lnTo>
                  <a:lnTo>
                    <a:pt x="1232" y="497"/>
                  </a:lnTo>
                  <a:lnTo>
                    <a:pt x="1235" y="505"/>
                  </a:lnTo>
                  <a:lnTo>
                    <a:pt x="1239" y="513"/>
                  </a:lnTo>
                  <a:lnTo>
                    <a:pt x="1242" y="522"/>
                  </a:lnTo>
                  <a:lnTo>
                    <a:pt x="1244" y="531"/>
                  </a:lnTo>
                  <a:lnTo>
                    <a:pt x="1246" y="541"/>
                  </a:lnTo>
                  <a:lnTo>
                    <a:pt x="1248" y="560"/>
                  </a:lnTo>
                  <a:lnTo>
                    <a:pt x="1248" y="580"/>
                  </a:lnTo>
                  <a:lnTo>
                    <a:pt x="1246" y="602"/>
                  </a:lnTo>
                  <a:lnTo>
                    <a:pt x="1243" y="623"/>
                  </a:lnTo>
                  <a:lnTo>
                    <a:pt x="1239" y="645"/>
                  </a:lnTo>
                  <a:lnTo>
                    <a:pt x="1233" y="667"/>
                  </a:lnTo>
                  <a:lnTo>
                    <a:pt x="1224" y="694"/>
                  </a:lnTo>
                  <a:lnTo>
                    <a:pt x="1215" y="719"/>
                  </a:lnTo>
                  <a:lnTo>
                    <a:pt x="1206" y="745"/>
                  </a:lnTo>
                  <a:lnTo>
                    <a:pt x="1196" y="770"/>
                  </a:lnTo>
                  <a:lnTo>
                    <a:pt x="1174" y="821"/>
                  </a:lnTo>
                  <a:lnTo>
                    <a:pt x="1152" y="871"/>
                  </a:lnTo>
                  <a:lnTo>
                    <a:pt x="1128" y="921"/>
                  </a:lnTo>
                  <a:lnTo>
                    <a:pt x="1106" y="971"/>
                  </a:lnTo>
                  <a:lnTo>
                    <a:pt x="1082" y="1020"/>
                  </a:lnTo>
                  <a:lnTo>
                    <a:pt x="1060" y="1071"/>
                  </a:lnTo>
                  <a:lnTo>
                    <a:pt x="1087" y="1090"/>
                  </a:lnTo>
                  <a:lnTo>
                    <a:pt x="1115" y="1111"/>
                  </a:lnTo>
                  <a:lnTo>
                    <a:pt x="1143" y="1130"/>
                  </a:lnTo>
                  <a:lnTo>
                    <a:pt x="1169" y="1150"/>
                  </a:lnTo>
                  <a:lnTo>
                    <a:pt x="1197" y="1170"/>
                  </a:lnTo>
                  <a:lnTo>
                    <a:pt x="1224" y="1189"/>
                  </a:lnTo>
                  <a:lnTo>
                    <a:pt x="1251" y="1210"/>
                  </a:lnTo>
                  <a:lnTo>
                    <a:pt x="1279" y="1229"/>
                  </a:lnTo>
                  <a:lnTo>
                    <a:pt x="1285" y="1201"/>
                  </a:lnTo>
                  <a:lnTo>
                    <a:pt x="1291" y="1172"/>
                  </a:lnTo>
                  <a:lnTo>
                    <a:pt x="1296" y="1142"/>
                  </a:lnTo>
                  <a:lnTo>
                    <a:pt x="1302" y="1114"/>
                  </a:lnTo>
                  <a:lnTo>
                    <a:pt x="1308" y="1084"/>
                  </a:lnTo>
                  <a:lnTo>
                    <a:pt x="1313" y="1056"/>
                  </a:lnTo>
                  <a:lnTo>
                    <a:pt x="1319" y="1027"/>
                  </a:lnTo>
                  <a:lnTo>
                    <a:pt x="1326" y="998"/>
                  </a:lnTo>
                  <a:lnTo>
                    <a:pt x="1329" y="973"/>
                  </a:lnTo>
                  <a:lnTo>
                    <a:pt x="1334" y="949"/>
                  </a:lnTo>
                  <a:lnTo>
                    <a:pt x="1339" y="923"/>
                  </a:lnTo>
                  <a:lnTo>
                    <a:pt x="1345" y="899"/>
                  </a:lnTo>
                  <a:lnTo>
                    <a:pt x="1358" y="848"/>
                  </a:lnTo>
                  <a:lnTo>
                    <a:pt x="1373" y="798"/>
                  </a:lnTo>
                  <a:lnTo>
                    <a:pt x="1387" y="748"/>
                  </a:lnTo>
                  <a:lnTo>
                    <a:pt x="1401" y="697"/>
                  </a:lnTo>
                  <a:lnTo>
                    <a:pt x="1414" y="647"/>
                  </a:lnTo>
                  <a:lnTo>
                    <a:pt x="1425" y="597"/>
                  </a:lnTo>
                  <a:lnTo>
                    <a:pt x="1430" y="571"/>
                  </a:lnTo>
                  <a:lnTo>
                    <a:pt x="1433" y="546"/>
                  </a:lnTo>
                  <a:lnTo>
                    <a:pt x="1436" y="521"/>
                  </a:lnTo>
                  <a:lnTo>
                    <a:pt x="1437" y="496"/>
                  </a:lnTo>
                  <a:lnTo>
                    <a:pt x="1438" y="471"/>
                  </a:lnTo>
                  <a:lnTo>
                    <a:pt x="1438" y="447"/>
                  </a:lnTo>
                  <a:lnTo>
                    <a:pt x="1436" y="422"/>
                  </a:lnTo>
                  <a:lnTo>
                    <a:pt x="1433" y="397"/>
                  </a:lnTo>
                  <a:lnTo>
                    <a:pt x="1428" y="372"/>
                  </a:lnTo>
                  <a:lnTo>
                    <a:pt x="1422" y="349"/>
                  </a:lnTo>
                  <a:lnTo>
                    <a:pt x="1413" y="324"/>
                  </a:lnTo>
                  <a:lnTo>
                    <a:pt x="1404" y="300"/>
                  </a:lnTo>
                  <a:lnTo>
                    <a:pt x="1392" y="275"/>
                  </a:lnTo>
                  <a:lnTo>
                    <a:pt x="1379" y="252"/>
                  </a:lnTo>
                  <a:lnTo>
                    <a:pt x="1362" y="229"/>
                  </a:lnTo>
                  <a:lnTo>
                    <a:pt x="1345" y="205"/>
                  </a:lnTo>
                  <a:lnTo>
                    <a:pt x="1329" y="186"/>
                  </a:lnTo>
                  <a:lnTo>
                    <a:pt x="1311" y="167"/>
                  </a:lnTo>
                  <a:lnTo>
                    <a:pt x="1294" y="150"/>
                  </a:lnTo>
                  <a:lnTo>
                    <a:pt x="1275" y="134"/>
                  </a:lnTo>
                  <a:lnTo>
                    <a:pt x="1256" y="118"/>
                  </a:lnTo>
                  <a:lnTo>
                    <a:pt x="1237" y="105"/>
                  </a:lnTo>
                  <a:lnTo>
                    <a:pt x="1217" y="93"/>
                  </a:lnTo>
                  <a:lnTo>
                    <a:pt x="1197" y="82"/>
                  </a:lnTo>
                  <a:lnTo>
                    <a:pt x="1176" y="71"/>
                  </a:lnTo>
                  <a:lnTo>
                    <a:pt x="1156" y="62"/>
                  </a:lnTo>
                  <a:lnTo>
                    <a:pt x="1135" y="55"/>
                  </a:lnTo>
                  <a:lnTo>
                    <a:pt x="1114" y="49"/>
                  </a:lnTo>
                  <a:lnTo>
                    <a:pt x="1094" y="44"/>
                  </a:lnTo>
                  <a:lnTo>
                    <a:pt x="1072" y="41"/>
                  </a:lnTo>
                  <a:lnTo>
                    <a:pt x="1052" y="39"/>
                  </a:lnTo>
                  <a:lnTo>
                    <a:pt x="1031" y="38"/>
                  </a:lnTo>
                  <a:lnTo>
                    <a:pt x="1011" y="39"/>
                  </a:lnTo>
                  <a:lnTo>
                    <a:pt x="990" y="41"/>
                  </a:lnTo>
                  <a:lnTo>
                    <a:pt x="970" y="44"/>
                  </a:lnTo>
                  <a:lnTo>
                    <a:pt x="951" y="49"/>
                  </a:lnTo>
                  <a:lnTo>
                    <a:pt x="932" y="56"/>
                  </a:lnTo>
                  <a:lnTo>
                    <a:pt x="914" y="64"/>
                  </a:lnTo>
                  <a:lnTo>
                    <a:pt x="895" y="73"/>
                  </a:lnTo>
                  <a:lnTo>
                    <a:pt x="878" y="85"/>
                  </a:lnTo>
                  <a:lnTo>
                    <a:pt x="862" y="97"/>
                  </a:lnTo>
                  <a:lnTo>
                    <a:pt x="845" y="111"/>
                  </a:lnTo>
                  <a:lnTo>
                    <a:pt x="830" y="128"/>
                  </a:lnTo>
                  <a:lnTo>
                    <a:pt x="816" y="145"/>
                  </a:lnTo>
                  <a:lnTo>
                    <a:pt x="802" y="163"/>
                  </a:lnTo>
                  <a:lnTo>
                    <a:pt x="790" y="185"/>
                  </a:lnTo>
                  <a:lnTo>
                    <a:pt x="779" y="207"/>
                  </a:lnTo>
                  <a:lnTo>
                    <a:pt x="769" y="232"/>
                  </a:lnTo>
                  <a:lnTo>
                    <a:pt x="745" y="288"/>
                  </a:lnTo>
                  <a:lnTo>
                    <a:pt x="723" y="346"/>
                  </a:lnTo>
                  <a:lnTo>
                    <a:pt x="701" y="404"/>
                  </a:lnTo>
                  <a:lnTo>
                    <a:pt x="680" y="461"/>
                  </a:lnTo>
                  <a:lnTo>
                    <a:pt x="668" y="491"/>
                  </a:lnTo>
                  <a:lnTo>
                    <a:pt x="656" y="519"/>
                  </a:lnTo>
                  <a:lnTo>
                    <a:pt x="644" y="547"/>
                  </a:lnTo>
                  <a:lnTo>
                    <a:pt x="632" y="574"/>
                  </a:lnTo>
                  <a:lnTo>
                    <a:pt x="617" y="602"/>
                  </a:lnTo>
                  <a:lnTo>
                    <a:pt x="603" y="628"/>
                  </a:lnTo>
                  <a:lnTo>
                    <a:pt x="587" y="655"/>
                  </a:lnTo>
                  <a:lnTo>
                    <a:pt x="570" y="680"/>
                  </a:lnTo>
                  <a:lnTo>
                    <a:pt x="558" y="697"/>
                  </a:lnTo>
                  <a:lnTo>
                    <a:pt x="547" y="710"/>
                  </a:lnTo>
                  <a:lnTo>
                    <a:pt x="535" y="723"/>
                  </a:lnTo>
                  <a:lnTo>
                    <a:pt x="522" y="733"/>
                  </a:lnTo>
                  <a:lnTo>
                    <a:pt x="510" y="744"/>
                  </a:lnTo>
                  <a:lnTo>
                    <a:pt x="497" y="752"/>
                  </a:lnTo>
                  <a:lnTo>
                    <a:pt x="484" y="758"/>
                  </a:lnTo>
                  <a:lnTo>
                    <a:pt x="472" y="764"/>
                  </a:lnTo>
                  <a:lnTo>
                    <a:pt x="459" y="767"/>
                  </a:lnTo>
                  <a:lnTo>
                    <a:pt x="447" y="770"/>
                  </a:lnTo>
                  <a:lnTo>
                    <a:pt x="434" y="771"/>
                  </a:lnTo>
                  <a:lnTo>
                    <a:pt x="422" y="771"/>
                  </a:lnTo>
                  <a:lnTo>
                    <a:pt x="410" y="770"/>
                  </a:lnTo>
                  <a:lnTo>
                    <a:pt x="399" y="768"/>
                  </a:lnTo>
                  <a:lnTo>
                    <a:pt x="387" y="764"/>
                  </a:lnTo>
                  <a:lnTo>
                    <a:pt x="376" y="759"/>
                  </a:lnTo>
                  <a:lnTo>
                    <a:pt x="366" y="753"/>
                  </a:lnTo>
                  <a:lnTo>
                    <a:pt x="356" y="746"/>
                  </a:lnTo>
                  <a:lnTo>
                    <a:pt x="347" y="738"/>
                  </a:lnTo>
                  <a:lnTo>
                    <a:pt x="337" y="728"/>
                  </a:lnTo>
                  <a:lnTo>
                    <a:pt x="329" y="718"/>
                  </a:lnTo>
                  <a:lnTo>
                    <a:pt x="321" y="707"/>
                  </a:lnTo>
                  <a:lnTo>
                    <a:pt x="314" y="695"/>
                  </a:lnTo>
                  <a:lnTo>
                    <a:pt x="308" y="681"/>
                  </a:lnTo>
                  <a:lnTo>
                    <a:pt x="303" y="667"/>
                  </a:lnTo>
                  <a:lnTo>
                    <a:pt x="298" y="652"/>
                  </a:lnTo>
                  <a:lnTo>
                    <a:pt x="294" y="636"/>
                  </a:lnTo>
                  <a:lnTo>
                    <a:pt x="291" y="618"/>
                  </a:lnTo>
                  <a:lnTo>
                    <a:pt x="290" y="601"/>
                  </a:lnTo>
                  <a:lnTo>
                    <a:pt x="289" y="581"/>
                  </a:lnTo>
                  <a:lnTo>
                    <a:pt x="290" y="562"/>
                  </a:lnTo>
                  <a:lnTo>
                    <a:pt x="291" y="542"/>
                  </a:lnTo>
                  <a:lnTo>
                    <a:pt x="294" y="527"/>
                  </a:lnTo>
                  <a:lnTo>
                    <a:pt x="297" y="513"/>
                  </a:lnTo>
                  <a:lnTo>
                    <a:pt x="302" y="499"/>
                  </a:lnTo>
                  <a:lnTo>
                    <a:pt x="307" y="485"/>
                  </a:lnTo>
                  <a:lnTo>
                    <a:pt x="312" y="470"/>
                  </a:lnTo>
                  <a:lnTo>
                    <a:pt x="318" y="457"/>
                  </a:lnTo>
                  <a:lnTo>
                    <a:pt x="325" y="444"/>
                  </a:lnTo>
                  <a:lnTo>
                    <a:pt x="332" y="430"/>
                  </a:lnTo>
                  <a:lnTo>
                    <a:pt x="348" y="404"/>
                  </a:lnTo>
                  <a:lnTo>
                    <a:pt x="363" y="377"/>
                  </a:lnTo>
                  <a:lnTo>
                    <a:pt x="378" y="351"/>
                  </a:lnTo>
                  <a:lnTo>
                    <a:pt x="391" y="323"/>
                  </a:lnTo>
                  <a:lnTo>
                    <a:pt x="399" y="311"/>
                  </a:lnTo>
                  <a:lnTo>
                    <a:pt x="405" y="299"/>
                  </a:lnTo>
                  <a:lnTo>
                    <a:pt x="410" y="288"/>
                  </a:lnTo>
                  <a:lnTo>
                    <a:pt x="414" y="275"/>
                  </a:lnTo>
                  <a:lnTo>
                    <a:pt x="417" y="264"/>
                  </a:lnTo>
                  <a:lnTo>
                    <a:pt x="419" y="253"/>
                  </a:lnTo>
                  <a:lnTo>
                    <a:pt x="421" y="242"/>
                  </a:lnTo>
                  <a:lnTo>
                    <a:pt x="421" y="231"/>
                  </a:lnTo>
                  <a:lnTo>
                    <a:pt x="421" y="219"/>
                  </a:lnTo>
                  <a:lnTo>
                    <a:pt x="420" y="209"/>
                  </a:lnTo>
                  <a:lnTo>
                    <a:pt x="418" y="199"/>
                  </a:lnTo>
                  <a:lnTo>
                    <a:pt x="416" y="189"/>
                  </a:lnTo>
                  <a:lnTo>
                    <a:pt x="413" y="179"/>
                  </a:lnTo>
                  <a:lnTo>
                    <a:pt x="409" y="168"/>
                  </a:lnTo>
                  <a:lnTo>
                    <a:pt x="404" y="158"/>
                  </a:lnTo>
                  <a:lnTo>
                    <a:pt x="399" y="148"/>
                  </a:lnTo>
                  <a:lnTo>
                    <a:pt x="387" y="129"/>
                  </a:lnTo>
                  <a:lnTo>
                    <a:pt x="374" y="110"/>
                  </a:lnTo>
                  <a:lnTo>
                    <a:pt x="359" y="91"/>
                  </a:lnTo>
                  <a:lnTo>
                    <a:pt x="342" y="72"/>
                  </a:lnTo>
                  <a:lnTo>
                    <a:pt x="308" y="36"/>
                  </a:lnTo>
                  <a:lnTo>
                    <a:pt x="272" y="0"/>
                  </a:lnTo>
                  <a:close/>
                  <a:moveTo>
                    <a:pt x="908" y="2272"/>
                  </a:moveTo>
                  <a:lnTo>
                    <a:pt x="922" y="1838"/>
                  </a:lnTo>
                  <a:lnTo>
                    <a:pt x="1270" y="1729"/>
                  </a:lnTo>
                  <a:lnTo>
                    <a:pt x="1278" y="1338"/>
                  </a:lnTo>
                  <a:lnTo>
                    <a:pt x="6" y="1878"/>
                  </a:lnTo>
                  <a:lnTo>
                    <a:pt x="0" y="2233"/>
                  </a:lnTo>
                  <a:lnTo>
                    <a:pt x="35" y="2235"/>
                  </a:lnTo>
                  <a:lnTo>
                    <a:pt x="70" y="2237"/>
                  </a:lnTo>
                  <a:lnTo>
                    <a:pt x="104" y="2241"/>
                  </a:lnTo>
                  <a:lnTo>
                    <a:pt x="139" y="2245"/>
                  </a:lnTo>
                  <a:lnTo>
                    <a:pt x="174" y="2250"/>
                  </a:lnTo>
                  <a:lnTo>
                    <a:pt x="208" y="2255"/>
                  </a:lnTo>
                  <a:lnTo>
                    <a:pt x="241" y="2262"/>
                  </a:lnTo>
                  <a:lnTo>
                    <a:pt x="276" y="2269"/>
                  </a:lnTo>
                  <a:lnTo>
                    <a:pt x="310" y="2277"/>
                  </a:lnTo>
                  <a:lnTo>
                    <a:pt x="343" y="2285"/>
                  </a:lnTo>
                  <a:lnTo>
                    <a:pt x="377" y="2293"/>
                  </a:lnTo>
                  <a:lnTo>
                    <a:pt x="410" y="2302"/>
                  </a:lnTo>
                  <a:lnTo>
                    <a:pt x="477" y="2322"/>
                  </a:lnTo>
                  <a:lnTo>
                    <a:pt x="544" y="2343"/>
                  </a:lnTo>
                  <a:lnTo>
                    <a:pt x="611" y="2365"/>
                  </a:lnTo>
                  <a:lnTo>
                    <a:pt x="678" y="2389"/>
                  </a:lnTo>
                  <a:lnTo>
                    <a:pt x="744" y="2412"/>
                  </a:lnTo>
                  <a:lnTo>
                    <a:pt x="812" y="2437"/>
                  </a:lnTo>
                  <a:lnTo>
                    <a:pt x="879" y="2462"/>
                  </a:lnTo>
                  <a:lnTo>
                    <a:pt x="946" y="2487"/>
                  </a:lnTo>
                  <a:lnTo>
                    <a:pt x="1014" y="2510"/>
                  </a:lnTo>
                  <a:lnTo>
                    <a:pt x="1083" y="2534"/>
                  </a:lnTo>
                  <a:lnTo>
                    <a:pt x="1112" y="2545"/>
                  </a:lnTo>
                  <a:lnTo>
                    <a:pt x="1141" y="2556"/>
                  </a:lnTo>
                  <a:lnTo>
                    <a:pt x="1155" y="2563"/>
                  </a:lnTo>
                  <a:lnTo>
                    <a:pt x="1168" y="2570"/>
                  </a:lnTo>
                  <a:lnTo>
                    <a:pt x="1181" y="2578"/>
                  </a:lnTo>
                  <a:lnTo>
                    <a:pt x="1195" y="2586"/>
                  </a:lnTo>
                  <a:lnTo>
                    <a:pt x="1208" y="2595"/>
                  </a:lnTo>
                  <a:lnTo>
                    <a:pt x="1219" y="2603"/>
                  </a:lnTo>
                  <a:lnTo>
                    <a:pt x="1232" y="2612"/>
                  </a:lnTo>
                  <a:lnTo>
                    <a:pt x="1242" y="2622"/>
                  </a:lnTo>
                  <a:lnTo>
                    <a:pt x="1252" y="2633"/>
                  </a:lnTo>
                  <a:lnTo>
                    <a:pt x="1260" y="2644"/>
                  </a:lnTo>
                  <a:lnTo>
                    <a:pt x="1268" y="2655"/>
                  </a:lnTo>
                  <a:lnTo>
                    <a:pt x="1275" y="2666"/>
                  </a:lnTo>
                  <a:lnTo>
                    <a:pt x="1274" y="2633"/>
                  </a:lnTo>
                  <a:lnTo>
                    <a:pt x="1273" y="2599"/>
                  </a:lnTo>
                  <a:lnTo>
                    <a:pt x="1270" y="2565"/>
                  </a:lnTo>
                  <a:lnTo>
                    <a:pt x="1266" y="2532"/>
                  </a:lnTo>
                  <a:lnTo>
                    <a:pt x="1260" y="2498"/>
                  </a:lnTo>
                  <a:lnTo>
                    <a:pt x="1254" y="2464"/>
                  </a:lnTo>
                  <a:lnTo>
                    <a:pt x="1246" y="2431"/>
                  </a:lnTo>
                  <a:lnTo>
                    <a:pt x="1237" y="2397"/>
                  </a:lnTo>
                  <a:lnTo>
                    <a:pt x="1235" y="2390"/>
                  </a:lnTo>
                  <a:lnTo>
                    <a:pt x="1232" y="2384"/>
                  </a:lnTo>
                  <a:lnTo>
                    <a:pt x="1227" y="2379"/>
                  </a:lnTo>
                  <a:lnTo>
                    <a:pt x="1223" y="2373"/>
                  </a:lnTo>
                  <a:lnTo>
                    <a:pt x="1218" y="2367"/>
                  </a:lnTo>
                  <a:lnTo>
                    <a:pt x="1213" y="2362"/>
                  </a:lnTo>
                  <a:lnTo>
                    <a:pt x="1207" y="2358"/>
                  </a:lnTo>
                  <a:lnTo>
                    <a:pt x="1200" y="2353"/>
                  </a:lnTo>
                  <a:lnTo>
                    <a:pt x="1185" y="2344"/>
                  </a:lnTo>
                  <a:lnTo>
                    <a:pt x="1167" y="2337"/>
                  </a:lnTo>
                  <a:lnTo>
                    <a:pt x="1148" y="2329"/>
                  </a:lnTo>
                  <a:lnTo>
                    <a:pt x="1126" y="2322"/>
                  </a:lnTo>
                  <a:lnTo>
                    <a:pt x="1104" y="2315"/>
                  </a:lnTo>
                  <a:lnTo>
                    <a:pt x="1079" y="2309"/>
                  </a:lnTo>
                  <a:lnTo>
                    <a:pt x="1053" y="2303"/>
                  </a:lnTo>
                  <a:lnTo>
                    <a:pt x="1026" y="2297"/>
                  </a:lnTo>
                  <a:lnTo>
                    <a:pt x="968" y="2285"/>
                  </a:lnTo>
                  <a:lnTo>
                    <a:pt x="908" y="2272"/>
                  </a:lnTo>
                  <a:close/>
                  <a:moveTo>
                    <a:pt x="707" y="1893"/>
                  </a:moveTo>
                  <a:lnTo>
                    <a:pt x="697" y="2217"/>
                  </a:lnTo>
                  <a:lnTo>
                    <a:pt x="366" y="2146"/>
                  </a:lnTo>
                  <a:lnTo>
                    <a:pt x="340" y="2142"/>
                  </a:lnTo>
                  <a:lnTo>
                    <a:pt x="319" y="2137"/>
                  </a:lnTo>
                  <a:lnTo>
                    <a:pt x="299" y="2132"/>
                  </a:lnTo>
                  <a:lnTo>
                    <a:pt x="284" y="2127"/>
                  </a:lnTo>
                  <a:lnTo>
                    <a:pt x="271" y="2121"/>
                  </a:lnTo>
                  <a:lnTo>
                    <a:pt x="262" y="2115"/>
                  </a:lnTo>
                  <a:lnTo>
                    <a:pt x="259" y="2111"/>
                  </a:lnTo>
                  <a:lnTo>
                    <a:pt x="256" y="2108"/>
                  </a:lnTo>
                  <a:lnTo>
                    <a:pt x="255" y="2104"/>
                  </a:lnTo>
                  <a:lnTo>
                    <a:pt x="253" y="2101"/>
                  </a:lnTo>
                  <a:lnTo>
                    <a:pt x="253" y="2097"/>
                  </a:lnTo>
                  <a:lnTo>
                    <a:pt x="255" y="2094"/>
                  </a:lnTo>
                  <a:lnTo>
                    <a:pt x="256" y="2090"/>
                  </a:lnTo>
                  <a:lnTo>
                    <a:pt x="259" y="2086"/>
                  </a:lnTo>
                  <a:lnTo>
                    <a:pt x="263" y="2083"/>
                  </a:lnTo>
                  <a:lnTo>
                    <a:pt x="267" y="2079"/>
                  </a:lnTo>
                  <a:lnTo>
                    <a:pt x="273" y="2075"/>
                  </a:lnTo>
                  <a:lnTo>
                    <a:pt x="279" y="2071"/>
                  </a:lnTo>
                  <a:lnTo>
                    <a:pt x="295" y="2061"/>
                  </a:lnTo>
                  <a:lnTo>
                    <a:pt x="316" y="2053"/>
                  </a:lnTo>
                  <a:lnTo>
                    <a:pt x="339" y="2044"/>
                  </a:lnTo>
                  <a:lnTo>
                    <a:pt x="368" y="2034"/>
                  </a:lnTo>
                  <a:lnTo>
                    <a:pt x="707" y="1893"/>
                  </a:lnTo>
                  <a:close/>
                  <a:moveTo>
                    <a:pt x="441" y="3880"/>
                  </a:moveTo>
                  <a:lnTo>
                    <a:pt x="166" y="3771"/>
                  </a:lnTo>
                  <a:lnTo>
                    <a:pt x="0" y="2609"/>
                  </a:lnTo>
                  <a:lnTo>
                    <a:pt x="231" y="2774"/>
                  </a:lnTo>
                  <a:lnTo>
                    <a:pt x="270" y="3105"/>
                  </a:lnTo>
                  <a:lnTo>
                    <a:pt x="1147" y="2912"/>
                  </a:lnTo>
                  <a:lnTo>
                    <a:pt x="1153" y="2906"/>
                  </a:lnTo>
                  <a:lnTo>
                    <a:pt x="1159" y="2900"/>
                  </a:lnTo>
                  <a:lnTo>
                    <a:pt x="1164" y="2893"/>
                  </a:lnTo>
                  <a:lnTo>
                    <a:pt x="1169" y="2885"/>
                  </a:lnTo>
                  <a:lnTo>
                    <a:pt x="1178" y="2868"/>
                  </a:lnTo>
                  <a:lnTo>
                    <a:pt x="1187" y="2850"/>
                  </a:lnTo>
                  <a:lnTo>
                    <a:pt x="1194" y="2831"/>
                  </a:lnTo>
                  <a:lnTo>
                    <a:pt x="1202" y="2811"/>
                  </a:lnTo>
                  <a:lnTo>
                    <a:pt x="1210" y="2793"/>
                  </a:lnTo>
                  <a:lnTo>
                    <a:pt x="1218" y="2774"/>
                  </a:lnTo>
                  <a:lnTo>
                    <a:pt x="1237" y="2801"/>
                  </a:lnTo>
                  <a:lnTo>
                    <a:pt x="1254" y="2827"/>
                  </a:lnTo>
                  <a:lnTo>
                    <a:pt x="1269" y="2855"/>
                  </a:lnTo>
                  <a:lnTo>
                    <a:pt x="1283" y="2884"/>
                  </a:lnTo>
                  <a:lnTo>
                    <a:pt x="1289" y="2897"/>
                  </a:lnTo>
                  <a:lnTo>
                    <a:pt x="1295" y="2911"/>
                  </a:lnTo>
                  <a:lnTo>
                    <a:pt x="1300" y="2925"/>
                  </a:lnTo>
                  <a:lnTo>
                    <a:pt x="1304" y="2940"/>
                  </a:lnTo>
                  <a:lnTo>
                    <a:pt x="1308" y="2954"/>
                  </a:lnTo>
                  <a:lnTo>
                    <a:pt x="1311" y="2968"/>
                  </a:lnTo>
                  <a:lnTo>
                    <a:pt x="1314" y="2984"/>
                  </a:lnTo>
                  <a:lnTo>
                    <a:pt x="1316" y="2998"/>
                  </a:lnTo>
                  <a:lnTo>
                    <a:pt x="1317" y="3012"/>
                  </a:lnTo>
                  <a:lnTo>
                    <a:pt x="1317" y="3026"/>
                  </a:lnTo>
                  <a:lnTo>
                    <a:pt x="1317" y="3041"/>
                  </a:lnTo>
                  <a:lnTo>
                    <a:pt x="1316" y="3055"/>
                  </a:lnTo>
                  <a:lnTo>
                    <a:pt x="1315" y="3069"/>
                  </a:lnTo>
                  <a:lnTo>
                    <a:pt x="1312" y="3082"/>
                  </a:lnTo>
                  <a:lnTo>
                    <a:pt x="1309" y="3097"/>
                  </a:lnTo>
                  <a:lnTo>
                    <a:pt x="1305" y="3110"/>
                  </a:lnTo>
                  <a:lnTo>
                    <a:pt x="1300" y="3124"/>
                  </a:lnTo>
                  <a:lnTo>
                    <a:pt x="1295" y="3138"/>
                  </a:lnTo>
                  <a:lnTo>
                    <a:pt x="1288" y="3151"/>
                  </a:lnTo>
                  <a:lnTo>
                    <a:pt x="1281" y="3164"/>
                  </a:lnTo>
                  <a:lnTo>
                    <a:pt x="1271" y="3177"/>
                  </a:lnTo>
                  <a:lnTo>
                    <a:pt x="1262" y="3190"/>
                  </a:lnTo>
                  <a:lnTo>
                    <a:pt x="1252" y="3203"/>
                  </a:lnTo>
                  <a:lnTo>
                    <a:pt x="1240" y="3215"/>
                  </a:lnTo>
                  <a:lnTo>
                    <a:pt x="348" y="3441"/>
                  </a:lnTo>
                  <a:lnTo>
                    <a:pt x="441" y="3880"/>
                  </a:lnTo>
                  <a:close/>
                  <a:moveTo>
                    <a:pt x="302" y="4218"/>
                  </a:moveTo>
                  <a:lnTo>
                    <a:pt x="1275" y="3870"/>
                  </a:lnTo>
                  <a:lnTo>
                    <a:pt x="1270" y="3813"/>
                  </a:lnTo>
                  <a:lnTo>
                    <a:pt x="1265" y="3757"/>
                  </a:lnTo>
                  <a:lnTo>
                    <a:pt x="1263" y="3728"/>
                  </a:lnTo>
                  <a:lnTo>
                    <a:pt x="1260" y="3701"/>
                  </a:lnTo>
                  <a:lnTo>
                    <a:pt x="1256" y="3673"/>
                  </a:lnTo>
                  <a:lnTo>
                    <a:pt x="1251" y="3646"/>
                  </a:lnTo>
                  <a:lnTo>
                    <a:pt x="1244" y="3619"/>
                  </a:lnTo>
                  <a:lnTo>
                    <a:pt x="1236" y="3594"/>
                  </a:lnTo>
                  <a:lnTo>
                    <a:pt x="1231" y="3580"/>
                  </a:lnTo>
                  <a:lnTo>
                    <a:pt x="1224" y="3568"/>
                  </a:lnTo>
                  <a:lnTo>
                    <a:pt x="1218" y="3556"/>
                  </a:lnTo>
                  <a:lnTo>
                    <a:pt x="1212" y="3544"/>
                  </a:lnTo>
                  <a:lnTo>
                    <a:pt x="1204" y="3531"/>
                  </a:lnTo>
                  <a:lnTo>
                    <a:pt x="1196" y="3520"/>
                  </a:lnTo>
                  <a:lnTo>
                    <a:pt x="1188" y="3509"/>
                  </a:lnTo>
                  <a:lnTo>
                    <a:pt x="1178" y="3498"/>
                  </a:lnTo>
                  <a:lnTo>
                    <a:pt x="1168" y="3487"/>
                  </a:lnTo>
                  <a:lnTo>
                    <a:pt x="1157" y="3477"/>
                  </a:lnTo>
                  <a:lnTo>
                    <a:pt x="1145" y="3467"/>
                  </a:lnTo>
                  <a:lnTo>
                    <a:pt x="1131" y="3457"/>
                  </a:lnTo>
                  <a:lnTo>
                    <a:pt x="1156" y="3445"/>
                  </a:lnTo>
                  <a:lnTo>
                    <a:pt x="1178" y="3435"/>
                  </a:lnTo>
                  <a:lnTo>
                    <a:pt x="1199" y="3427"/>
                  </a:lnTo>
                  <a:lnTo>
                    <a:pt x="1219" y="3421"/>
                  </a:lnTo>
                  <a:lnTo>
                    <a:pt x="1238" y="3417"/>
                  </a:lnTo>
                  <a:lnTo>
                    <a:pt x="1256" y="3415"/>
                  </a:lnTo>
                  <a:lnTo>
                    <a:pt x="1272" y="3415"/>
                  </a:lnTo>
                  <a:lnTo>
                    <a:pt x="1289" y="3416"/>
                  </a:lnTo>
                  <a:lnTo>
                    <a:pt x="1303" y="3419"/>
                  </a:lnTo>
                  <a:lnTo>
                    <a:pt x="1316" y="3423"/>
                  </a:lnTo>
                  <a:lnTo>
                    <a:pt x="1330" y="3429"/>
                  </a:lnTo>
                  <a:lnTo>
                    <a:pt x="1341" y="3437"/>
                  </a:lnTo>
                  <a:lnTo>
                    <a:pt x="1352" y="3446"/>
                  </a:lnTo>
                  <a:lnTo>
                    <a:pt x="1362" y="3457"/>
                  </a:lnTo>
                  <a:lnTo>
                    <a:pt x="1372" y="3468"/>
                  </a:lnTo>
                  <a:lnTo>
                    <a:pt x="1380" y="3481"/>
                  </a:lnTo>
                  <a:lnTo>
                    <a:pt x="1388" y="3496"/>
                  </a:lnTo>
                  <a:lnTo>
                    <a:pt x="1395" y="3511"/>
                  </a:lnTo>
                  <a:lnTo>
                    <a:pt x="1401" y="3527"/>
                  </a:lnTo>
                  <a:lnTo>
                    <a:pt x="1407" y="3545"/>
                  </a:lnTo>
                  <a:lnTo>
                    <a:pt x="1412" y="3563"/>
                  </a:lnTo>
                  <a:lnTo>
                    <a:pt x="1418" y="3582"/>
                  </a:lnTo>
                  <a:lnTo>
                    <a:pt x="1422" y="3603"/>
                  </a:lnTo>
                  <a:lnTo>
                    <a:pt x="1425" y="3624"/>
                  </a:lnTo>
                  <a:lnTo>
                    <a:pt x="1431" y="3668"/>
                  </a:lnTo>
                  <a:lnTo>
                    <a:pt x="1435" y="3715"/>
                  </a:lnTo>
                  <a:lnTo>
                    <a:pt x="1438" y="3764"/>
                  </a:lnTo>
                  <a:lnTo>
                    <a:pt x="1440" y="3815"/>
                  </a:lnTo>
                  <a:lnTo>
                    <a:pt x="1568" y="4139"/>
                  </a:lnTo>
                  <a:lnTo>
                    <a:pt x="408" y="4565"/>
                  </a:lnTo>
                  <a:lnTo>
                    <a:pt x="302" y="4218"/>
                  </a:lnTo>
                  <a:close/>
                  <a:moveTo>
                    <a:pt x="502" y="4840"/>
                  </a:moveTo>
                  <a:lnTo>
                    <a:pt x="1628" y="4342"/>
                  </a:lnTo>
                  <a:lnTo>
                    <a:pt x="1642" y="4362"/>
                  </a:lnTo>
                  <a:lnTo>
                    <a:pt x="1657" y="4382"/>
                  </a:lnTo>
                  <a:lnTo>
                    <a:pt x="1669" y="4401"/>
                  </a:lnTo>
                  <a:lnTo>
                    <a:pt x="1681" y="4422"/>
                  </a:lnTo>
                  <a:lnTo>
                    <a:pt x="1691" y="4441"/>
                  </a:lnTo>
                  <a:lnTo>
                    <a:pt x="1702" y="4462"/>
                  </a:lnTo>
                  <a:lnTo>
                    <a:pt x="1711" y="4481"/>
                  </a:lnTo>
                  <a:lnTo>
                    <a:pt x="1720" y="4501"/>
                  </a:lnTo>
                  <a:lnTo>
                    <a:pt x="1727" y="4522"/>
                  </a:lnTo>
                  <a:lnTo>
                    <a:pt x="1733" y="4542"/>
                  </a:lnTo>
                  <a:lnTo>
                    <a:pt x="1739" y="4564"/>
                  </a:lnTo>
                  <a:lnTo>
                    <a:pt x="1745" y="4584"/>
                  </a:lnTo>
                  <a:lnTo>
                    <a:pt x="1749" y="4605"/>
                  </a:lnTo>
                  <a:lnTo>
                    <a:pt x="1752" y="4628"/>
                  </a:lnTo>
                  <a:lnTo>
                    <a:pt x="1755" y="4649"/>
                  </a:lnTo>
                  <a:lnTo>
                    <a:pt x="1756" y="4673"/>
                  </a:lnTo>
                  <a:lnTo>
                    <a:pt x="1773" y="4694"/>
                  </a:lnTo>
                  <a:lnTo>
                    <a:pt x="1790" y="4717"/>
                  </a:lnTo>
                  <a:lnTo>
                    <a:pt x="1805" y="4739"/>
                  </a:lnTo>
                  <a:lnTo>
                    <a:pt x="1819" y="4760"/>
                  </a:lnTo>
                  <a:lnTo>
                    <a:pt x="1832" y="4783"/>
                  </a:lnTo>
                  <a:lnTo>
                    <a:pt x="1844" y="4804"/>
                  </a:lnTo>
                  <a:lnTo>
                    <a:pt x="1855" y="4826"/>
                  </a:lnTo>
                  <a:lnTo>
                    <a:pt x="1865" y="4847"/>
                  </a:lnTo>
                  <a:lnTo>
                    <a:pt x="1874" y="4869"/>
                  </a:lnTo>
                  <a:lnTo>
                    <a:pt x="1883" y="4890"/>
                  </a:lnTo>
                  <a:lnTo>
                    <a:pt x="1889" y="4910"/>
                  </a:lnTo>
                  <a:lnTo>
                    <a:pt x="1895" y="4932"/>
                  </a:lnTo>
                  <a:lnTo>
                    <a:pt x="1900" y="4952"/>
                  </a:lnTo>
                  <a:lnTo>
                    <a:pt x="1904" y="4974"/>
                  </a:lnTo>
                  <a:lnTo>
                    <a:pt x="1906" y="4994"/>
                  </a:lnTo>
                  <a:lnTo>
                    <a:pt x="1908" y="5014"/>
                  </a:lnTo>
                  <a:lnTo>
                    <a:pt x="1909" y="5035"/>
                  </a:lnTo>
                  <a:lnTo>
                    <a:pt x="1908" y="5054"/>
                  </a:lnTo>
                  <a:lnTo>
                    <a:pt x="1907" y="5075"/>
                  </a:lnTo>
                  <a:lnTo>
                    <a:pt x="1905" y="5094"/>
                  </a:lnTo>
                  <a:lnTo>
                    <a:pt x="1901" y="5114"/>
                  </a:lnTo>
                  <a:lnTo>
                    <a:pt x="1897" y="5134"/>
                  </a:lnTo>
                  <a:lnTo>
                    <a:pt x="1892" y="5153"/>
                  </a:lnTo>
                  <a:lnTo>
                    <a:pt x="1885" y="5172"/>
                  </a:lnTo>
                  <a:lnTo>
                    <a:pt x="1877" y="5192"/>
                  </a:lnTo>
                  <a:lnTo>
                    <a:pt x="1869" y="5211"/>
                  </a:lnTo>
                  <a:lnTo>
                    <a:pt x="1859" y="5230"/>
                  </a:lnTo>
                  <a:lnTo>
                    <a:pt x="1849" y="5249"/>
                  </a:lnTo>
                  <a:lnTo>
                    <a:pt x="1837" y="5267"/>
                  </a:lnTo>
                  <a:lnTo>
                    <a:pt x="1824" y="5286"/>
                  </a:lnTo>
                  <a:lnTo>
                    <a:pt x="1810" y="5304"/>
                  </a:lnTo>
                  <a:lnTo>
                    <a:pt x="1796" y="5322"/>
                  </a:lnTo>
                  <a:lnTo>
                    <a:pt x="1033" y="5948"/>
                  </a:lnTo>
                  <a:lnTo>
                    <a:pt x="864" y="5624"/>
                  </a:lnTo>
                  <a:lnTo>
                    <a:pt x="1539" y="5145"/>
                  </a:lnTo>
                  <a:lnTo>
                    <a:pt x="1562" y="5124"/>
                  </a:lnTo>
                  <a:lnTo>
                    <a:pt x="1582" y="5101"/>
                  </a:lnTo>
                  <a:lnTo>
                    <a:pt x="1600" y="5080"/>
                  </a:lnTo>
                  <a:lnTo>
                    <a:pt x="1617" y="5057"/>
                  </a:lnTo>
                  <a:lnTo>
                    <a:pt x="1630" y="5036"/>
                  </a:lnTo>
                  <a:lnTo>
                    <a:pt x="1640" y="5014"/>
                  </a:lnTo>
                  <a:lnTo>
                    <a:pt x="1645" y="5004"/>
                  </a:lnTo>
                  <a:lnTo>
                    <a:pt x="1650" y="4993"/>
                  </a:lnTo>
                  <a:lnTo>
                    <a:pt x="1653" y="4983"/>
                  </a:lnTo>
                  <a:lnTo>
                    <a:pt x="1656" y="4973"/>
                  </a:lnTo>
                  <a:lnTo>
                    <a:pt x="1658" y="4962"/>
                  </a:lnTo>
                  <a:lnTo>
                    <a:pt x="1659" y="4951"/>
                  </a:lnTo>
                  <a:lnTo>
                    <a:pt x="1660" y="4941"/>
                  </a:lnTo>
                  <a:lnTo>
                    <a:pt x="1661" y="4931"/>
                  </a:lnTo>
                  <a:lnTo>
                    <a:pt x="1661" y="4921"/>
                  </a:lnTo>
                  <a:lnTo>
                    <a:pt x="1660" y="4910"/>
                  </a:lnTo>
                  <a:lnTo>
                    <a:pt x="1658" y="4900"/>
                  </a:lnTo>
                  <a:lnTo>
                    <a:pt x="1656" y="4890"/>
                  </a:lnTo>
                  <a:lnTo>
                    <a:pt x="1654" y="4880"/>
                  </a:lnTo>
                  <a:lnTo>
                    <a:pt x="1650" y="4870"/>
                  </a:lnTo>
                  <a:lnTo>
                    <a:pt x="1646" y="4859"/>
                  </a:lnTo>
                  <a:lnTo>
                    <a:pt x="1641" y="4850"/>
                  </a:lnTo>
                  <a:lnTo>
                    <a:pt x="1636" y="4840"/>
                  </a:lnTo>
                  <a:lnTo>
                    <a:pt x="1631" y="4830"/>
                  </a:lnTo>
                  <a:lnTo>
                    <a:pt x="1625" y="4821"/>
                  </a:lnTo>
                  <a:lnTo>
                    <a:pt x="1618" y="4810"/>
                  </a:lnTo>
                  <a:lnTo>
                    <a:pt x="1607" y="4800"/>
                  </a:lnTo>
                  <a:lnTo>
                    <a:pt x="1594" y="4792"/>
                  </a:lnTo>
                  <a:lnTo>
                    <a:pt x="1582" y="4785"/>
                  </a:lnTo>
                  <a:lnTo>
                    <a:pt x="1569" y="4780"/>
                  </a:lnTo>
                  <a:lnTo>
                    <a:pt x="1556" y="4776"/>
                  </a:lnTo>
                  <a:lnTo>
                    <a:pt x="1540" y="4773"/>
                  </a:lnTo>
                  <a:lnTo>
                    <a:pt x="1525" y="4771"/>
                  </a:lnTo>
                  <a:lnTo>
                    <a:pt x="1510" y="4771"/>
                  </a:lnTo>
                  <a:lnTo>
                    <a:pt x="647" y="5155"/>
                  </a:lnTo>
                  <a:lnTo>
                    <a:pt x="502" y="4840"/>
                  </a:lnTo>
                  <a:close/>
                  <a:moveTo>
                    <a:pt x="1507" y="6422"/>
                  </a:moveTo>
                  <a:lnTo>
                    <a:pt x="1527" y="6440"/>
                  </a:lnTo>
                  <a:lnTo>
                    <a:pt x="1546" y="6457"/>
                  </a:lnTo>
                  <a:lnTo>
                    <a:pt x="1567" y="6471"/>
                  </a:lnTo>
                  <a:lnTo>
                    <a:pt x="1587" y="6483"/>
                  </a:lnTo>
                  <a:lnTo>
                    <a:pt x="1609" y="6493"/>
                  </a:lnTo>
                  <a:lnTo>
                    <a:pt x="1630" y="6503"/>
                  </a:lnTo>
                  <a:lnTo>
                    <a:pt x="1653" y="6509"/>
                  </a:lnTo>
                  <a:lnTo>
                    <a:pt x="1675" y="6514"/>
                  </a:lnTo>
                  <a:lnTo>
                    <a:pt x="1698" y="6517"/>
                  </a:lnTo>
                  <a:lnTo>
                    <a:pt x="1721" y="6518"/>
                  </a:lnTo>
                  <a:lnTo>
                    <a:pt x="1745" y="6517"/>
                  </a:lnTo>
                  <a:lnTo>
                    <a:pt x="1768" y="6515"/>
                  </a:lnTo>
                  <a:lnTo>
                    <a:pt x="1792" y="6511"/>
                  </a:lnTo>
                  <a:lnTo>
                    <a:pt x="1815" y="6506"/>
                  </a:lnTo>
                  <a:lnTo>
                    <a:pt x="1839" y="6498"/>
                  </a:lnTo>
                  <a:lnTo>
                    <a:pt x="1862" y="6490"/>
                  </a:lnTo>
                  <a:lnTo>
                    <a:pt x="1886" y="6480"/>
                  </a:lnTo>
                  <a:lnTo>
                    <a:pt x="1909" y="6469"/>
                  </a:lnTo>
                  <a:lnTo>
                    <a:pt x="1932" y="6456"/>
                  </a:lnTo>
                  <a:lnTo>
                    <a:pt x="1955" y="6441"/>
                  </a:lnTo>
                  <a:lnTo>
                    <a:pt x="1978" y="6426"/>
                  </a:lnTo>
                  <a:lnTo>
                    <a:pt x="1999" y="6410"/>
                  </a:lnTo>
                  <a:lnTo>
                    <a:pt x="2022" y="6391"/>
                  </a:lnTo>
                  <a:lnTo>
                    <a:pt x="2043" y="6372"/>
                  </a:lnTo>
                  <a:lnTo>
                    <a:pt x="2063" y="6352"/>
                  </a:lnTo>
                  <a:lnTo>
                    <a:pt x="2084" y="6330"/>
                  </a:lnTo>
                  <a:lnTo>
                    <a:pt x="2103" y="6308"/>
                  </a:lnTo>
                  <a:lnTo>
                    <a:pt x="2123" y="6284"/>
                  </a:lnTo>
                  <a:lnTo>
                    <a:pt x="2140" y="6259"/>
                  </a:lnTo>
                  <a:lnTo>
                    <a:pt x="2159" y="6233"/>
                  </a:lnTo>
                  <a:lnTo>
                    <a:pt x="2175" y="6207"/>
                  </a:lnTo>
                  <a:lnTo>
                    <a:pt x="2190" y="6179"/>
                  </a:lnTo>
                  <a:lnTo>
                    <a:pt x="2202" y="6151"/>
                  </a:lnTo>
                  <a:lnTo>
                    <a:pt x="2214" y="6122"/>
                  </a:lnTo>
                  <a:lnTo>
                    <a:pt x="2224" y="6095"/>
                  </a:lnTo>
                  <a:lnTo>
                    <a:pt x="2233" y="6067"/>
                  </a:lnTo>
                  <a:lnTo>
                    <a:pt x="2241" y="6040"/>
                  </a:lnTo>
                  <a:lnTo>
                    <a:pt x="2247" y="6015"/>
                  </a:lnTo>
                  <a:lnTo>
                    <a:pt x="2254" y="5989"/>
                  </a:lnTo>
                  <a:lnTo>
                    <a:pt x="2259" y="5965"/>
                  </a:lnTo>
                  <a:lnTo>
                    <a:pt x="2263" y="5942"/>
                  </a:lnTo>
                  <a:lnTo>
                    <a:pt x="2265" y="5918"/>
                  </a:lnTo>
                  <a:lnTo>
                    <a:pt x="2267" y="5896"/>
                  </a:lnTo>
                  <a:lnTo>
                    <a:pt x="2267" y="5873"/>
                  </a:lnTo>
                  <a:lnTo>
                    <a:pt x="2266" y="5853"/>
                  </a:lnTo>
                  <a:lnTo>
                    <a:pt x="2264" y="5832"/>
                  </a:lnTo>
                  <a:lnTo>
                    <a:pt x="2260" y="5813"/>
                  </a:lnTo>
                  <a:lnTo>
                    <a:pt x="2255" y="5795"/>
                  </a:lnTo>
                  <a:lnTo>
                    <a:pt x="2248" y="5777"/>
                  </a:lnTo>
                  <a:lnTo>
                    <a:pt x="2240" y="5760"/>
                  </a:lnTo>
                  <a:lnTo>
                    <a:pt x="2231" y="5745"/>
                  </a:lnTo>
                  <a:lnTo>
                    <a:pt x="2221" y="5729"/>
                  </a:lnTo>
                  <a:lnTo>
                    <a:pt x="2209" y="5715"/>
                  </a:lnTo>
                  <a:lnTo>
                    <a:pt x="2194" y="5702"/>
                  </a:lnTo>
                  <a:lnTo>
                    <a:pt x="2179" y="5690"/>
                  </a:lnTo>
                  <a:lnTo>
                    <a:pt x="2162" y="5678"/>
                  </a:lnTo>
                  <a:lnTo>
                    <a:pt x="2143" y="5668"/>
                  </a:lnTo>
                  <a:lnTo>
                    <a:pt x="2123" y="5659"/>
                  </a:lnTo>
                  <a:lnTo>
                    <a:pt x="2100" y="5651"/>
                  </a:lnTo>
                  <a:lnTo>
                    <a:pt x="2077" y="5645"/>
                  </a:lnTo>
                  <a:lnTo>
                    <a:pt x="2051" y="5639"/>
                  </a:lnTo>
                  <a:lnTo>
                    <a:pt x="2024" y="5634"/>
                  </a:lnTo>
                  <a:lnTo>
                    <a:pt x="1995" y="5629"/>
                  </a:lnTo>
                  <a:lnTo>
                    <a:pt x="1963" y="5627"/>
                  </a:lnTo>
                  <a:lnTo>
                    <a:pt x="1963" y="5381"/>
                  </a:lnTo>
                  <a:lnTo>
                    <a:pt x="2000" y="5395"/>
                  </a:lnTo>
                  <a:lnTo>
                    <a:pt x="2035" y="5410"/>
                  </a:lnTo>
                  <a:lnTo>
                    <a:pt x="2070" y="5428"/>
                  </a:lnTo>
                  <a:lnTo>
                    <a:pt x="2102" y="5448"/>
                  </a:lnTo>
                  <a:lnTo>
                    <a:pt x="2135" y="5469"/>
                  </a:lnTo>
                  <a:lnTo>
                    <a:pt x="2167" y="5493"/>
                  </a:lnTo>
                  <a:lnTo>
                    <a:pt x="2196" y="5517"/>
                  </a:lnTo>
                  <a:lnTo>
                    <a:pt x="2225" y="5544"/>
                  </a:lnTo>
                  <a:lnTo>
                    <a:pt x="2253" y="5571"/>
                  </a:lnTo>
                  <a:lnTo>
                    <a:pt x="2279" y="5600"/>
                  </a:lnTo>
                  <a:lnTo>
                    <a:pt x="2305" y="5630"/>
                  </a:lnTo>
                  <a:lnTo>
                    <a:pt x="2328" y="5661"/>
                  </a:lnTo>
                  <a:lnTo>
                    <a:pt x="2351" y="5694"/>
                  </a:lnTo>
                  <a:lnTo>
                    <a:pt x="2372" y="5726"/>
                  </a:lnTo>
                  <a:lnTo>
                    <a:pt x="2392" y="5760"/>
                  </a:lnTo>
                  <a:lnTo>
                    <a:pt x="2409" y="5795"/>
                  </a:lnTo>
                  <a:lnTo>
                    <a:pt x="2425" y="5830"/>
                  </a:lnTo>
                  <a:lnTo>
                    <a:pt x="2441" y="5866"/>
                  </a:lnTo>
                  <a:lnTo>
                    <a:pt x="2453" y="5903"/>
                  </a:lnTo>
                  <a:lnTo>
                    <a:pt x="2464" y="5940"/>
                  </a:lnTo>
                  <a:lnTo>
                    <a:pt x="2474" y="5976"/>
                  </a:lnTo>
                  <a:lnTo>
                    <a:pt x="2481" y="6014"/>
                  </a:lnTo>
                  <a:lnTo>
                    <a:pt x="2488" y="6051"/>
                  </a:lnTo>
                  <a:lnTo>
                    <a:pt x="2492" y="6088"/>
                  </a:lnTo>
                  <a:lnTo>
                    <a:pt x="2493" y="6125"/>
                  </a:lnTo>
                  <a:lnTo>
                    <a:pt x="2493" y="6163"/>
                  </a:lnTo>
                  <a:lnTo>
                    <a:pt x="2491" y="6200"/>
                  </a:lnTo>
                  <a:lnTo>
                    <a:pt x="2487" y="6235"/>
                  </a:lnTo>
                  <a:lnTo>
                    <a:pt x="2480" y="6272"/>
                  </a:lnTo>
                  <a:lnTo>
                    <a:pt x="2471" y="6308"/>
                  </a:lnTo>
                  <a:lnTo>
                    <a:pt x="2461" y="6342"/>
                  </a:lnTo>
                  <a:lnTo>
                    <a:pt x="2448" y="6376"/>
                  </a:lnTo>
                  <a:lnTo>
                    <a:pt x="2431" y="6410"/>
                  </a:lnTo>
                  <a:lnTo>
                    <a:pt x="2413" y="6441"/>
                  </a:lnTo>
                  <a:lnTo>
                    <a:pt x="2393" y="6473"/>
                  </a:lnTo>
                  <a:lnTo>
                    <a:pt x="2370" y="6503"/>
                  </a:lnTo>
                  <a:lnTo>
                    <a:pt x="2345" y="6531"/>
                  </a:lnTo>
                  <a:lnTo>
                    <a:pt x="2317" y="6558"/>
                  </a:lnTo>
                  <a:lnTo>
                    <a:pt x="2288" y="6583"/>
                  </a:lnTo>
                  <a:lnTo>
                    <a:pt x="2258" y="6607"/>
                  </a:lnTo>
                  <a:lnTo>
                    <a:pt x="2225" y="6629"/>
                  </a:lnTo>
                  <a:lnTo>
                    <a:pt x="2191" y="6649"/>
                  </a:lnTo>
                  <a:lnTo>
                    <a:pt x="2155" y="6668"/>
                  </a:lnTo>
                  <a:lnTo>
                    <a:pt x="2120" y="6684"/>
                  </a:lnTo>
                  <a:lnTo>
                    <a:pt x="2082" y="6699"/>
                  </a:lnTo>
                  <a:lnTo>
                    <a:pt x="2044" y="6712"/>
                  </a:lnTo>
                  <a:lnTo>
                    <a:pt x="2005" y="6722"/>
                  </a:lnTo>
                  <a:lnTo>
                    <a:pt x="1965" y="6730"/>
                  </a:lnTo>
                  <a:lnTo>
                    <a:pt x="1925" y="6735"/>
                  </a:lnTo>
                  <a:lnTo>
                    <a:pt x="1885" y="6738"/>
                  </a:lnTo>
                  <a:lnTo>
                    <a:pt x="1844" y="6739"/>
                  </a:lnTo>
                  <a:lnTo>
                    <a:pt x="1804" y="6737"/>
                  </a:lnTo>
                  <a:lnTo>
                    <a:pt x="1763" y="6732"/>
                  </a:lnTo>
                  <a:lnTo>
                    <a:pt x="1723" y="6725"/>
                  </a:lnTo>
                  <a:lnTo>
                    <a:pt x="1683" y="6715"/>
                  </a:lnTo>
                  <a:lnTo>
                    <a:pt x="1643" y="6701"/>
                  </a:lnTo>
                  <a:lnTo>
                    <a:pt x="1606" y="6685"/>
                  </a:lnTo>
                  <a:lnTo>
                    <a:pt x="1568" y="6666"/>
                  </a:lnTo>
                  <a:lnTo>
                    <a:pt x="1530" y="6643"/>
                  </a:lnTo>
                  <a:lnTo>
                    <a:pt x="1495" y="6618"/>
                  </a:lnTo>
                  <a:lnTo>
                    <a:pt x="1460" y="6588"/>
                  </a:lnTo>
                  <a:lnTo>
                    <a:pt x="1427" y="6556"/>
                  </a:lnTo>
                  <a:lnTo>
                    <a:pt x="1396" y="6520"/>
                  </a:lnTo>
                  <a:lnTo>
                    <a:pt x="1365" y="6480"/>
                  </a:lnTo>
                  <a:lnTo>
                    <a:pt x="1354" y="6461"/>
                  </a:lnTo>
                  <a:lnTo>
                    <a:pt x="1344" y="6442"/>
                  </a:lnTo>
                  <a:lnTo>
                    <a:pt x="1335" y="6425"/>
                  </a:lnTo>
                  <a:lnTo>
                    <a:pt x="1326" y="6408"/>
                  </a:lnTo>
                  <a:lnTo>
                    <a:pt x="1308" y="6373"/>
                  </a:lnTo>
                  <a:lnTo>
                    <a:pt x="1291" y="6340"/>
                  </a:lnTo>
                  <a:lnTo>
                    <a:pt x="1281" y="6324"/>
                  </a:lnTo>
                  <a:lnTo>
                    <a:pt x="1270" y="6309"/>
                  </a:lnTo>
                  <a:lnTo>
                    <a:pt x="1259" y="6293"/>
                  </a:lnTo>
                  <a:lnTo>
                    <a:pt x="1246" y="6278"/>
                  </a:lnTo>
                  <a:lnTo>
                    <a:pt x="1233" y="6264"/>
                  </a:lnTo>
                  <a:lnTo>
                    <a:pt x="1216" y="6250"/>
                  </a:lnTo>
                  <a:lnTo>
                    <a:pt x="1199" y="6235"/>
                  </a:lnTo>
                  <a:lnTo>
                    <a:pt x="1178" y="6221"/>
                  </a:lnTo>
                  <a:lnTo>
                    <a:pt x="1172" y="6206"/>
                  </a:lnTo>
                  <a:lnTo>
                    <a:pt x="1169" y="6192"/>
                  </a:lnTo>
                  <a:lnTo>
                    <a:pt x="1167" y="6181"/>
                  </a:lnTo>
                  <a:lnTo>
                    <a:pt x="1167" y="6172"/>
                  </a:lnTo>
                  <a:lnTo>
                    <a:pt x="1168" y="6168"/>
                  </a:lnTo>
                  <a:lnTo>
                    <a:pt x="1170" y="6164"/>
                  </a:lnTo>
                  <a:lnTo>
                    <a:pt x="1172" y="6160"/>
                  </a:lnTo>
                  <a:lnTo>
                    <a:pt x="1174" y="6157"/>
                  </a:lnTo>
                  <a:lnTo>
                    <a:pt x="1177" y="6155"/>
                  </a:lnTo>
                  <a:lnTo>
                    <a:pt x="1181" y="6153"/>
                  </a:lnTo>
                  <a:lnTo>
                    <a:pt x="1186" y="6151"/>
                  </a:lnTo>
                  <a:lnTo>
                    <a:pt x="1191" y="6149"/>
                  </a:lnTo>
                  <a:lnTo>
                    <a:pt x="1202" y="6147"/>
                  </a:lnTo>
                  <a:lnTo>
                    <a:pt x="1215" y="6146"/>
                  </a:lnTo>
                  <a:lnTo>
                    <a:pt x="1231" y="6146"/>
                  </a:lnTo>
                  <a:lnTo>
                    <a:pt x="1249" y="6148"/>
                  </a:lnTo>
                  <a:lnTo>
                    <a:pt x="1269" y="6150"/>
                  </a:lnTo>
                  <a:lnTo>
                    <a:pt x="1292" y="6154"/>
                  </a:lnTo>
                  <a:lnTo>
                    <a:pt x="1316" y="6158"/>
                  </a:lnTo>
                  <a:lnTo>
                    <a:pt x="1344" y="6163"/>
                  </a:lnTo>
                  <a:lnTo>
                    <a:pt x="1367" y="6170"/>
                  </a:lnTo>
                  <a:lnTo>
                    <a:pt x="1385" y="6177"/>
                  </a:lnTo>
                  <a:lnTo>
                    <a:pt x="1391" y="6181"/>
                  </a:lnTo>
                  <a:lnTo>
                    <a:pt x="1396" y="6184"/>
                  </a:lnTo>
                  <a:lnTo>
                    <a:pt x="1400" y="6188"/>
                  </a:lnTo>
                  <a:lnTo>
                    <a:pt x="1403" y="6191"/>
                  </a:lnTo>
                  <a:lnTo>
                    <a:pt x="1405" y="6196"/>
                  </a:lnTo>
                  <a:lnTo>
                    <a:pt x="1406" y="6200"/>
                  </a:lnTo>
                  <a:lnTo>
                    <a:pt x="1407" y="6204"/>
                  </a:lnTo>
                  <a:lnTo>
                    <a:pt x="1407" y="6209"/>
                  </a:lnTo>
                  <a:lnTo>
                    <a:pt x="1406" y="6219"/>
                  </a:lnTo>
                  <a:lnTo>
                    <a:pt x="1406" y="6230"/>
                  </a:lnTo>
                  <a:lnTo>
                    <a:pt x="1405" y="6244"/>
                  </a:lnTo>
                  <a:lnTo>
                    <a:pt x="1407" y="6260"/>
                  </a:lnTo>
                  <a:lnTo>
                    <a:pt x="1408" y="6269"/>
                  </a:lnTo>
                  <a:lnTo>
                    <a:pt x="1411" y="6279"/>
                  </a:lnTo>
                  <a:lnTo>
                    <a:pt x="1414" y="6289"/>
                  </a:lnTo>
                  <a:lnTo>
                    <a:pt x="1419" y="6301"/>
                  </a:lnTo>
                  <a:lnTo>
                    <a:pt x="1425" y="6312"/>
                  </a:lnTo>
                  <a:lnTo>
                    <a:pt x="1431" y="6325"/>
                  </a:lnTo>
                  <a:lnTo>
                    <a:pt x="1440" y="6338"/>
                  </a:lnTo>
                  <a:lnTo>
                    <a:pt x="1449" y="6354"/>
                  </a:lnTo>
                  <a:lnTo>
                    <a:pt x="1462" y="6369"/>
                  </a:lnTo>
                  <a:lnTo>
                    <a:pt x="1475" y="6386"/>
                  </a:lnTo>
                  <a:lnTo>
                    <a:pt x="1490" y="6404"/>
                  </a:lnTo>
                  <a:lnTo>
                    <a:pt x="1507" y="6422"/>
                  </a:lnTo>
                  <a:close/>
                  <a:moveTo>
                    <a:pt x="3152" y="7132"/>
                  </a:moveTo>
                  <a:lnTo>
                    <a:pt x="2846" y="6823"/>
                  </a:lnTo>
                  <a:lnTo>
                    <a:pt x="3006" y="6495"/>
                  </a:lnTo>
                  <a:lnTo>
                    <a:pt x="2727" y="6221"/>
                  </a:lnTo>
                  <a:lnTo>
                    <a:pt x="2245" y="7513"/>
                  </a:lnTo>
                  <a:lnTo>
                    <a:pt x="2500" y="7762"/>
                  </a:lnTo>
                  <a:lnTo>
                    <a:pt x="2525" y="7739"/>
                  </a:lnTo>
                  <a:lnTo>
                    <a:pt x="2551" y="7715"/>
                  </a:lnTo>
                  <a:lnTo>
                    <a:pt x="2578" y="7692"/>
                  </a:lnTo>
                  <a:lnTo>
                    <a:pt x="2604" y="7670"/>
                  </a:lnTo>
                  <a:lnTo>
                    <a:pt x="2631" y="7649"/>
                  </a:lnTo>
                  <a:lnTo>
                    <a:pt x="2658" y="7628"/>
                  </a:lnTo>
                  <a:lnTo>
                    <a:pt x="2687" y="7607"/>
                  </a:lnTo>
                  <a:lnTo>
                    <a:pt x="2715" y="7588"/>
                  </a:lnTo>
                  <a:lnTo>
                    <a:pt x="2744" y="7568"/>
                  </a:lnTo>
                  <a:lnTo>
                    <a:pt x="2773" y="7549"/>
                  </a:lnTo>
                  <a:lnTo>
                    <a:pt x="2802" y="7531"/>
                  </a:lnTo>
                  <a:lnTo>
                    <a:pt x="2832" y="7512"/>
                  </a:lnTo>
                  <a:lnTo>
                    <a:pt x="2892" y="7478"/>
                  </a:lnTo>
                  <a:lnTo>
                    <a:pt x="2954" y="7444"/>
                  </a:lnTo>
                  <a:lnTo>
                    <a:pt x="3016" y="7410"/>
                  </a:lnTo>
                  <a:lnTo>
                    <a:pt x="3078" y="7379"/>
                  </a:lnTo>
                  <a:lnTo>
                    <a:pt x="3142" y="7346"/>
                  </a:lnTo>
                  <a:lnTo>
                    <a:pt x="3206" y="7314"/>
                  </a:lnTo>
                  <a:lnTo>
                    <a:pt x="3270" y="7283"/>
                  </a:lnTo>
                  <a:lnTo>
                    <a:pt x="3335" y="7251"/>
                  </a:lnTo>
                  <a:lnTo>
                    <a:pt x="3399" y="7219"/>
                  </a:lnTo>
                  <a:lnTo>
                    <a:pt x="3464" y="7185"/>
                  </a:lnTo>
                  <a:lnTo>
                    <a:pt x="3490" y="7171"/>
                  </a:lnTo>
                  <a:lnTo>
                    <a:pt x="3519" y="7158"/>
                  </a:lnTo>
                  <a:lnTo>
                    <a:pt x="3533" y="7152"/>
                  </a:lnTo>
                  <a:lnTo>
                    <a:pt x="3548" y="7147"/>
                  </a:lnTo>
                  <a:lnTo>
                    <a:pt x="3563" y="7143"/>
                  </a:lnTo>
                  <a:lnTo>
                    <a:pt x="3578" y="7139"/>
                  </a:lnTo>
                  <a:lnTo>
                    <a:pt x="3592" y="7136"/>
                  </a:lnTo>
                  <a:lnTo>
                    <a:pt x="3608" y="7133"/>
                  </a:lnTo>
                  <a:lnTo>
                    <a:pt x="3622" y="7131"/>
                  </a:lnTo>
                  <a:lnTo>
                    <a:pt x="3636" y="7130"/>
                  </a:lnTo>
                  <a:lnTo>
                    <a:pt x="3651" y="7130"/>
                  </a:lnTo>
                  <a:lnTo>
                    <a:pt x="3665" y="7131"/>
                  </a:lnTo>
                  <a:lnTo>
                    <a:pt x="3678" y="7133"/>
                  </a:lnTo>
                  <a:lnTo>
                    <a:pt x="3692" y="7136"/>
                  </a:lnTo>
                  <a:lnTo>
                    <a:pt x="3667" y="7114"/>
                  </a:lnTo>
                  <a:lnTo>
                    <a:pt x="3641" y="7091"/>
                  </a:lnTo>
                  <a:lnTo>
                    <a:pt x="3615" y="7071"/>
                  </a:lnTo>
                  <a:lnTo>
                    <a:pt x="3587" y="7050"/>
                  </a:lnTo>
                  <a:lnTo>
                    <a:pt x="3559" y="7031"/>
                  </a:lnTo>
                  <a:lnTo>
                    <a:pt x="3530" y="7013"/>
                  </a:lnTo>
                  <a:lnTo>
                    <a:pt x="3499" y="6995"/>
                  </a:lnTo>
                  <a:lnTo>
                    <a:pt x="3469" y="6979"/>
                  </a:lnTo>
                  <a:lnTo>
                    <a:pt x="3463" y="6976"/>
                  </a:lnTo>
                  <a:lnTo>
                    <a:pt x="3456" y="6974"/>
                  </a:lnTo>
                  <a:lnTo>
                    <a:pt x="3449" y="6973"/>
                  </a:lnTo>
                  <a:lnTo>
                    <a:pt x="3442" y="6972"/>
                  </a:lnTo>
                  <a:lnTo>
                    <a:pt x="3435" y="6972"/>
                  </a:lnTo>
                  <a:lnTo>
                    <a:pt x="3428" y="6973"/>
                  </a:lnTo>
                  <a:lnTo>
                    <a:pt x="3420" y="6974"/>
                  </a:lnTo>
                  <a:lnTo>
                    <a:pt x="3411" y="6975"/>
                  </a:lnTo>
                  <a:lnTo>
                    <a:pt x="3395" y="6980"/>
                  </a:lnTo>
                  <a:lnTo>
                    <a:pt x="3377" y="6987"/>
                  </a:lnTo>
                  <a:lnTo>
                    <a:pt x="3358" y="6996"/>
                  </a:lnTo>
                  <a:lnTo>
                    <a:pt x="3339" y="7007"/>
                  </a:lnTo>
                  <a:lnTo>
                    <a:pt x="3318" y="7020"/>
                  </a:lnTo>
                  <a:lnTo>
                    <a:pt x="3297" y="7033"/>
                  </a:lnTo>
                  <a:lnTo>
                    <a:pt x="3275" y="7047"/>
                  </a:lnTo>
                  <a:lnTo>
                    <a:pt x="3251" y="7063"/>
                  </a:lnTo>
                  <a:lnTo>
                    <a:pt x="3203" y="7096"/>
                  </a:lnTo>
                  <a:lnTo>
                    <a:pt x="3152" y="7132"/>
                  </a:lnTo>
                  <a:close/>
                  <a:moveTo>
                    <a:pt x="2739" y="7016"/>
                  </a:moveTo>
                  <a:lnTo>
                    <a:pt x="2967" y="7246"/>
                  </a:lnTo>
                  <a:lnTo>
                    <a:pt x="2688" y="7438"/>
                  </a:lnTo>
                  <a:lnTo>
                    <a:pt x="2667" y="7453"/>
                  </a:lnTo>
                  <a:lnTo>
                    <a:pt x="2649" y="7465"/>
                  </a:lnTo>
                  <a:lnTo>
                    <a:pt x="2632" y="7476"/>
                  </a:lnTo>
                  <a:lnTo>
                    <a:pt x="2617" y="7484"/>
                  </a:lnTo>
                  <a:lnTo>
                    <a:pt x="2604" y="7489"/>
                  </a:lnTo>
                  <a:lnTo>
                    <a:pt x="2593" y="7491"/>
                  </a:lnTo>
                  <a:lnTo>
                    <a:pt x="2589" y="7492"/>
                  </a:lnTo>
                  <a:lnTo>
                    <a:pt x="2585" y="7491"/>
                  </a:lnTo>
                  <a:lnTo>
                    <a:pt x="2581" y="7490"/>
                  </a:lnTo>
                  <a:lnTo>
                    <a:pt x="2578" y="7489"/>
                  </a:lnTo>
                  <a:lnTo>
                    <a:pt x="2575" y="7486"/>
                  </a:lnTo>
                  <a:lnTo>
                    <a:pt x="2573" y="7483"/>
                  </a:lnTo>
                  <a:lnTo>
                    <a:pt x="2571" y="7479"/>
                  </a:lnTo>
                  <a:lnTo>
                    <a:pt x="2570" y="7475"/>
                  </a:lnTo>
                  <a:lnTo>
                    <a:pt x="2570" y="7468"/>
                  </a:lnTo>
                  <a:lnTo>
                    <a:pt x="2570" y="7462"/>
                  </a:lnTo>
                  <a:lnTo>
                    <a:pt x="2571" y="7456"/>
                  </a:lnTo>
                  <a:lnTo>
                    <a:pt x="2573" y="7448"/>
                  </a:lnTo>
                  <a:lnTo>
                    <a:pt x="2578" y="7431"/>
                  </a:lnTo>
                  <a:lnTo>
                    <a:pt x="2586" y="7410"/>
                  </a:lnTo>
                  <a:lnTo>
                    <a:pt x="2595" y="7387"/>
                  </a:lnTo>
                  <a:lnTo>
                    <a:pt x="2607" y="7359"/>
                  </a:lnTo>
                  <a:lnTo>
                    <a:pt x="2739" y="7016"/>
                  </a:lnTo>
                  <a:close/>
                  <a:moveTo>
                    <a:pt x="3519" y="8565"/>
                  </a:moveTo>
                  <a:lnTo>
                    <a:pt x="4176" y="7533"/>
                  </a:lnTo>
                  <a:lnTo>
                    <a:pt x="3866" y="7292"/>
                  </a:lnTo>
                  <a:lnTo>
                    <a:pt x="3848" y="7423"/>
                  </a:lnTo>
                  <a:lnTo>
                    <a:pt x="3565" y="7849"/>
                  </a:lnTo>
                  <a:lnTo>
                    <a:pt x="3328" y="7679"/>
                  </a:lnTo>
                  <a:lnTo>
                    <a:pt x="3137" y="7763"/>
                  </a:lnTo>
                  <a:lnTo>
                    <a:pt x="3479" y="7960"/>
                  </a:lnTo>
                  <a:lnTo>
                    <a:pt x="3314" y="8216"/>
                  </a:lnTo>
                  <a:lnTo>
                    <a:pt x="3084" y="7981"/>
                  </a:lnTo>
                  <a:lnTo>
                    <a:pt x="2836" y="8058"/>
                  </a:lnTo>
                  <a:lnTo>
                    <a:pt x="3519" y="85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EA4815F7-2733-43F4-A74E-BEB938E82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1638"/>
              <a:ext cx="333" cy="307"/>
            </a:xfrm>
            <a:custGeom>
              <a:avLst/>
              <a:gdLst>
                <a:gd name="T0" fmla="*/ 100 w 1336"/>
                <a:gd name="T1" fmla="*/ 264 h 1229"/>
                <a:gd name="T2" fmla="*/ 22 w 1336"/>
                <a:gd name="T3" fmla="*/ 582 h 1229"/>
                <a:gd name="T4" fmla="*/ 0 w 1336"/>
                <a:gd name="T5" fmla="*/ 782 h 1229"/>
                <a:gd name="T6" fmla="*/ 8 w 1336"/>
                <a:gd name="T7" fmla="*/ 889 h 1229"/>
                <a:gd name="T8" fmla="*/ 38 w 1336"/>
                <a:gd name="T9" fmla="*/ 980 h 1229"/>
                <a:gd name="T10" fmla="*/ 94 w 1336"/>
                <a:gd name="T11" fmla="*/ 1051 h 1229"/>
                <a:gd name="T12" fmla="*/ 183 w 1336"/>
                <a:gd name="T13" fmla="*/ 1099 h 1229"/>
                <a:gd name="T14" fmla="*/ 297 w 1336"/>
                <a:gd name="T15" fmla="*/ 1122 h 1229"/>
                <a:gd name="T16" fmla="*/ 397 w 1336"/>
                <a:gd name="T17" fmla="*/ 1127 h 1229"/>
                <a:gd name="T18" fmla="*/ 482 w 1336"/>
                <a:gd name="T19" fmla="*/ 1115 h 1229"/>
                <a:gd name="T20" fmla="*/ 554 w 1336"/>
                <a:gd name="T21" fmla="*/ 1081 h 1229"/>
                <a:gd name="T22" fmla="*/ 612 w 1336"/>
                <a:gd name="T23" fmla="*/ 1026 h 1229"/>
                <a:gd name="T24" fmla="*/ 658 w 1336"/>
                <a:gd name="T25" fmla="*/ 948 h 1229"/>
                <a:gd name="T26" fmla="*/ 698 w 1336"/>
                <a:gd name="T27" fmla="*/ 818 h 1229"/>
                <a:gd name="T28" fmla="*/ 766 w 1336"/>
                <a:gd name="T29" fmla="*/ 605 h 1229"/>
                <a:gd name="T30" fmla="*/ 808 w 1336"/>
                <a:gd name="T31" fmla="*/ 521 h 1229"/>
                <a:gd name="T32" fmla="*/ 859 w 1336"/>
                <a:gd name="T33" fmla="*/ 459 h 1229"/>
                <a:gd name="T34" fmla="*/ 919 w 1336"/>
                <a:gd name="T35" fmla="*/ 422 h 1229"/>
                <a:gd name="T36" fmla="*/ 992 w 1336"/>
                <a:gd name="T37" fmla="*/ 416 h 1229"/>
                <a:gd name="T38" fmla="*/ 1055 w 1336"/>
                <a:gd name="T39" fmla="*/ 433 h 1229"/>
                <a:gd name="T40" fmla="*/ 1100 w 1336"/>
                <a:gd name="T41" fmla="*/ 460 h 1229"/>
                <a:gd name="T42" fmla="*/ 1130 w 1336"/>
                <a:gd name="T43" fmla="*/ 497 h 1229"/>
                <a:gd name="T44" fmla="*/ 1144 w 1336"/>
                <a:gd name="T45" fmla="*/ 541 h 1229"/>
                <a:gd name="T46" fmla="*/ 1137 w 1336"/>
                <a:gd name="T47" fmla="*/ 645 h 1229"/>
                <a:gd name="T48" fmla="*/ 1094 w 1336"/>
                <a:gd name="T49" fmla="*/ 770 h 1229"/>
                <a:gd name="T50" fmla="*/ 980 w 1336"/>
                <a:gd name="T51" fmla="*/ 1020 h 1229"/>
                <a:gd name="T52" fmla="*/ 1067 w 1336"/>
                <a:gd name="T53" fmla="*/ 1150 h 1229"/>
                <a:gd name="T54" fmla="*/ 1183 w 1336"/>
                <a:gd name="T55" fmla="*/ 1201 h 1229"/>
                <a:gd name="T56" fmla="*/ 1211 w 1336"/>
                <a:gd name="T57" fmla="*/ 1056 h 1229"/>
                <a:gd name="T58" fmla="*/ 1237 w 1336"/>
                <a:gd name="T59" fmla="*/ 923 h 1229"/>
                <a:gd name="T60" fmla="*/ 1299 w 1336"/>
                <a:gd name="T61" fmla="*/ 697 h 1229"/>
                <a:gd name="T62" fmla="*/ 1334 w 1336"/>
                <a:gd name="T63" fmla="*/ 521 h 1229"/>
                <a:gd name="T64" fmla="*/ 1331 w 1336"/>
                <a:gd name="T65" fmla="*/ 397 h 1229"/>
                <a:gd name="T66" fmla="*/ 1290 w 1336"/>
                <a:gd name="T67" fmla="*/ 275 h 1229"/>
                <a:gd name="T68" fmla="*/ 1209 w 1336"/>
                <a:gd name="T69" fmla="*/ 167 h 1229"/>
                <a:gd name="T70" fmla="*/ 1115 w 1336"/>
                <a:gd name="T71" fmla="*/ 93 h 1229"/>
                <a:gd name="T72" fmla="*/ 1012 w 1336"/>
                <a:gd name="T73" fmla="*/ 49 h 1229"/>
                <a:gd name="T74" fmla="*/ 909 w 1336"/>
                <a:gd name="T75" fmla="*/ 39 h 1229"/>
                <a:gd name="T76" fmla="*/ 812 w 1336"/>
                <a:gd name="T77" fmla="*/ 64 h 1229"/>
                <a:gd name="T78" fmla="*/ 728 w 1336"/>
                <a:gd name="T79" fmla="*/ 128 h 1229"/>
                <a:gd name="T80" fmla="*/ 667 w 1336"/>
                <a:gd name="T81" fmla="*/ 232 h 1229"/>
                <a:gd name="T82" fmla="*/ 566 w 1336"/>
                <a:gd name="T83" fmla="*/ 491 h 1229"/>
                <a:gd name="T84" fmla="*/ 501 w 1336"/>
                <a:gd name="T85" fmla="*/ 628 h 1229"/>
                <a:gd name="T86" fmla="*/ 433 w 1336"/>
                <a:gd name="T87" fmla="*/ 723 h 1229"/>
                <a:gd name="T88" fmla="*/ 370 w 1336"/>
                <a:gd name="T89" fmla="*/ 764 h 1229"/>
                <a:gd name="T90" fmla="*/ 308 w 1336"/>
                <a:gd name="T91" fmla="*/ 770 h 1229"/>
                <a:gd name="T92" fmla="*/ 254 w 1336"/>
                <a:gd name="T93" fmla="*/ 746 h 1229"/>
                <a:gd name="T94" fmla="*/ 212 w 1336"/>
                <a:gd name="T95" fmla="*/ 695 h 1229"/>
                <a:gd name="T96" fmla="*/ 189 w 1336"/>
                <a:gd name="T97" fmla="*/ 618 h 1229"/>
                <a:gd name="T98" fmla="*/ 192 w 1336"/>
                <a:gd name="T99" fmla="*/ 527 h 1229"/>
                <a:gd name="T100" fmla="*/ 216 w 1336"/>
                <a:gd name="T101" fmla="*/ 457 h 1229"/>
                <a:gd name="T102" fmla="*/ 276 w 1336"/>
                <a:gd name="T103" fmla="*/ 351 h 1229"/>
                <a:gd name="T104" fmla="*/ 312 w 1336"/>
                <a:gd name="T105" fmla="*/ 275 h 1229"/>
                <a:gd name="T106" fmla="*/ 319 w 1336"/>
                <a:gd name="T107" fmla="*/ 219 h 1229"/>
                <a:gd name="T108" fmla="*/ 307 w 1336"/>
                <a:gd name="T109" fmla="*/ 168 h 1229"/>
                <a:gd name="T110" fmla="*/ 257 w 1336"/>
                <a:gd name="T111" fmla="*/ 91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6" h="1229">
                  <a:moveTo>
                    <a:pt x="170" y="0"/>
                  </a:moveTo>
                  <a:lnTo>
                    <a:pt x="153" y="65"/>
                  </a:lnTo>
                  <a:lnTo>
                    <a:pt x="135" y="132"/>
                  </a:lnTo>
                  <a:lnTo>
                    <a:pt x="118" y="198"/>
                  </a:lnTo>
                  <a:lnTo>
                    <a:pt x="100" y="264"/>
                  </a:lnTo>
                  <a:lnTo>
                    <a:pt x="83" y="331"/>
                  </a:lnTo>
                  <a:lnTo>
                    <a:pt x="66" y="397"/>
                  </a:lnTo>
                  <a:lnTo>
                    <a:pt x="48" y="462"/>
                  </a:lnTo>
                  <a:lnTo>
                    <a:pt x="31" y="528"/>
                  </a:lnTo>
                  <a:lnTo>
                    <a:pt x="22" y="582"/>
                  </a:lnTo>
                  <a:lnTo>
                    <a:pt x="14" y="636"/>
                  </a:lnTo>
                  <a:lnTo>
                    <a:pt x="6" y="687"/>
                  </a:lnTo>
                  <a:lnTo>
                    <a:pt x="2" y="735"/>
                  </a:lnTo>
                  <a:lnTo>
                    <a:pt x="1" y="760"/>
                  </a:lnTo>
                  <a:lnTo>
                    <a:pt x="0" y="782"/>
                  </a:lnTo>
                  <a:lnTo>
                    <a:pt x="0" y="805"/>
                  </a:lnTo>
                  <a:lnTo>
                    <a:pt x="1" y="827"/>
                  </a:lnTo>
                  <a:lnTo>
                    <a:pt x="2" y="849"/>
                  </a:lnTo>
                  <a:lnTo>
                    <a:pt x="5" y="869"/>
                  </a:lnTo>
                  <a:lnTo>
                    <a:pt x="8" y="889"/>
                  </a:lnTo>
                  <a:lnTo>
                    <a:pt x="11" y="909"/>
                  </a:lnTo>
                  <a:lnTo>
                    <a:pt x="17" y="928"/>
                  </a:lnTo>
                  <a:lnTo>
                    <a:pt x="23" y="946"/>
                  </a:lnTo>
                  <a:lnTo>
                    <a:pt x="30" y="963"/>
                  </a:lnTo>
                  <a:lnTo>
                    <a:pt x="38" y="980"/>
                  </a:lnTo>
                  <a:lnTo>
                    <a:pt x="46" y="996"/>
                  </a:lnTo>
                  <a:lnTo>
                    <a:pt x="56" y="1011"/>
                  </a:lnTo>
                  <a:lnTo>
                    <a:pt x="68" y="1024"/>
                  </a:lnTo>
                  <a:lnTo>
                    <a:pt x="81" y="1037"/>
                  </a:lnTo>
                  <a:lnTo>
                    <a:pt x="94" y="1051"/>
                  </a:lnTo>
                  <a:lnTo>
                    <a:pt x="110" y="1062"/>
                  </a:lnTo>
                  <a:lnTo>
                    <a:pt x="126" y="1072"/>
                  </a:lnTo>
                  <a:lnTo>
                    <a:pt x="143" y="1082"/>
                  </a:lnTo>
                  <a:lnTo>
                    <a:pt x="163" y="1090"/>
                  </a:lnTo>
                  <a:lnTo>
                    <a:pt x="183" y="1099"/>
                  </a:lnTo>
                  <a:lnTo>
                    <a:pt x="206" y="1105"/>
                  </a:lnTo>
                  <a:lnTo>
                    <a:pt x="229" y="1111"/>
                  </a:lnTo>
                  <a:lnTo>
                    <a:pt x="253" y="1115"/>
                  </a:lnTo>
                  <a:lnTo>
                    <a:pt x="275" y="1119"/>
                  </a:lnTo>
                  <a:lnTo>
                    <a:pt x="297" y="1122"/>
                  </a:lnTo>
                  <a:lnTo>
                    <a:pt x="317" y="1124"/>
                  </a:lnTo>
                  <a:lnTo>
                    <a:pt x="339" y="1126"/>
                  </a:lnTo>
                  <a:lnTo>
                    <a:pt x="358" y="1127"/>
                  </a:lnTo>
                  <a:lnTo>
                    <a:pt x="377" y="1128"/>
                  </a:lnTo>
                  <a:lnTo>
                    <a:pt x="397" y="1127"/>
                  </a:lnTo>
                  <a:lnTo>
                    <a:pt x="414" y="1126"/>
                  </a:lnTo>
                  <a:lnTo>
                    <a:pt x="433" y="1125"/>
                  </a:lnTo>
                  <a:lnTo>
                    <a:pt x="449" y="1122"/>
                  </a:lnTo>
                  <a:lnTo>
                    <a:pt x="466" y="1119"/>
                  </a:lnTo>
                  <a:lnTo>
                    <a:pt x="482" y="1115"/>
                  </a:lnTo>
                  <a:lnTo>
                    <a:pt x="498" y="1110"/>
                  </a:lnTo>
                  <a:lnTo>
                    <a:pt x="512" y="1104"/>
                  </a:lnTo>
                  <a:lnTo>
                    <a:pt x="527" y="1098"/>
                  </a:lnTo>
                  <a:lnTo>
                    <a:pt x="541" y="1090"/>
                  </a:lnTo>
                  <a:lnTo>
                    <a:pt x="554" y="1081"/>
                  </a:lnTo>
                  <a:lnTo>
                    <a:pt x="566" y="1072"/>
                  </a:lnTo>
                  <a:lnTo>
                    <a:pt x="579" y="1062"/>
                  </a:lnTo>
                  <a:lnTo>
                    <a:pt x="591" y="1052"/>
                  </a:lnTo>
                  <a:lnTo>
                    <a:pt x="602" y="1039"/>
                  </a:lnTo>
                  <a:lnTo>
                    <a:pt x="612" y="1026"/>
                  </a:lnTo>
                  <a:lnTo>
                    <a:pt x="623" y="1013"/>
                  </a:lnTo>
                  <a:lnTo>
                    <a:pt x="633" y="998"/>
                  </a:lnTo>
                  <a:lnTo>
                    <a:pt x="642" y="982"/>
                  </a:lnTo>
                  <a:lnTo>
                    <a:pt x="650" y="965"/>
                  </a:lnTo>
                  <a:lnTo>
                    <a:pt x="658" y="948"/>
                  </a:lnTo>
                  <a:lnTo>
                    <a:pt x="667" y="928"/>
                  </a:lnTo>
                  <a:lnTo>
                    <a:pt x="674" y="909"/>
                  </a:lnTo>
                  <a:lnTo>
                    <a:pt x="680" y="887"/>
                  </a:lnTo>
                  <a:lnTo>
                    <a:pt x="687" y="866"/>
                  </a:lnTo>
                  <a:lnTo>
                    <a:pt x="698" y="818"/>
                  </a:lnTo>
                  <a:lnTo>
                    <a:pt x="711" y="772"/>
                  </a:lnTo>
                  <a:lnTo>
                    <a:pt x="723" y="727"/>
                  </a:lnTo>
                  <a:lnTo>
                    <a:pt x="736" y="684"/>
                  </a:lnTo>
                  <a:lnTo>
                    <a:pt x="750" y="644"/>
                  </a:lnTo>
                  <a:lnTo>
                    <a:pt x="766" y="605"/>
                  </a:lnTo>
                  <a:lnTo>
                    <a:pt x="774" y="587"/>
                  </a:lnTo>
                  <a:lnTo>
                    <a:pt x="782" y="569"/>
                  </a:lnTo>
                  <a:lnTo>
                    <a:pt x="790" y="552"/>
                  </a:lnTo>
                  <a:lnTo>
                    <a:pt x="798" y="537"/>
                  </a:lnTo>
                  <a:lnTo>
                    <a:pt x="808" y="521"/>
                  </a:lnTo>
                  <a:lnTo>
                    <a:pt x="817" y="507"/>
                  </a:lnTo>
                  <a:lnTo>
                    <a:pt x="827" y="494"/>
                  </a:lnTo>
                  <a:lnTo>
                    <a:pt x="837" y="480"/>
                  </a:lnTo>
                  <a:lnTo>
                    <a:pt x="847" y="469"/>
                  </a:lnTo>
                  <a:lnTo>
                    <a:pt x="859" y="459"/>
                  </a:lnTo>
                  <a:lnTo>
                    <a:pt x="870" y="449"/>
                  </a:lnTo>
                  <a:lnTo>
                    <a:pt x="881" y="441"/>
                  </a:lnTo>
                  <a:lnTo>
                    <a:pt x="893" y="434"/>
                  </a:lnTo>
                  <a:lnTo>
                    <a:pt x="906" y="427"/>
                  </a:lnTo>
                  <a:lnTo>
                    <a:pt x="919" y="422"/>
                  </a:lnTo>
                  <a:lnTo>
                    <a:pt x="932" y="418"/>
                  </a:lnTo>
                  <a:lnTo>
                    <a:pt x="947" y="416"/>
                  </a:lnTo>
                  <a:lnTo>
                    <a:pt x="961" y="414"/>
                  </a:lnTo>
                  <a:lnTo>
                    <a:pt x="976" y="415"/>
                  </a:lnTo>
                  <a:lnTo>
                    <a:pt x="992" y="416"/>
                  </a:lnTo>
                  <a:lnTo>
                    <a:pt x="1006" y="418"/>
                  </a:lnTo>
                  <a:lnTo>
                    <a:pt x="1019" y="421"/>
                  </a:lnTo>
                  <a:lnTo>
                    <a:pt x="1031" y="424"/>
                  </a:lnTo>
                  <a:lnTo>
                    <a:pt x="1044" y="428"/>
                  </a:lnTo>
                  <a:lnTo>
                    <a:pt x="1055" y="433"/>
                  </a:lnTo>
                  <a:lnTo>
                    <a:pt x="1065" y="437"/>
                  </a:lnTo>
                  <a:lnTo>
                    <a:pt x="1075" y="442"/>
                  </a:lnTo>
                  <a:lnTo>
                    <a:pt x="1085" y="448"/>
                  </a:lnTo>
                  <a:lnTo>
                    <a:pt x="1093" y="454"/>
                  </a:lnTo>
                  <a:lnTo>
                    <a:pt x="1100" y="460"/>
                  </a:lnTo>
                  <a:lnTo>
                    <a:pt x="1107" y="466"/>
                  </a:lnTo>
                  <a:lnTo>
                    <a:pt x="1113" y="473"/>
                  </a:lnTo>
                  <a:lnTo>
                    <a:pt x="1119" y="480"/>
                  </a:lnTo>
                  <a:lnTo>
                    <a:pt x="1124" y="489"/>
                  </a:lnTo>
                  <a:lnTo>
                    <a:pt x="1130" y="497"/>
                  </a:lnTo>
                  <a:lnTo>
                    <a:pt x="1133" y="505"/>
                  </a:lnTo>
                  <a:lnTo>
                    <a:pt x="1137" y="513"/>
                  </a:lnTo>
                  <a:lnTo>
                    <a:pt x="1140" y="522"/>
                  </a:lnTo>
                  <a:lnTo>
                    <a:pt x="1142" y="531"/>
                  </a:lnTo>
                  <a:lnTo>
                    <a:pt x="1144" y="541"/>
                  </a:lnTo>
                  <a:lnTo>
                    <a:pt x="1146" y="560"/>
                  </a:lnTo>
                  <a:lnTo>
                    <a:pt x="1146" y="580"/>
                  </a:lnTo>
                  <a:lnTo>
                    <a:pt x="1144" y="602"/>
                  </a:lnTo>
                  <a:lnTo>
                    <a:pt x="1141" y="623"/>
                  </a:lnTo>
                  <a:lnTo>
                    <a:pt x="1137" y="645"/>
                  </a:lnTo>
                  <a:lnTo>
                    <a:pt x="1131" y="667"/>
                  </a:lnTo>
                  <a:lnTo>
                    <a:pt x="1122" y="694"/>
                  </a:lnTo>
                  <a:lnTo>
                    <a:pt x="1113" y="719"/>
                  </a:lnTo>
                  <a:lnTo>
                    <a:pt x="1104" y="745"/>
                  </a:lnTo>
                  <a:lnTo>
                    <a:pt x="1094" y="770"/>
                  </a:lnTo>
                  <a:lnTo>
                    <a:pt x="1072" y="821"/>
                  </a:lnTo>
                  <a:lnTo>
                    <a:pt x="1050" y="871"/>
                  </a:lnTo>
                  <a:lnTo>
                    <a:pt x="1026" y="921"/>
                  </a:lnTo>
                  <a:lnTo>
                    <a:pt x="1004" y="971"/>
                  </a:lnTo>
                  <a:lnTo>
                    <a:pt x="980" y="1020"/>
                  </a:lnTo>
                  <a:lnTo>
                    <a:pt x="958" y="1071"/>
                  </a:lnTo>
                  <a:lnTo>
                    <a:pt x="985" y="1090"/>
                  </a:lnTo>
                  <a:lnTo>
                    <a:pt x="1013" y="1111"/>
                  </a:lnTo>
                  <a:lnTo>
                    <a:pt x="1041" y="1130"/>
                  </a:lnTo>
                  <a:lnTo>
                    <a:pt x="1067" y="1150"/>
                  </a:lnTo>
                  <a:lnTo>
                    <a:pt x="1095" y="1170"/>
                  </a:lnTo>
                  <a:lnTo>
                    <a:pt x="1122" y="1189"/>
                  </a:lnTo>
                  <a:lnTo>
                    <a:pt x="1149" y="1210"/>
                  </a:lnTo>
                  <a:lnTo>
                    <a:pt x="1177" y="1229"/>
                  </a:lnTo>
                  <a:lnTo>
                    <a:pt x="1183" y="1201"/>
                  </a:lnTo>
                  <a:lnTo>
                    <a:pt x="1189" y="1172"/>
                  </a:lnTo>
                  <a:lnTo>
                    <a:pt x="1194" y="1142"/>
                  </a:lnTo>
                  <a:lnTo>
                    <a:pt x="1200" y="1114"/>
                  </a:lnTo>
                  <a:lnTo>
                    <a:pt x="1206" y="1084"/>
                  </a:lnTo>
                  <a:lnTo>
                    <a:pt x="1211" y="1056"/>
                  </a:lnTo>
                  <a:lnTo>
                    <a:pt x="1217" y="1027"/>
                  </a:lnTo>
                  <a:lnTo>
                    <a:pt x="1224" y="998"/>
                  </a:lnTo>
                  <a:lnTo>
                    <a:pt x="1227" y="973"/>
                  </a:lnTo>
                  <a:lnTo>
                    <a:pt x="1232" y="949"/>
                  </a:lnTo>
                  <a:lnTo>
                    <a:pt x="1237" y="923"/>
                  </a:lnTo>
                  <a:lnTo>
                    <a:pt x="1243" y="899"/>
                  </a:lnTo>
                  <a:lnTo>
                    <a:pt x="1256" y="848"/>
                  </a:lnTo>
                  <a:lnTo>
                    <a:pt x="1271" y="798"/>
                  </a:lnTo>
                  <a:lnTo>
                    <a:pt x="1285" y="748"/>
                  </a:lnTo>
                  <a:lnTo>
                    <a:pt x="1299" y="697"/>
                  </a:lnTo>
                  <a:lnTo>
                    <a:pt x="1312" y="647"/>
                  </a:lnTo>
                  <a:lnTo>
                    <a:pt x="1323" y="597"/>
                  </a:lnTo>
                  <a:lnTo>
                    <a:pt x="1328" y="571"/>
                  </a:lnTo>
                  <a:lnTo>
                    <a:pt x="1331" y="546"/>
                  </a:lnTo>
                  <a:lnTo>
                    <a:pt x="1334" y="521"/>
                  </a:lnTo>
                  <a:lnTo>
                    <a:pt x="1335" y="496"/>
                  </a:lnTo>
                  <a:lnTo>
                    <a:pt x="1336" y="471"/>
                  </a:lnTo>
                  <a:lnTo>
                    <a:pt x="1336" y="447"/>
                  </a:lnTo>
                  <a:lnTo>
                    <a:pt x="1334" y="422"/>
                  </a:lnTo>
                  <a:lnTo>
                    <a:pt x="1331" y="397"/>
                  </a:lnTo>
                  <a:lnTo>
                    <a:pt x="1326" y="372"/>
                  </a:lnTo>
                  <a:lnTo>
                    <a:pt x="1320" y="349"/>
                  </a:lnTo>
                  <a:lnTo>
                    <a:pt x="1311" y="324"/>
                  </a:lnTo>
                  <a:lnTo>
                    <a:pt x="1302" y="300"/>
                  </a:lnTo>
                  <a:lnTo>
                    <a:pt x="1290" y="275"/>
                  </a:lnTo>
                  <a:lnTo>
                    <a:pt x="1277" y="252"/>
                  </a:lnTo>
                  <a:lnTo>
                    <a:pt x="1260" y="229"/>
                  </a:lnTo>
                  <a:lnTo>
                    <a:pt x="1243" y="205"/>
                  </a:lnTo>
                  <a:lnTo>
                    <a:pt x="1227" y="186"/>
                  </a:lnTo>
                  <a:lnTo>
                    <a:pt x="1209" y="167"/>
                  </a:lnTo>
                  <a:lnTo>
                    <a:pt x="1192" y="150"/>
                  </a:lnTo>
                  <a:lnTo>
                    <a:pt x="1173" y="134"/>
                  </a:lnTo>
                  <a:lnTo>
                    <a:pt x="1154" y="118"/>
                  </a:lnTo>
                  <a:lnTo>
                    <a:pt x="1135" y="105"/>
                  </a:lnTo>
                  <a:lnTo>
                    <a:pt x="1115" y="93"/>
                  </a:lnTo>
                  <a:lnTo>
                    <a:pt x="1095" y="82"/>
                  </a:lnTo>
                  <a:lnTo>
                    <a:pt x="1074" y="71"/>
                  </a:lnTo>
                  <a:lnTo>
                    <a:pt x="1054" y="62"/>
                  </a:lnTo>
                  <a:lnTo>
                    <a:pt x="1033" y="55"/>
                  </a:lnTo>
                  <a:lnTo>
                    <a:pt x="1012" y="49"/>
                  </a:lnTo>
                  <a:lnTo>
                    <a:pt x="992" y="44"/>
                  </a:lnTo>
                  <a:lnTo>
                    <a:pt x="970" y="41"/>
                  </a:lnTo>
                  <a:lnTo>
                    <a:pt x="950" y="39"/>
                  </a:lnTo>
                  <a:lnTo>
                    <a:pt x="929" y="38"/>
                  </a:lnTo>
                  <a:lnTo>
                    <a:pt x="909" y="39"/>
                  </a:lnTo>
                  <a:lnTo>
                    <a:pt x="888" y="41"/>
                  </a:lnTo>
                  <a:lnTo>
                    <a:pt x="868" y="44"/>
                  </a:lnTo>
                  <a:lnTo>
                    <a:pt x="849" y="49"/>
                  </a:lnTo>
                  <a:lnTo>
                    <a:pt x="830" y="56"/>
                  </a:lnTo>
                  <a:lnTo>
                    <a:pt x="812" y="64"/>
                  </a:lnTo>
                  <a:lnTo>
                    <a:pt x="793" y="73"/>
                  </a:lnTo>
                  <a:lnTo>
                    <a:pt x="776" y="85"/>
                  </a:lnTo>
                  <a:lnTo>
                    <a:pt x="760" y="97"/>
                  </a:lnTo>
                  <a:lnTo>
                    <a:pt x="743" y="111"/>
                  </a:lnTo>
                  <a:lnTo>
                    <a:pt x="728" y="128"/>
                  </a:lnTo>
                  <a:lnTo>
                    <a:pt x="714" y="145"/>
                  </a:lnTo>
                  <a:lnTo>
                    <a:pt x="700" y="163"/>
                  </a:lnTo>
                  <a:lnTo>
                    <a:pt x="688" y="185"/>
                  </a:lnTo>
                  <a:lnTo>
                    <a:pt x="677" y="207"/>
                  </a:lnTo>
                  <a:lnTo>
                    <a:pt x="667" y="232"/>
                  </a:lnTo>
                  <a:lnTo>
                    <a:pt x="643" y="288"/>
                  </a:lnTo>
                  <a:lnTo>
                    <a:pt x="621" y="346"/>
                  </a:lnTo>
                  <a:lnTo>
                    <a:pt x="599" y="404"/>
                  </a:lnTo>
                  <a:lnTo>
                    <a:pt x="578" y="461"/>
                  </a:lnTo>
                  <a:lnTo>
                    <a:pt x="566" y="491"/>
                  </a:lnTo>
                  <a:lnTo>
                    <a:pt x="554" y="519"/>
                  </a:lnTo>
                  <a:lnTo>
                    <a:pt x="542" y="547"/>
                  </a:lnTo>
                  <a:lnTo>
                    <a:pt x="530" y="574"/>
                  </a:lnTo>
                  <a:lnTo>
                    <a:pt x="515" y="602"/>
                  </a:lnTo>
                  <a:lnTo>
                    <a:pt x="501" y="628"/>
                  </a:lnTo>
                  <a:lnTo>
                    <a:pt x="485" y="655"/>
                  </a:lnTo>
                  <a:lnTo>
                    <a:pt x="468" y="680"/>
                  </a:lnTo>
                  <a:lnTo>
                    <a:pt x="456" y="697"/>
                  </a:lnTo>
                  <a:lnTo>
                    <a:pt x="445" y="710"/>
                  </a:lnTo>
                  <a:lnTo>
                    <a:pt x="433" y="723"/>
                  </a:lnTo>
                  <a:lnTo>
                    <a:pt x="420" y="733"/>
                  </a:lnTo>
                  <a:lnTo>
                    <a:pt x="408" y="744"/>
                  </a:lnTo>
                  <a:lnTo>
                    <a:pt x="395" y="752"/>
                  </a:lnTo>
                  <a:lnTo>
                    <a:pt x="382" y="758"/>
                  </a:lnTo>
                  <a:lnTo>
                    <a:pt x="370" y="764"/>
                  </a:lnTo>
                  <a:lnTo>
                    <a:pt x="357" y="767"/>
                  </a:lnTo>
                  <a:lnTo>
                    <a:pt x="345" y="770"/>
                  </a:lnTo>
                  <a:lnTo>
                    <a:pt x="332" y="771"/>
                  </a:lnTo>
                  <a:lnTo>
                    <a:pt x="320" y="771"/>
                  </a:lnTo>
                  <a:lnTo>
                    <a:pt x="308" y="770"/>
                  </a:lnTo>
                  <a:lnTo>
                    <a:pt x="297" y="768"/>
                  </a:lnTo>
                  <a:lnTo>
                    <a:pt x="285" y="764"/>
                  </a:lnTo>
                  <a:lnTo>
                    <a:pt x="274" y="759"/>
                  </a:lnTo>
                  <a:lnTo>
                    <a:pt x="264" y="753"/>
                  </a:lnTo>
                  <a:lnTo>
                    <a:pt x="254" y="746"/>
                  </a:lnTo>
                  <a:lnTo>
                    <a:pt x="245" y="738"/>
                  </a:lnTo>
                  <a:lnTo>
                    <a:pt x="235" y="728"/>
                  </a:lnTo>
                  <a:lnTo>
                    <a:pt x="227" y="718"/>
                  </a:lnTo>
                  <a:lnTo>
                    <a:pt x="219" y="707"/>
                  </a:lnTo>
                  <a:lnTo>
                    <a:pt x="212" y="695"/>
                  </a:lnTo>
                  <a:lnTo>
                    <a:pt x="206" y="681"/>
                  </a:lnTo>
                  <a:lnTo>
                    <a:pt x="201" y="667"/>
                  </a:lnTo>
                  <a:lnTo>
                    <a:pt x="196" y="652"/>
                  </a:lnTo>
                  <a:lnTo>
                    <a:pt x="192" y="636"/>
                  </a:lnTo>
                  <a:lnTo>
                    <a:pt x="189" y="618"/>
                  </a:lnTo>
                  <a:lnTo>
                    <a:pt x="188" y="601"/>
                  </a:lnTo>
                  <a:lnTo>
                    <a:pt x="187" y="581"/>
                  </a:lnTo>
                  <a:lnTo>
                    <a:pt x="188" y="562"/>
                  </a:lnTo>
                  <a:lnTo>
                    <a:pt x="189" y="542"/>
                  </a:lnTo>
                  <a:lnTo>
                    <a:pt x="192" y="527"/>
                  </a:lnTo>
                  <a:lnTo>
                    <a:pt x="195" y="513"/>
                  </a:lnTo>
                  <a:lnTo>
                    <a:pt x="200" y="499"/>
                  </a:lnTo>
                  <a:lnTo>
                    <a:pt x="205" y="485"/>
                  </a:lnTo>
                  <a:lnTo>
                    <a:pt x="210" y="470"/>
                  </a:lnTo>
                  <a:lnTo>
                    <a:pt x="216" y="457"/>
                  </a:lnTo>
                  <a:lnTo>
                    <a:pt x="223" y="444"/>
                  </a:lnTo>
                  <a:lnTo>
                    <a:pt x="230" y="430"/>
                  </a:lnTo>
                  <a:lnTo>
                    <a:pt x="246" y="404"/>
                  </a:lnTo>
                  <a:lnTo>
                    <a:pt x="261" y="377"/>
                  </a:lnTo>
                  <a:lnTo>
                    <a:pt x="276" y="351"/>
                  </a:lnTo>
                  <a:lnTo>
                    <a:pt x="289" y="323"/>
                  </a:lnTo>
                  <a:lnTo>
                    <a:pt x="297" y="311"/>
                  </a:lnTo>
                  <a:lnTo>
                    <a:pt x="303" y="299"/>
                  </a:lnTo>
                  <a:lnTo>
                    <a:pt x="308" y="288"/>
                  </a:lnTo>
                  <a:lnTo>
                    <a:pt x="312" y="275"/>
                  </a:lnTo>
                  <a:lnTo>
                    <a:pt x="315" y="264"/>
                  </a:lnTo>
                  <a:lnTo>
                    <a:pt x="317" y="253"/>
                  </a:lnTo>
                  <a:lnTo>
                    <a:pt x="319" y="242"/>
                  </a:lnTo>
                  <a:lnTo>
                    <a:pt x="319" y="231"/>
                  </a:lnTo>
                  <a:lnTo>
                    <a:pt x="319" y="219"/>
                  </a:lnTo>
                  <a:lnTo>
                    <a:pt x="318" y="209"/>
                  </a:lnTo>
                  <a:lnTo>
                    <a:pt x="316" y="199"/>
                  </a:lnTo>
                  <a:lnTo>
                    <a:pt x="314" y="189"/>
                  </a:lnTo>
                  <a:lnTo>
                    <a:pt x="311" y="179"/>
                  </a:lnTo>
                  <a:lnTo>
                    <a:pt x="307" y="168"/>
                  </a:lnTo>
                  <a:lnTo>
                    <a:pt x="302" y="158"/>
                  </a:lnTo>
                  <a:lnTo>
                    <a:pt x="297" y="148"/>
                  </a:lnTo>
                  <a:lnTo>
                    <a:pt x="285" y="129"/>
                  </a:lnTo>
                  <a:lnTo>
                    <a:pt x="272" y="110"/>
                  </a:lnTo>
                  <a:lnTo>
                    <a:pt x="257" y="91"/>
                  </a:lnTo>
                  <a:lnTo>
                    <a:pt x="240" y="72"/>
                  </a:lnTo>
                  <a:lnTo>
                    <a:pt x="206" y="36"/>
                  </a:lnTo>
                  <a:lnTo>
                    <a:pt x="1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BC356C3E-17F4-4F32-A3FD-68A4E9C7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1972"/>
              <a:ext cx="319" cy="332"/>
            </a:xfrm>
            <a:custGeom>
              <a:avLst/>
              <a:gdLst>
                <a:gd name="T0" fmla="*/ 922 w 1278"/>
                <a:gd name="T1" fmla="*/ 500 h 1328"/>
                <a:gd name="T2" fmla="*/ 1278 w 1278"/>
                <a:gd name="T3" fmla="*/ 0 h 1328"/>
                <a:gd name="T4" fmla="*/ 0 w 1278"/>
                <a:gd name="T5" fmla="*/ 895 h 1328"/>
                <a:gd name="T6" fmla="*/ 70 w 1278"/>
                <a:gd name="T7" fmla="*/ 899 h 1328"/>
                <a:gd name="T8" fmla="*/ 139 w 1278"/>
                <a:gd name="T9" fmla="*/ 907 h 1328"/>
                <a:gd name="T10" fmla="*/ 208 w 1278"/>
                <a:gd name="T11" fmla="*/ 917 h 1328"/>
                <a:gd name="T12" fmla="*/ 276 w 1278"/>
                <a:gd name="T13" fmla="*/ 931 h 1328"/>
                <a:gd name="T14" fmla="*/ 343 w 1278"/>
                <a:gd name="T15" fmla="*/ 947 h 1328"/>
                <a:gd name="T16" fmla="*/ 410 w 1278"/>
                <a:gd name="T17" fmla="*/ 964 h 1328"/>
                <a:gd name="T18" fmla="*/ 544 w 1278"/>
                <a:gd name="T19" fmla="*/ 1005 h 1328"/>
                <a:gd name="T20" fmla="*/ 678 w 1278"/>
                <a:gd name="T21" fmla="*/ 1051 h 1328"/>
                <a:gd name="T22" fmla="*/ 812 w 1278"/>
                <a:gd name="T23" fmla="*/ 1099 h 1328"/>
                <a:gd name="T24" fmla="*/ 946 w 1278"/>
                <a:gd name="T25" fmla="*/ 1149 h 1328"/>
                <a:gd name="T26" fmla="*/ 1083 w 1278"/>
                <a:gd name="T27" fmla="*/ 1196 h 1328"/>
                <a:gd name="T28" fmla="*/ 1141 w 1278"/>
                <a:gd name="T29" fmla="*/ 1218 h 1328"/>
                <a:gd name="T30" fmla="*/ 1168 w 1278"/>
                <a:gd name="T31" fmla="*/ 1232 h 1328"/>
                <a:gd name="T32" fmla="*/ 1195 w 1278"/>
                <a:gd name="T33" fmla="*/ 1248 h 1328"/>
                <a:gd name="T34" fmla="*/ 1219 w 1278"/>
                <a:gd name="T35" fmla="*/ 1265 h 1328"/>
                <a:gd name="T36" fmla="*/ 1242 w 1278"/>
                <a:gd name="T37" fmla="*/ 1284 h 1328"/>
                <a:gd name="T38" fmla="*/ 1260 w 1278"/>
                <a:gd name="T39" fmla="*/ 1306 h 1328"/>
                <a:gd name="T40" fmla="*/ 1275 w 1278"/>
                <a:gd name="T41" fmla="*/ 1328 h 1328"/>
                <a:gd name="T42" fmla="*/ 1273 w 1278"/>
                <a:gd name="T43" fmla="*/ 1261 h 1328"/>
                <a:gd name="T44" fmla="*/ 1266 w 1278"/>
                <a:gd name="T45" fmla="*/ 1194 h 1328"/>
                <a:gd name="T46" fmla="*/ 1254 w 1278"/>
                <a:gd name="T47" fmla="*/ 1126 h 1328"/>
                <a:gd name="T48" fmla="*/ 1237 w 1278"/>
                <a:gd name="T49" fmla="*/ 1059 h 1328"/>
                <a:gd name="T50" fmla="*/ 1232 w 1278"/>
                <a:gd name="T51" fmla="*/ 1046 h 1328"/>
                <a:gd name="T52" fmla="*/ 1223 w 1278"/>
                <a:gd name="T53" fmla="*/ 1035 h 1328"/>
                <a:gd name="T54" fmla="*/ 1213 w 1278"/>
                <a:gd name="T55" fmla="*/ 1024 h 1328"/>
                <a:gd name="T56" fmla="*/ 1200 w 1278"/>
                <a:gd name="T57" fmla="*/ 1015 h 1328"/>
                <a:gd name="T58" fmla="*/ 1167 w 1278"/>
                <a:gd name="T59" fmla="*/ 999 h 1328"/>
                <a:gd name="T60" fmla="*/ 1126 w 1278"/>
                <a:gd name="T61" fmla="*/ 984 h 1328"/>
                <a:gd name="T62" fmla="*/ 1079 w 1278"/>
                <a:gd name="T63" fmla="*/ 971 h 1328"/>
                <a:gd name="T64" fmla="*/ 1026 w 1278"/>
                <a:gd name="T65" fmla="*/ 959 h 1328"/>
                <a:gd name="T66" fmla="*/ 908 w 1278"/>
                <a:gd name="T67" fmla="*/ 934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8" h="1328">
                  <a:moveTo>
                    <a:pt x="908" y="934"/>
                  </a:moveTo>
                  <a:lnTo>
                    <a:pt x="922" y="500"/>
                  </a:lnTo>
                  <a:lnTo>
                    <a:pt x="1270" y="391"/>
                  </a:lnTo>
                  <a:lnTo>
                    <a:pt x="1278" y="0"/>
                  </a:lnTo>
                  <a:lnTo>
                    <a:pt x="6" y="540"/>
                  </a:lnTo>
                  <a:lnTo>
                    <a:pt x="0" y="895"/>
                  </a:lnTo>
                  <a:lnTo>
                    <a:pt x="35" y="897"/>
                  </a:lnTo>
                  <a:lnTo>
                    <a:pt x="70" y="899"/>
                  </a:lnTo>
                  <a:lnTo>
                    <a:pt x="104" y="903"/>
                  </a:lnTo>
                  <a:lnTo>
                    <a:pt x="139" y="907"/>
                  </a:lnTo>
                  <a:lnTo>
                    <a:pt x="174" y="912"/>
                  </a:lnTo>
                  <a:lnTo>
                    <a:pt x="208" y="917"/>
                  </a:lnTo>
                  <a:lnTo>
                    <a:pt x="241" y="924"/>
                  </a:lnTo>
                  <a:lnTo>
                    <a:pt x="276" y="931"/>
                  </a:lnTo>
                  <a:lnTo>
                    <a:pt x="310" y="939"/>
                  </a:lnTo>
                  <a:lnTo>
                    <a:pt x="343" y="947"/>
                  </a:lnTo>
                  <a:lnTo>
                    <a:pt x="377" y="955"/>
                  </a:lnTo>
                  <a:lnTo>
                    <a:pt x="410" y="964"/>
                  </a:lnTo>
                  <a:lnTo>
                    <a:pt x="477" y="984"/>
                  </a:lnTo>
                  <a:lnTo>
                    <a:pt x="544" y="1005"/>
                  </a:lnTo>
                  <a:lnTo>
                    <a:pt x="611" y="1027"/>
                  </a:lnTo>
                  <a:lnTo>
                    <a:pt x="678" y="1051"/>
                  </a:lnTo>
                  <a:lnTo>
                    <a:pt x="744" y="1074"/>
                  </a:lnTo>
                  <a:lnTo>
                    <a:pt x="812" y="1099"/>
                  </a:lnTo>
                  <a:lnTo>
                    <a:pt x="879" y="1124"/>
                  </a:lnTo>
                  <a:lnTo>
                    <a:pt x="946" y="1149"/>
                  </a:lnTo>
                  <a:lnTo>
                    <a:pt x="1014" y="1172"/>
                  </a:lnTo>
                  <a:lnTo>
                    <a:pt x="1083" y="1196"/>
                  </a:lnTo>
                  <a:lnTo>
                    <a:pt x="1112" y="1207"/>
                  </a:lnTo>
                  <a:lnTo>
                    <a:pt x="1141" y="1218"/>
                  </a:lnTo>
                  <a:lnTo>
                    <a:pt x="1155" y="1225"/>
                  </a:lnTo>
                  <a:lnTo>
                    <a:pt x="1168" y="1232"/>
                  </a:lnTo>
                  <a:lnTo>
                    <a:pt x="1181" y="1240"/>
                  </a:lnTo>
                  <a:lnTo>
                    <a:pt x="1195" y="1248"/>
                  </a:lnTo>
                  <a:lnTo>
                    <a:pt x="1208" y="1257"/>
                  </a:lnTo>
                  <a:lnTo>
                    <a:pt x="1219" y="1265"/>
                  </a:lnTo>
                  <a:lnTo>
                    <a:pt x="1232" y="1274"/>
                  </a:lnTo>
                  <a:lnTo>
                    <a:pt x="1242" y="1284"/>
                  </a:lnTo>
                  <a:lnTo>
                    <a:pt x="1252" y="1295"/>
                  </a:lnTo>
                  <a:lnTo>
                    <a:pt x="1260" y="1306"/>
                  </a:lnTo>
                  <a:lnTo>
                    <a:pt x="1268" y="1317"/>
                  </a:lnTo>
                  <a:lnTo>
                    <a:pt x="1275" y="1328"/>
                  </a:lnTo>
                  <a:lnTo>
                    <a:pt x="1274" y="1295"/>
                  </a:lnTo>
                  <a:lnTo>
                    <a:pt x="1273" y="1261"/>
                  </a:lnTo>
                  <a:lnTo>
                    <a:pt x="1270" y="1227"/>
                  </a:lnTo>
                  <a:lnTo>
                    <a:pt x="1266" y="1194"/>
                  </a:lnTo>
                  <a:lnTo>
                    <a:pt x="1260" y="1160"/>
                  </a:lnTo>
                  <a:lnTo>
                    <a:pt x="1254" y="1126"/>
                  </a:lnTo>
                  <a:lnTo>
                    <a:pt x="1246" y="1093"/>
                  </a:lnTo>
                  <a:lnTo>
                    <a:pt x="1237" y="1059"/>
                  </a:lnTo>
                  <a:lnTo>
                    <a:pt x="1235" y="1052"/>
                  </a:lnTo>
                  <a:lnTo>
                    <a:pt x="1232" y="1046"/>
                  </a:lnTo>
                  <a:lnTo>
                    <a:pt x="1227" y="1041"/>
                  </a:lnTo>
                  <a:lnTo>
                    <a:pt x="1223" y="1035"/>
                  </a:lnTo>
                  <a:lnTo>
                    <a:pt x="1218" y="1029"/>
                  </a:lnTo>
                  <a:lnTo>
                    <a:pt x="1213" y="1024"/>
                  </a:lnTo>
                  <a:lnTo>
                    <a:pt x="1207" y="1020"/>
                  </a:lnTo>
                  <a:lnTo>
                    <a:pt x="1200" y="1015"/>
                  </a:lnTo>
                  <a:lnTo>
                    <a:pt x="1185" y="1006"/>
                  </a:lnTo>
                  <a:lnTo>
                    <a:pt x="1167" y="999"/>
                  </a:lnTo>
                  <a:lnTo>
                    <a:pt x="1148" y="991"/>
                  </a:lnTo>
                  <a:lnTo>
                    <a:pt x="1126" y="984"/>
                  </a:lnTo>
                  <a:lnTo>
                    <a:pt x="1104" y="977"/>
                  </a:lnTo>
                  <a:lnTo>
                    <a:pt x="1079" y="971"/>
                  </a:lnTo>
                  <a:lnTo>
                    <a:pt x="1053" y="965"/>
                  </a:lnTo>
                  <a:lnTo>
                    <a:pt x="1026" y="959"/>
                  </a:lnTo>
                  <a:lnTo>
                    <a:pt x="968" y="947"/>
                  </a:lnTo>
                  <a:lnTo>
                    <a:pt x="908" y="93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A61FBF6C-2AAD-4E2C-8A56-62FA0D19C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2111"/>
              <a:ext cx="114" cy="81"/>
            </a:xfrm>
            <a:custGeom>
              <a:avLst/>
              <a:gdLst>
                <a:gd name="T0" fmla="*/ 454 w 454"/>
                <a:gd name="T1" fmla="*/ 0 h 324"/>
                <a:gd name="T2" fmla="*/ 444 w 454"/>
                <a:gd name="T3" fmla="*/ 324 h 324"/>
                <a:gd name="T4" fmla="*/ 113 w 454"/>
                <a:gd name="T5" fmla="*/ 253 h 324"/>
                <a:gd name="T6" fmla="*/ 87 w 454"/>
                <a:gd name="T7" fmla="*/ 249 h 324"/>
                <a:gd name="T8" fmla="*/ 66 w 454"/>
                <a:gd name="T9" fmla="*/ 244 h 324"/>
                <a:gd name="T10" fmla="*/ 46 w 454"/>
                <a:gd name="T11" fmla="*/ 239 h 324"/>
                <a:gd name="T12" fmla="*/ 31 w 454"/>
                <a:gd name="T13" fmla="*/ 234 h 324"/>
                <a:gd name="T14" fmla="*/ 18 w 454"/>
                <a:gd name="T15" fmla="*/ 228 h 324"/>
                <a:gd name="T16" fmla="*/ 9 w 454"/>
                <a:gd name="T17" fmla="*/ 222 h 324"/>
                <a:gd name="T18" fmla="*/ 6 w 454"/>
                <a:gd name="T19" fmla="*/ 218 h 324"/>
                <a:gd name="T20" fmla="*/ 3 w 454"/>
                <a:gd name="T21" fmla="*/ 215 h 324"/>
                <a:gd name="T22" fmla="*/ 2 w 454"/>
                <a:gd name="T23" fmla="*/ 211 h 324"/>
                <a:gd name="T24" fmla="*/ 0 w 454"/>
                <a:gd name="T25" fmla="*/ 208 h 324"/>
                <a:gd name="T26" fmla="*/ 0 w 454"/>
                <a:gd name="T27" fmla="*/ 204 h 324"/>
                <a:gd name="T28" fmla="*/ 2 w 454"/>
                <a:gd name="T29" fmla="*/ 201 h 324"/>
                <a:gd name="T30" fmla="*/ 3 w 454"/>
                <a:gd name="T31" fmla="*/ 197 h 324"/>
                <a:gd name="T32" fmla="*/ 6 w 454"/>
                <a:gd name="T33" fmla="*/ 193 h 324"/>
                <a:gd name="T34" fmla="*/ 10 w 454"/>
                <a:gd name="T35" fmla="*/ 190 h 324"/>
                <a:gd name="T36" fmla="*/ 14 w 454"/>
                <a:gd name="T37" fmla="*/ 186 h 324"/>
                <a:gd name="T38" fmla="*/ 20 w 454"/>
                <a:gd name="T39" fmla="*/ 182 h 324"/>
                <a:gd name="T40" fmla="*/ 26 w 454"/>
                <a:gd name="T41" fmla="*/ 178 h 324"/>
                <a:gd name="T42" fmla="*/ 42 w 454"/>
                <a:gd name="T43" fmla="*/ 168 h 324"/>
                <a:gd name="T44" fmla="*/ 63 w 454"/>
                <a:gd name="T45" fmla="*/ 160 h 324"/>
                <a:gd name="T46" fmla="*/ 86 w 454"/>
                <a:gd name="T47" fmla="*/ 151 h 324"/>
                <a:gd name="T48" fmla="*/ 115 w 454"/>
                <a:gd name="T49" fmla="*/ 141 h 324"/>
                <a:gd name="T50" fmla="*/ 454 w 454"/>
                <a:gd name="T5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4" h="324">
                  <a:moveTo>
                    <a:pt x="454" y="0"/>
                  </a:moveTo>
                  <a:lnTo>
                    <a:pt x="444" y="324"/>
                  </a:lnTo>
                  <a:lnTo>
                    <a:pt x="113" y="253"/>
                  </a:lnTo>
                  <a:lnTo>
                    <a:pt x="87" y="249"/>
                  </a:lnTo>
                  <a:lnTo>
                    <a:pt x="66" y="244"/>
                  </a:lnTo>
                  <a:lnTo>
                    <a:pt x="46" y="239"/>
                  </a:lnTo>
                  <a:lnTo>
                    <a:pt x="31" y="234"/>
                  </a:lnTo>
                  <a:lnTo>
                    <a:pt x="18" y="228"/>
                  </a:lnTo>
                  <a:lnTo>
                    <a:pt x="9" y="222"/>
                  </a:lnTo>
                  <a:lnTo>
                    <a:pt x="6" y="218"/>
                  </a:lnTo>
                  <a:lnTo>
                    <a:pt x="3" y="215"/>
                  </a:lnTo>
                  <a:lnTo>
                    <a:pt x="2" y="211"/>
                  </a:lnTo>
                  <a:lnTo>
                    <a:pt x="0" y="208"/>
                  </a:lnTo>
                  <a:lnTo>
                    <a:pt x="0" y="204"/>
                  </a:lnTo>
                  <a:lnTo>
                    <a:pt x="2" y="201"/>
                  </a:lnTo>
                  <a:lnTo>
                    <a:pt x="3" y="197"/>
                  </a:lnTo>
                  <a:lnTo>
                    <a:pt x="6" y="193"/>
                  </a:lnTo>
                  <a:lnTo>
                    <a:pt x="10" y="190"/>
                  </a:lnTo>
                  <a:lnTo>
                    <a:pt x="14" y="186"/>
                  </a:lnTo>
                  <a:lnTo>
                    <a:pt x="20" y="182"/>
                  </a:lnTo>
                  <a:lnTo>
                    <a:pt x="26" y="178"/>
                  </a:lnTo>
                  <a:lnTo>
                    <a:pt x="42" y="168"/>
                  </a:lnTo>
                  <a:lnTo>
                    <a:pt x="63" y="160"/>
                  </a:lnTo>
                  <a:lnTo>
                    <a:pt x="86" y="151"/>
                  </a:lnTo>
                  <a:lnTo>
                    <a:pt x="115" y="141"/>
                  </a:lnTo>
                  <a:lnTo>
                    <a:pt x="45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85FF338E-2D7B-4E9A-B9C4-BF227454A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2290"/>
              <a:ext cx="329" cy="318"/>
            </a:xfrm>
            <a:custGeom>
              <a:avLst/>
              <a:gdLst>
                <a:gd name="T0" fmla="*/ 441 w 1317"/>
                <a:gd name="T1" fmla="*/ 1271 h 1271"/>
                <a:gd name="T2" fmla="*/ 166 w 1317"/>
                <a:gd name="T3" fmla="*/ 1162 h 1271"/>
                <a:gd name="T4" fmla="*/ 0 w 1317"/>
                <a:gd name="T5" fmla="*/ 0 h 1271"/>
                <a:gd name="T6" fmla="*/ 231 w 1317"/>
                <a:gd name="T7" fmla="*/ 165 h 1271"/>
                <a:gd name="T8" fmla="*/ 270 w 1317"/>
                <a:gd name="T9" fmla="*/ 496 h 1271"/>
                <a:gd name="T10" fmla="*/ 1147 w 1317"/>
                <a:gd name="T11" fmla="*/ 303 h 1271"/>
                <a:gd name="T12" fmla="*/ 1153 w 1317"/>
                <a:gd name="T13" fmla="*/ 297 h 1271"/>
                <a:gd name="T14" fmla="*/ 1159 w 1317"/>
                <a:gd name="T15" fmla="*/ 291 h 1271"/>
                <a:gd name="T16" fmla="*/ 1164 w 1317"/>
                <a:gd name="T17" fmla="*/ 284 h 1271"/>
                <a:gd name="T18" fmla="*/ 1169 w 1317"/>
                <a:gd name="T19" fmla="*/ 276 h 1271"/>
                <a:gd name="T20" fmla="*/ 1178 w 1317"/>
                <a:gd name="T21" fmla="*/ 259 h 1271"/>
                <a:gd name="T22" fmla="*/ 1187 w 1317"/>
                <a:gd name="T23" fmla="*/ 241 h 1271"/>
                <a:gd name="T24" fmla="*/ 1194 w 1317"/>
                <a:gd name="T25" fmla="*/ 222 h 1271"/>
                <a:gd name="T26" fmla="*/ 1202 w 1317"/>
                <a:gd name="T27" fmla="*/ 202 h 1271"/>
                <a:gd name="T28" fmla="*/ 1210 w 1317"/>
                <a:gd name="T29" fmla="*/ 184 h 1271"/>
                <a:gd name="T30" fmla="*/ 1218 w 1317"/>
                <a:gd name="T31" fmla="*/ 165 h 1271"/>
                <a:gd name="T32" fmla="*/ 1237 w 1317"/>
                <a:gd name="T33" fmla="*/ 192 h 1271"/>
                <a:gd name="T34" fmla="*/ 1254 w 1317"/>
                <a:gd name="T35" fmla="*/ 218 h 1271"/>
                <a:gd name="T36" fmla="*/ 1269 w 1317"/>
                <a:gd name="T37" fmla="*/ 246 h 1271"/>
                <a:gd name="T38" fmla="*/ 1283 w 1317"/>
                <a:gd name="T39" fmla="*/ 275 h 1271"/>
                <a:gd name="T40" fmla="*/ 1289 w 1317"/>
                <a:gd name="T41" fmla="*/ 288 h 1271"/>
                <a:gd name="T42" fmla="*/ 1295 w 1317"/>
                <a:gd name="T43" fmla="*/ 302 h 1271"/>
                <a:gd name="T44" fmla="*/ 1300 w 1317"/>
                <a:gd name="T45" fmla="*/ 316 h 1271"/>
                <a:gd name="T46" fmla="*/ 1304 w 1317"/>
                <a:gd name="T47" fmla="*/ 331 h 1271"/>
                <a:gd name="T48" fmla="*/ 1308 w 1317"/>
                <a:gd name="T49" fmla="*/ 345 h 1271"/>
                <a:gd name="T50" fmla="*/ 1311 w 1317"/>
                <a:gd name="T51" fmla="*/ 359 h 1271"/>
                <a:gd name="T52" fmla="*/ 1314 w 1317"/>
                <a:gd name="T53" fmla="*/ 375 h 1271"/>
                <a:gd name="T54" fmla="*/ 1316 w 1317"/>
                <a:gd name="T55" fmla="*/ 389 h 1271"/>
                <a:gd name="T56" fmla="*/ 1317 w 1317"/>
                <a:gd name="T57" fmla="*/ 403 h 1271"/>
                <a:gd name="T58" fmla="*/ 1317 w 1317"/>
                <a:gd name="T59" fmla="*/ 417 h 1271"/>
                <a:gd name="T60" fmla="*/ 1317 w 1317"/>
                <a:gd name="T61" fmla="*/ 432 h 1271"/>
                <a:gd name="T62" fmla="*/ 1316 w 1317"/>
                <a:gd name="T63" fmla="*/ 446 h 1271"/>
                <a:gd name="T64" fmla="*/ 1315 w 1317"/>
                <a:gd name="T65" fmla="*/ 460 h 1271"/>
                <a:gd name="T66" fmla="*/ 1312 w 1317"/>
                <a:gd name="T67" fmla="*/ 473 h 1271"/>
                <a:gd name="T68" fmla="*/ 1309 w 1317"/>
                <a:gd name="T69" fmla="*/ 488 h 1271"/>
                <a:gd name="T70" fmla="*/ 1305 w 1317"/>
                <a:gd name="T71" fmla="*/ 501 h 1271"/>
                <a:gd name="T72" fmla="*/ 1300 w 1317"/>
                <a:gd name="T73" fmla="*/ 515 h 1271"/>
                <a:gd name="T74" fmla="*/ 1295 w 1317"/>
                <a:gd name="T75" fmla="*/ 529 h 1271"/>
                <a:gd name="T76" fmla="*/ 1288 w 1317"/>
                <a:gd name="T77" fmla="*/ 542 h 1271"/>
                <a:gd name="T78" fmla="*/ 1281 w 1317"/>
                <a:gd name="T79" fmla="*/ 555 h 1271"/>
                <a:gd name="T80" fmla="*/ 1271 w 1317"/>
                <a:gd name="T81" fmla="*/ 568 h 1271"/>
                <a:gd name="T82" fmla="*/ 1262 w 1317"/>
                <a:gd name="T83" fmla="*/ 581 h 1271"/>
                <a:gd name="T84" fmla="*/ 1252 w 1317"/>
                <a:gd name="T85" fmla="*/ 594 h 1271"/>
                <a:gd name="T86" fmla="*/ 1240 w 1317"/>
                <a:gd name="T87" fmla="*/ 606 h 1271"/>
                <a:gd name="T88" fmla="*/ 348 w 1317"/>
                <a:gd name="T89" fmla="*/ 832 h 1271"/>
                <a:gd name="T90" fmla="*/ 441 w 1317"/>
                <a:gd name="T91" fmla="*/ 1271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17" h="1271">
                  <a:moveTo>
                    <a:pt x="441" y="1271"/>
                  </a:moveTo>
                  <a:lnTo>
                    <a:pt x="166" y="1162"/>
                  </a:lnTo>
                  <a:lnTo>
                    <a:pt x="0" y="0"/>
                  </a:lnTo>
                  <a:lnTo>
                    <a:pt x="231" y="165"/>
                  </a:lnTo>
                  <a:lnTo>
                    <a:pt x="270" y="496"/>
                  </a:lnTo>
                  <a:lnTo>
                    <a:pt x="1147" y="303"/>
                  </a:lnTo>
                  <a:lnTo>
                    <a:pt x="1153" y="297"/>
                  </a:lnTo>
                  <a:lnTo>
                    <a:pt x="1159" y="291"/>
                  </a:lnTo>
                  <a:lnTo>
                    <a:pt x="1164" y="284"/>
                  </a:lnTo>
                  <a:lnTo>
                    <a:pt x="1169" y="276"/>
                  </a:lnTo>
                  <a:lnTo>
                    <a:pt x="1178" y="259"/>
                  </a:lnTo>
                  <a:lnTo>
                    <a:pt x="1187" y="241"/>
                  </a:lnTo>
                  <a:lnTo>
                    <a:pt x="1194" y="222"/>
                  </a:lnTo>
                  <a:lnTo>
                    <a:pt x="1202" y="202"/>
                  </a:lnTo>
                  <a:lnTo>
                    <a:pt x="1210" y="184"/>
                  </a:lnTo>
                  <a:lnTo>
                    <a:pt x="1218" y="165"/>
                  </a:lnTo>
                  <a:lnTo>
                    <a:pt x="1237" y="192"/>
                  </a:lnTo>
                  <a:lnTo>
                    <a:pt x="1254" y="218"/>
                  </a:lnTo>
                  <a:lnTo>
                    <a:pt x="1269" y="246"/>
                  </a:lnTo>
                  <a:lnTo>
                    <a:pt x="1283" y="275"/>
                  </a:lnTo>
                  <a:lnTo>
                    <a:pt x="1289" y="288"/>
                  </a:lnTo>
                  <a:lnTo>
                    <a:pt x="1295" y="302"/>
                  </a:lnTo>
                  <a:lnTo>
                    <a:pt x="1300" y="316"/>
                  </a:lnTo>
                  <a:lnTo>
                    <a:pt x="1304" y="331"/>
                  </a:lnTo>
                  <a:lnTo>
                    <a:pt x="1308" y="345"/>
                  </a:lnTo>
                  <a:lnTo>
                    <a:pt x="1311" y="359"/>
                  </a:lnTo>
                  <a:lnTo>
                    <a:pt x="1314" y="375"/>
                  </a:lnTo>
                  <a:lnTo>
                    <a:pt x="1316" y="389"/>
                  </a:lnTo>
                  <a:lnTo>
                    <a:pt x="1317" y="403"/>
                  </a:lnTo>
                  <a:lnTo>
                    <a:pt x="1317" y="417"/>
                  </a:lnTo>
                  <a:lnTo>
                    <a:pt x="1317" y="432"/>
                  </a:lnTo>
                  <a:lnTo>
                    <a:pt x="1316" y="446"/>
                  </a:lnTo>
                  <a:lnTo>
                    <a:pt x="1315" y="460"/>
                  </a:lnTo>
                  <a:lnTo>
                    <a:pt x="1312" y="473"/>
                  </a:lnTo>
                  <a:lnTo>
                    <a:pt x="1309" y="488"/>
                  </a:lnTo>
                  <a:lnTo>
                    <a:pt x="1305" y="501"/>
                  </a:lnTo>
                  <a:lnTo>
                    <a:pt x="1300" y="515"/>
                  </a:lnTo>
                  <a:lnTo>
                    <a:pt x="1295" y="529"/>
                  </a:lnTo>
                  <a:lnTo>
                    <a:pt x="1288" y="542"/>
                  </a:lnTo>
                  <a:lnTo>
                    <a:pt x="1281" y="555"/>
                  </a:lnTo>
                  <a:lnTo>
                    <a:pt x="1271" y="568"/>
                  </a:lnTo>
                  <a:lnTo>
                    <a:pt x="1262" y="581"/>
                  </a:lnTo>
                  <a:lnTo>
                    <a:pt x="1252" y="594"/>
                  </a:lnTo>
                  <a:lnTo>
                    <a:pt x="1240" y="606"/>
                  </a:lnTo>
                  <a:lnTo>
                    <a:pt x="348" y="832"/>
                  </a:lnTo>
                  <a:lnTo>
                    <a:pt x="441" y="127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4B03985A-F315-4EC8-8E1A-C3C3C8C48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" y="2492"/>
              <a:ext cx="317" cy="287"/>
            </a:xfrm>
            <a:custGeom>
              <a:avLst/>
              <a:gdLst>
                <a:gd name="T0" fmla="*/ 0 w 1266"/>
                <a:gd name="T1" fmla="*/ 803 h 1150"/>
                <a:gd name="T2" fmla="*/ 973 w 1266"/>
                <a:gd name="T3" fmla="*/ 455 h 1150"/>
                <a:gd name="T4" fmla="*/ 968 w 1266"/>
                <a:gd name="T5" fmla="*/ 398 h 1150"/>
                <a:gd name="T6" fmla="*/ 963 w 1266"/>
                <a:gd name="T7" fmla="*/ 342 h 1150"/>
                <a:gd name="T8" fmla="*/ 961 w 1266"/>
                <a:gd name="T9" fmla="*/ 313 h 1150"/>
                <a:gd name="T10" fmla="*/ 958 w 1266"/>
                <a:gd name="T11" fmla="*/ 286 h 1150"/>
                <a:gd name="T12" fmla="*/ 954 w 1266"/>
                <a:gd name="T13" fmla="*/ 258 h 1150"/>
                <a:gd name="T14" fmla="*/ 949 w 1266"/>
                <a:gd name="T15" fmla="*/ 231 h 1150"/>
                <a:gd name="T16" fmla="*/ 942 w 1266"/>
                <a:gd name="T17" fmla="*/ 204 h 1150"/>
                <a:gd name="T18" fmla="*/ 934 w 1266"/>
                <a:gd name="T19" fmla="*/ 179 h 1150"/>
                <a:gd name="T20" fmla="*/ 929 w 1266"/>
                <a:gd name="T21" fmla="*/ 165 h 1150"/>
                <a:gd name="T22" fmla="*/ 922 w 1266"/>
                <a:gd name="T23" fmla="*/ 153 h 1150"/>
                <a:gd name="T24" fmla="*/ 916 w 1266"/>
                <a:gd name="T25" fmla="*/ 141 h 1150"/>
                <a:gd name="T26" fmla="*/ 910 w 1266"/>
                <a:gd name="T27" fmla="*/ 129 h 1150"/>
                <a:gd name="T28" fmla="*/ 902 w 1266"/>
                <a:gd name="T29" fmla="*/ 116 h 1150"/>
                <a:gd name="T30" fmla="*/ 894 w 1266"/>
                <a:gd name="T31" fmla="*/ 105 h 1150"/>
                <a:gd name="T32" fmla="*/ 886 w 1266"/>
                <a:gd name="T33" fmla="*/ 94 h 1150"/>
                <a:gd name="T34" fmla="*/ 876 w 1266"/>
                <a:gd name="T35" fmla="*/ 83 h 1150"/>
                <a:gd name="T36" fmla="*/ 866 w 1266"/>
                <a:gd name="T37" fmla="*/ 72 h 1150"/>
                <a:gd name="T38" fmla="*/ 855 w 1266"/>
                <a:gd name="T39" fmla="*/ 62 h 1150"/>
                <a:gd name="T40" fmla="*/ 843 w 1266"/>
                <a:gd name="T41" fmla="*/ 52 h 1150"/>
                <a:gd name="T42" fmla="*/ 829 w 1266"/>
                <a:gd name="T43" fmla="*/ 42 h 1150"/>
                <a:gd name="T44" fmla="*/ 854 w 1266"/>
                <a:gd name="T45" fmla="*/ 30 h 1150"/>
                <a:gd name="T46" fmla="*/ 876 w 1266"/>
                <a:gd name="T47" fmla="*/ 20 h 1150"/>
                <a:gd name="T48" fmla="*/ 897 w 1266"/>
                <a:gd name="T49" fmla="*/ 12 h 1150"/>
                <a:gd name="T50" fmla="*/ 917 w 1266"/>
                <a:gd name="T51" fmla="*/ 6 h 1150"/>
                <a:gd name="T52" fmla="*/ 936 w 1266"/>
                <a:gd name="T53" fmla="*/ 2 h 1150"/>
                <a:gd name="T54" fmla="*/ 954 w 1266"/>
                <a:gd name="T55" fmla="*/ 0 h 1150"/>
                <a:gd name="T56" fmla="*/ 970 w 1266"/>
                <a:gd name="T57" fmla="*/ 0 h 1150"/>
                <a:gd name="T58" fmla="*/ 987 w 1266"/>
                <a:gd name="T59" fmla="*/ 1 h 1150"/>
                <a:gd name="T60" fmla="*/ 1001 w 1266"/>
                <a:gd name="T61" fmla="*/ 4 h 1150"/>
                <a:gd name="T62" fmla="*/ 1014 w 1266"/>
                <a:gd name="T63" fmla="*/ 8 h 1150"/>
                <a:gd name="T64" fmla="*/ 1028 w 1266"/>
                <a:gd name="T65" fmla="*/ 14 h 1150"/>
                <a:gd name="T66" fmla="*/ 1039 w 1266"/>
                <a:gd name="T67" fmla="*/ 22 h 1150"/>
                <a:gd name="T68" fmla="*/ 1050 w 1266"/>
                <a:gd name="T69" fmla="*/ 31 h 1150"/>
                <a:gd name="T70" fmla="*/ 1060 w 1266"/>
                <a:gd name="T71" fmla="*/ 42 h 1150"/>
                <a:gd name="T72" fmla="*/ 1070 w 1266"/>
                <a:gd name="T73" fmla="*/ 53 h 1150"/>
                <a:gd name="T74" fmla="*/ 1078 w 1266"/>
                <a:gd name="T75" fmla="*/ 66 h 1150"/>
                <a:gd name="T76" fmla="*/ 1086 w 1266"/>
                <a:gd name="T77" fmla="*/ 81 h 1150"/>
                <a:gd name="T78" fmla="*/ 1093 w 1266"/>
                <a:gd name="T79" fmla="*/ 96 h 1150"/>
                <a:gd name="T80" fmla="*/ 1099 w 1266"/>
                <a:gd name="T81" fmla="*/ 112 h 1150"/>
                <a:gd name="T82" fmla="*/ 1105 w 1266"/>
                <a:gd name="T83" fmla="*/ 130 h 1150"/>
                <a:gd name="T84" fmla="*/ 1110 w 1266"/>
                <a:gd name="T85" fmla="*/ 148 h 1150"/>
                <a:gd name="T86" fmla="*/ 1116 w 1266"/>
                <a:gd name="T87" fmla="*/ 167 h 1150"/>
                <a:gd name="T88" fmla="*/ 1120 w 1266"/>
                <a:gd name="T89" fmla="*/ 188 h 1150"/>
                <a:gd name="T90" fmla="*/ 1123 w 1266"/>
                <a:gd name="T91" fmla="*/ 209 h 1150"/>
                <a:gd name="T92" fmla="*/ 1129 w 1266"/>
                <a:gd name="T93" fmla="*/ 253 h 1150"/>
                <a:gd name="T94" fmla="*/ 1133 w 1266"/>
                <a:gd name="T95" fmla="*/ 300 h 1150"/>
                <a:gd name="T96" fmla="*/ 1136 w 1266"/>
                <a:gd name="T97" fmla="*/ 349 h 1150"/>
                <a:gd name="T98" fmla="*/ 1138 w 1266"/>
                <a:gd name="T99" fmla="*/ 400 h 1150"/>
                <a:gd name="T100" fmla="*/ 1266 w 1266"/>
                <a:gd name="T101" fmla="*/ 724 h 1150"/>
                <a:gd name="T102" fmla="*/ 106 w 1266"/>
                <a:gd name="T103" fmla="*/ 1150 h 1150"/>
                <a:gd name="T104" fmla="*/ 0 w 1266"/>
                <a:gd name="T105" fmla="*/ 803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6" h="1150">
                  <a:moveTo>
                    <a:pt x="0" y="803"/>
                  </a:moveTo>
                  <a:lnTo>
                    <a:pt x="973" y="455"/>
                  </a:lnTo>
                  <a:lnTo>
                    <a:pt x="968" y="398"/>
                  </a:lnTo>
                  <a:lnTo>
                    <a:pt x="963" y="342"/>
                  </a:lnTo>
                  <a:lnTo>
                    <a:pt x="961" y="313"/>
                  </a:lnTo>
                  <a:lnTo>
                    <a:pt x="958" y="286"/>
                  </a:lnTo>
                  <a:lnTo>
                    <a:pt x="954" y="258"/>
                  </a:lnTo>
                  <a:lnTo>
                    <a:pt x="949" y="231"/>
                  </a:lnTo>
                  <a:lnTo>
                    <a:pt x="942" y="204"/>
                  </a:lnTo>
                  <a:lnTo>
                    <a:pt x="934" y="179"/>
                  </a:lnTo>
                  <a:lnTo>
                    <a:pt x="929" y="165"/>
                  </a:lnTo>
                  <a:lnTo>
                    <a:pt x="922" y="153"/>
                  </a:lnTo>
                  <a:lnTo>
                    <a:pt x="916" y="141"/>
                  </a:lnTo>
                  <a:lnTo>
                    <a:pt x="910" y="129"/>
                  </a:lnTo>
                  <a:lnTo>
                    <a:pt x="902" y="116"/>
                  </a:lnTo>
                  <a:lnTo>
                    <a:pt x="894" y="105"/>
                  </a:lnTo>
                  <a:lnTo>
                    <a:pt x="886" y="94"/>
                  </a:lnTo>
                  <a:lnTo>
                    <a:pt x="876" y="83"/>
                  </a:lnTo>
                  <a:lnTo>
                    <a:pt x="866" y="72"/>
                  </a:lnTo>
                  <a:lnTo>
                    <a:pt x="855" y="62"/>
                  </a:lnTo>
                  <a:lnTo>
                    <a:pt x="843" y="52"/>
                  </a:lnTo>
                  <a:lnTo>
                    <a:pt x="829" y="42"/>
                  </a:lnTo>
                  <a:lnTo>
                    <a:pt x="854" y="30"/>
                  </a:lnTo>
                  <a:lnTo>
                    <a:pt x="876" y="20"/>
                  </a:lnTo>
                  <a:lnTo>
                    <a:pt x="897" y="12"/>
                  </a:lnTo>
                  <a:lnTo>
                    <a:pt x="917" y="6"/>
                  </a:lnTo>
                  <a:lnTo>
                    <a:pt x="936" y="2"/>
                  </a:lnTo>
                  <a:lnTo>
                    <a:pt x="954" y="0"/>
                  </a:lnTo>
                  <a:lnTo>
                    <a:pt x="970" y="0"/>
                  </a:lnTo>
                  <a:lnTo>
                    <a:pt x="987" y="1"/>
                  </a:lnTo>
                  <a:lnTo>
                    <a:pt x="1001" y="4"/>
                  </a:lnTo>
                  <a:lnTo>
                    <a:pt x="1014" y="8"/>
                  </a:lnTo>
                  <a:lnTo>
                    <a:pt x="1028" y="14"/>
                  </a:lnTo>
                  <a:lnTo>
                    <a:pt x="1039" y="22"/>
                  </a:lnTo>
                  <a:lnTo>
                    <a:pt x="1050" y="31"/>
                  </a:lnTo>
                  <a:lnTo>
                    <a:pt x="1060" y="42"/>
                  </a:lnTo>
                  <a:lnTo>
                    <a:pt x="1070" y="53"/>
                  </a:lnTo>
                  <a:lnTo>
                    <a:pt x="1078" y="66"/>
                  </a:lnTo>
                  <a:lnTo>
                    <a:pt x="1086" y="81"/>
                  </a:lnTo>
                  <a:lnTo>
                    <a:pt x="1093" y="96"/>
                  </a:lnTo>
                  <a:lnTo>
                    <a:pt x="1099" y="112"/>
                  </a:lnTo>
                  <a:lnTo>
                    <a:pt x="1105" y="130"/>
                  </a:lnTo>
                  <a:lnTo>
                    <a:pt x="1110" y="148"/>
                  </a:lnTo>
                  <a:lnTo>
                    <a:pt x="1116" y="167"/>
                  </a:lnTo>
                  <a:lnTo>
                    <a:pt x="1120" y="188"/>
                  </a:lnTo>
                  <a:lnTo>
                    <a:pt x="1123" y="209"/>
                  </a:lnTo>
                  <a:lnTo>
                    <a:pt x="1129" y="253"/>
                  </a:lnTo>
                  <a:lnTo>
                    <a:pt x="1133" y="300"/>
                  </a:lnTo>
                  <a:lnTo>
                    <a:pt x="1136" y="349"/>
                  </a:lnTo>
                  <a:lnTo>
                    <a:pt x="1138" y="400"/>
                  </a:lnTo>
                  <a:lnTo>
                    <a:pt x="1266" y="724"/>
                  </a:lnTo>
                  <a:lnTo>
                    <a:pt x="106" y="1150"/>
                  </a:lnTo>
                  <a:lnTo>
                    <a:pt x="0" y="80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FACE76D2-6874-4976-BDCE-A92C33059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" y="2723"/>
              <a:ext cx="352" cy="402"/>
            </a:xfrm>
            <a:custGeom>
              <a:avLst/>
              <a:gdLst>
                <a:gd name="T0" fmla="*/ 1126 w 1407"/>
                <a:gd name="T1" fmla="*/ 0 h 1606"/>
                <a:gd name="T2" fmla="*/ 1155 w 1407"/>
                <a:gd name="T3" fmla="*/ 40 h 1606"/>
                <a:gd name="T4" fmla="*/ 1179 w 1407"/>
                <a:gd name="T5" fmla="*/ 80 h 1606"/>
                <a:gd name="T6" fmla="*/ 1200 w 1407"/>
                <a:gd name="T7" fmla="*/ 120 h 1606"/>
                <a:gd name="T8" fmla="*/ 1218 w 1407"/>
                <a:gd name="T9" fmla="*/ 159 h 1606"/>
                <a:gd name="T10" fmla="*/ 1231 w 1407"/>
                <a:gd name="T11" fmla="*/ 200 h 1606"/>
                <a:gd name="T12" fmla="*/ 1243 w 1407"/>
                <a:gd name="T13" fmla="*/ 242 h 1606"/>
                <a:gd name="T14" fmla="*/ 1250 w 1407"/>
                <a:gd name="T15" fmla="*/ 286 h 1606"/>
                <a:gd name="T16" fmla="*/ 1254 w 1407"/>
                <a:gd name="T17" fmla="*/ 331 h 1606"/>
                <a:gd name="T18" fmla="*/ 1288 w 1407"/>
                <a:gd name="T19" fmla="*/ 375 h 1606"/>
                <a:gd name="T20" fmla="*/ 1317 w 1407"/>
                <a:gd name="T21" fmla="*/ 418 h 1606"/>
                <a:gd name="T22" fmla="*/ 1342 w 1407"/>
                <a:gd name="T23" fmla="*/ 462 h 1606"/>
                <a:gd name="T24" fmla="*/ 1363 w 1407"/>
                <a:gd name="T25" fmla="*/ 505 h 1606"/>
                <a:gd name="T26" fmla="*/ 1381 w 1407"/>
                <a:gd name="T27" fmla="*/ 548 h 1606"/>
                <a:gd name="T28" fmla="*/ 1393 w 1407"/>
                <a:gd name="T29" fmla="*/ 590 h 1606"/>
                <a:gd name="T30" fmla="*/ 1402 w 1407"/>
                <a:gd name="T31" fmla="*/ 632 h 1606"/>
                <a:gd name="T32" fmla="*/ 1406 w 1407"/>
                <a:gd name="T33" fmla="*/ 672 h 1606"/>
                <a:gd name="T34" fmla="*/ 1406 w 1407"/>
                <a:gd name="T35" fmla="*/ 712 h 1606"/>
                <a:gd name="T36" fmla="*/ 1403 w 1407"/>
                <a:gd name="T37" fmla="*/ 752 h 1606"/>
                <a:gd name="T38" fmla="*/ 1395 w 1407"/>
                <a:gd name="T39" fmla="*/ 792 h 1606"/>
                <a:gd name="T40" fmla="*/ 1383 w 1407"/>
                <a:gd name="T41" fmla="*/ 830 h 1606"/>
                <a:gd name="T42" fmla="*/ 1367 w 1407"/>
                <a:gd name="T43" fmla="*/ 869 h 1606"/>
                <a:gd name="T44" fmla="*/ 1347 w 1407"/>
                <a:gd name="T45" fmla="*/ 907 h 1606"/>
                <a:gd name="T46" fmla="*/ 1322 w 1407"/>
                <a:gd name="T47" fmla="*/ 944 h 1606"/>
                <a:gd name="T48" fmla="*/ 1294 w 1407"/>
                <a:gd name="T49" fmla="*/ 980 h 1606"/>
                <a:gd name="T50" fmla="*/ 362 w 1407"/>
                <a:gd name="T51" fmla="*/ 1282 h 1606"/>
                <a:gd name="T52" fmla="*/ 1060 w 1407"/>
                <a:gd name="T53" fmla="*/ 782 h 1606"/>
                <a:gd name="T54" fmla="*/ 1098 w 1407"/>
                <a:gd name="T55" fmla="*/ 738 h 1606"/>
                <a:gd name="T56" fmla="*/ 1128 w 1407"/>
                <a:gd name="T57" fmla="*/ 694 h 1606"/>
                <a:gd name="T58" fmla="*/ 1143 w 1407"/>
                <a:gd name="T59" fmla="*/ 662 h 1606"/>
                <a:gd name="T60" fmla="*/ 1151 w 1407"/>
                <a:gd name="T61" fmla="*/ 641 h 1606"/>
                <a:gd name="T62" fmla="*/ 1156 w 1407"/>
                <a:gd name="T63" fmla="*/ 620 h 1606"/>
                <a:gd name="T64" fmla="*/ 1158 w 1407"/>
                <a:gd name="T65" fmla="*/ 599 h 1606"/>
                <a:gd name="T66" fmla="*/ 1159 w 1407"/>
                <a:gd name="T67" fmla="*/ 579 h 1606"/>
                <a:gd name="T68" fmla="*/ 1156 w 1407"/>
                <a:gd name="T69" fmla="*/ 558 h 1606"/>
                <a:gd name="T70" fmla="*/ 1152 w 1407"/>
                <a:gd name="T71" fmla="*/ 538 h 1606"/>
                <a:gd name="T72" fmla="*/ 1144 w 1407"/>
                <a:gd name="T73" fmla="*/ 517 h 1606"/>
                <a:gd name="T74" fmla="*/ 1134 w 1407"/>
                <a:gd name="T75" fmla="*/ 498 h 1606"/>
                <a:gd name="T76" fmla="*/ 1123 w 1407"/>
                <a:gd name="T77" fmla="*/ 479 h 1606"/>
                <a:gd name="T78" fmla="*/ 1105 w 1407"/>
                <a:gd name="T79" fmla="*/ 458 h 1606"/>
                <a:gd name="T80" fmla="*/ 1080 w 1407"/>
                <a:gd name="T81" fmla="*/ 443 h 1606"/>
                <a:gd name="T82" fmla="*/ 1054 w 1407"/>
                <a:gd name="T83" fmla="*/ 434 h 1606"/>
                <a:gd name="T84" fmla="*/ 1023 w 1407"/>
                <a:gd name="T85" fmla="*/ 429 h 1606"/>
                <a:gd name="T86" fmla="*/ 145 w 1407"/>
                <a:gd name="T87" fmla="*/ 813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7" h="1606">
                  <a:moveTo>
                    <a:pt x="0" y="498"/>
                  </a:moveTo>
                  <a:lnTo>
                    <a:pt x="1126" y="0"/>
                  </a:lnTo>
                  <a:lnTo>
                    <a:pt x="1140" y="20"/>
                  </a:lnTo>
                  <a:lnTo>
                    <a:pt x="1155" y="40"/>
                  </a:lnTo>
                  <a:lnTo>
                    <a:pt x="1167" y="59"/>
                  </a:lnTo>
                  <a:lnTo>
                    <a:pt x="1179" y="80"/>
                  </a:lnTo>
                  <a:lnTo>
                    <a:pt x="1189" y="99"/>
                  </a:lnTo>
                  <a:lnTo>
                    <a:pt x="1200" y="120"/>
                  </a:lnTo>
                  <a:lnTo>
                    <a:pt x="1209" y="139"/>
                  </a:lnTo>
                  <a:lnTo>
                    <a:pt x="1218" y="159"/>
                  </a:lnTo>
                  <a:lnTo>
                    <a:pt x="1225" y="180"/>
                  </a:lnTo>
                  <a:lnTo>
                    <a:pt x="1231" y="200"/>
                  </a:lnTo>
                  <a:lnTo>
                    <a:pt x="1237" y="222"/>
                  </a:lnTo>
                  <a:lnTo>
                    <a:pt x="1243" y="242"/>
                  </a:lnTo>
                  <a:lnTo>
                    <a:pt x="1247" y="263"/>
                  </a:lnTo>
                  <a:lnTo>
                    <a:pt x="1250" y="286"/>
                  </a:lnTo>
                  <a:lnTo>
                    <a:pt x="1253" y="307"/>
                  </a:lnTo>
                  <a:lnTo>
                    <a:pt x="1254" y="331"/>
                  </a:lnTo>
                  <a:lnTo>
                    <a:pt x="1271" y="352"/>
                  </a:lnTo>
                  <a:lnTo>
                    <a:pt x="1288" y="375"/>
                  </a:lnTo>
                  <a:lnTo>
                    <a:pt x="1303" y="397"/>
                  </a:lnTo>
                  <a:lnTo>
                    <a:pt x="1317" y="418"/>
                  </a:lnTo>
                  <a:lnTo>
                    <a:pt x="1330" y="441"/>
                  </a:lnTo>
                  <a:lnTo>
                    <a:pt x="1342" y="462"/>
                  </a:lnTo>
                  <a:lnTo>
                    <a:pt x="1353" y="484"/>
                  </a:lnTo>
                  <a:lnTo>
                    <a:pt x="1363" y="505"/>
                  </a:lnTo>
                  <a:lnTo>
                    <a:pt x="1372" y="527"/>
                  </a:lnTo>
                  <a:lnTo>
                    <a:pt x="1381" y="548"/>
                  </a:lnTo>
                  <a:lnTo>
                    <a:pt x="1387" y="568"/>
                  </a:lnTo>
                  <a:lnTo>
                    <a:pt x="1393" y="590"/>
                  </a:lnTo>
                  <a:lnTo>
                    <a:pt x="1398" y="610"/>
                  </a:lnTo>
                  <a:lnTo>
                    <a:pt x="1402" y="632"/>
                  </a:lnTo>
                  <a:lnTo>
                    <a:pt x="1404" y="652"/>
                  </a:lnTo>
                  <a:lnTo>
                    <a:pt x="1406" y="672"/>
                  </a:lnTo>
                  <a:lnTo>
                    <a:pt x="1407" y="693"/>
                  </a:lnTo>
                  <a:lnTo>
                    <a:pt x="1406" y="712"/>
                  </a:lnTo>
                  <a:lnTo>
                    <a:pt x="1405" y="733"/>
                  </a:lnTo>
                  <a:lnTo>
                    <a:pt x="1403" y="752"/>
                  </a:lnTo>
                  <a:lnTo>
                    <a:pt x="1399" y="772"/>
                  </a:lnTo>
                  <a:lnTo>
                    <a:pt x="1395" y="792"/>
                  </a:lnTo>
                  <a:lnTo>
                    <a:pt x="1390" y="811"/>
                  </a:lnTo>
                  <a:lnTo>
                    <a:pt x="1383" y="830"/>
                  </a:lnTo>
                  <a:lnTo>
                    <a:pt x="1375" y="850"/>
                  </a:lnTo>
                  <a:lnTo>
                    <a:pt x="1367" y="869"/>
                  </a:lnTo>
                  <a:lnTo>
                    <a:pt x="1357" y="888"/>
                  </a:lnTo>
                  <a:lnTo>
                    <a:pt x="1347" y="907"/>
                  </a:lnTo>
                  <a:lnTo>
                    <a:pt x="1335" y="925"/>
                  </a:lnTo>
                  <a:lnTo>
                    <a:pt x="1322" y="944"/>
                  </a:lnTo>
                  <a:lnTo>
                    <a:pt x="1308" y="962"/>
                  </a:lnTo>
                  <a:lnTo>
                    <a:pt x="1294" y="980"/>
                  </a:lnTo>
                  <a:lnTo>
                    <a:pt x="531" y="1606"/>
                  </a:lnTo>
                  <a:lnTo>
                    <a:pt x="362" y="1282"/>
                  </a:lnTo>
                  <a:lnTo>
                    <a:pt x="1037" y="803"/>
                  </a:lnTo>
                  <a:lnTo>
                    <a:pt x="1060" y="782"/>
                  </a:lnTo>
                  <a:lnTo>
                    <a:pt x="1080" y="759"/>
                  </a:lnTo>
                  <a:lnTo>
                    <a:pt x="1098" y="738"/>
                  </a:lnTo>
                  <a:lnTo>
                    <a:pt x="1115" y="715"/>
                  </a:lnTo>
                  <a:lnTo>
                    <a:pt x="1128" y="694"/>
                  </a:lnTo>
                  <a:lnTo>
                    <a:pt x="1138" y="672"/>
                  </a:lnTo>
                  <a:lnTo>
                    <a:pt x="1143" y="662"/>
                  </a:lnTo>
                  <a:lnTo>
                    <a:pt x="1148" y="651"/>
                  </a:lnTo>
                  <a:lnTo>
                    <a:pt x="1151" y="641"/>
                  </a:lnTo>
                  <a:lnTo>
                    <a:pt x="1154" y="631"/>
                  </a:lnTo>
                  <a:lnTo>
                    <a:pt x="1156" y="620"/>
                  </a:lnTo>
                  <a:lnTo>
                    <a:pt x="1157" y="609"/>
                  </a:lnTo>
                  <a:lnTo>
                    <a:pt x="1158" y="599"/>
                  </a:lnTo>
                  <a:lnTo>
                    <a:pt x="1159" y="589"/>
                  </a:lnTo>
                  <a:lnTo>
                    <a:pt x="1159" y="579"/>
                  </a:lnTo>
                  <a:lnTo>
                    <a:pt x="1158" y="568"/>
                  </a:lnTo>
                  <a:lnTo>
                    <a:pt x="1156" y="558"/>
                  </a:lnTo>
                  <a:lnTo>
                    <a:pt x="1154" y="548"/>
                  </a:lnTo>
                  <a:lnTo>
                    <a:pt x="1152" y="538"/>
                  </a:lnTo>
                  <a:lnTo>
                    <a:pt x="1148" y="528"/>
                  </a:lnTo>
                  <a:lnTo>
                    <a:pt x="1144" y="517"/>
                  </a:lnTo>
                  <a:lnTo>
                    <a:pt x="1139" y="508"/>
                  </a:lnTo>
                  <a:lnTo>
                    <a:pt x="1134" y="498"/>
                  </a:lnTo>
                  <a:lnTo>
                    <a:pt x="1129" y="488"/>
                  </a:lnTo>
                  <a:lnTo>
                    <a:pt x="1123" y="479"/>
                  </a:lnTo>
                  <a:lnTo>
                    <a:pt x="1116" y="468"/>
                  </a:lnTo>
                  <a:lnTo>
                    <a:pt x="1105" y="458"/>
                  </a:lnTo>
                  <a:lnTo>
                    <a:pt x="1092" y="450"/>
                  </a:lnTo>
                  <a:lnTo>
                    <a:pt x="1080" y="443"/>
                  </a:lnTo>
                  <a:lnTo>
                    <a:pt x="1067" y="438"/>
                  </a:lnTo>
                  <a:lnTo>
                    <a:pt x="1054" y="434"/>
                  </a:lnTo>
                  <a:lnTo>
                    <a:pt x="1038" y="431"/>
                  </a:lnTo>
                  <a:lnTo>
                    <a:pt x="1023" y="429"/>
                  </a:lnTo>
                  <a:lnTo>
                    <a:pt x="1008" y="429"/>
                  </a:lnTo>
                  <a:lnTo>
                    <a:pt x="145" y="813"/>
                  </a:lnTo>
                  <a:lnTo>
                    <a:pt x="0" y="49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5BAA8988-D24B-49BA-9F35-223C4D988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" y="2983"/>
              <a:ext cx="331" cy="340"/>
            </a:xfrm>
            <a:custGeom>
              <a:avLst/>
              <a:gdLst>
                <a:gd name="T0" fmla="*/ 379 w 1326"/>
                <a:gd name="T1" fmla="*/ 1076 h 1358"/>
                <a:gd name="T2" fmla="*/ 442 w 1326"/>
                <a:gd name="T3" fmla="*/ 1112 h 1358"/>
                <a:gd name="T4" fmla="*/ 508 w 1326"/>
                <a:gd name="T5" fmla="*/ 1133 h 1358"/>
                <a:gd name="T6" fmla="*/ 578 w 1326"/>
                <a:gd name="T7" fmla="*/ 1136 h 1358"/>
                <a:gd name="T8" fmla="*/ 648 w 1326"/>
                <a:gd name="T9" fmla="*/ 1125 h 1358"/>
                <a:gd name="T10" fmla="*/ 719 w 1326"/>
                <a:gd name="T11" fmla="*/ 1099 h 1358"/>
                <a:gd name="T12" fmla="*/ 788 w 1326"/>
                <a:gd name="T13" fmla="*/ 1060 h 1358"/>
                <a:gd name="T14" fmla="*/ 855 w 1326"/>
                <a:gd name="T15" fmla="*/ 1010 h 1358"/>
                <a:gd name="T16" fmla="*/ 917 w 1326"/>
                <a:gd name="T17" fmla="*/ 949 h 1358"/>
                <a:gd name="T18" fmla="*/ 973 w 1326"/>
                <a:gd name="T19" fmla="*/ 878 h 1358"/>
                <a:gd name="T20" fmla="*/ 1023 w 1326"/>
                <a:gd name="T21" fmla="*/ 798 h 1358"/>
                <a:gd name="T22" fmla="*/ 1057 w 1326"/>
                <a:gd name="T23" fmla="*/ 714 h 1358"/>
                <a:gd name="T24" fmla="*/ 1080 w 1326"/>
                <a:gd name="T25" fmla="*/ 634 h 1358"/>
                <a:gd name="T26" fmla="*/ 1096 w 1326"/>
                <a:gd name="T27" fmla="*/ 561 h 1358"/>
                <a:gd name="T28" fmla="*/ 1100 w 1326"/>
                <a:gd name="T29" fmla="*/ 492 h 1358"/>
                <a:gd name="T30" fmla="*/ 1093 w 1326"/>
                <a:gd name="T31" fmla="*/ 432 h 1358"/>
                <a:gd name="T32" fmla="*/ 1073 w 1326"/>
                <a:gd name="T33" fmla="*/ 379 h 1358"/>
                <a:gd name="T34" fmla="*/ 1042 w 1326"/>
                <a:gd name="T35" fmla="*/ 334 h 1358"/>
                <a:gd name="T36" fmla="*/ 995 w 1326"/>
                <a:gd name="T37" fmla="*/ 297 h 1358"/>
                <a:gd name="T38" fmla="*/ 933 w 1326"/>
                <a:gd name="T39" fmla="*/ 270 h 1358"/>
                <a:gd name="T40" fmla="*/ 857 w 1326"/>
                <a:gd name="T41" fmla="*/ 253 h 1358"/>
                <a:gd name="T42" fmla="*/ 796 w 1326"/>
                <a:gd name="T43" fmla="*/ 0 h 1358"/>
                <a:gd name="T44" fmla="*/ 903 w 1326"/>
                <a:gd name="T45" fmla="*/ 47 h 1358"/>
                <a:gd name="T46" fmla="*/ 1000 w 1326"/>
                <a:gd name="T47" fmla="*/ 112 h 1358"/>
                <a:gd name="T48" fmla="*/ 1086 w 1326"/>
                <a:gd name="T49" fmla="*/ 190 h 1358"/>
                <a:gd name="T50" fmla="*/ 1161 w 1326"/>
                <a:gd name="T51" fmla="*/ 280 h 1358"/>
                <a:gd name="T52" fmla="*/ 1225 w 1326"/>
                <a:gd name="T53" fmla="*/ 379 h 1358"/>
                <a:gd name="T54" fmla="*/ 1274 w 1326"/>
                <a:gd name="T55" fmla="*/ 485 h 1358"/>
                <a:gd name="T56" fmla="*/ 1307 w 1326"/>
                <a:gd name="T57" fmla="*/ 595 h 1358"/>
                <a:gd name="T58" fmla="*/ 1325 w 1326"/>
                <a:gd name="T59" fmla="*/ 707 h 1358"/>
                <a:gd name="T60" fmla="*/ 1324 w 1326"/>
                <a:gd name="T61" fmla="*/ 819 h 1358"/>
                <a:gd name="T62" fmla="*/ 1304 w 1326"/>
                <a:gd name="T63" fmla="*/ 927 h 1358"/>
                <a:gd name="T64" fmla="*/ 1264 w 1326"/>
                <a:gd name="T65" fmla="*/ 1029 h 1358"/>
                <a:gd name="T66" fmla="*/ 1203 w 1326"/>
                <a:gd name="T67" fmla="*/ 1122 h 1358"/>
                <a:gd name="T68" fmla="*/ 1121 w 1326"/>
                <a:gd name="T69" fmla="*/ 1202 h 1358"/>
                <a:gd name="T70" fmla="*/ 1024 w 1326"/>
                <a:gd name="T71" fmla="*/ 1268 h 1358"/>
                <a:gd name="T72" fmla="*/ 915 w 1326"/>
                <a:gd name="T73" fmla="*/ 1318 h 1358"/>
                <a:gd name="T74" fmla="*/ 798 w 1326"/>
                <a:gd name="T75" fmla="*/ 1349 h 1358"/>
                <a:gd name="T76" fmla="*/ 677 w 1326"/>
                <a:gd name="T77" fmla="*/ 1358 h 1358"/>
                <a:gd name="T78" fmla="*/ 556 w 1326"/>
                <a:gd name="T79" fmla="*/ 1344 h 1358"/>
                <a:gd name="T80" fmla="*/ 439 w 1326"/>
                <a:gd name="T81" fmla="*/ 1304 h 1358"/>
                <a:gd name="T82" fmla="*/ 328 w 1326"/>
                <a:gd name="T83" fmla="*/ 1237 h 1358"/>
                <a:gd name="T84" fmla="*/ 229 w 1326"/>
                <a:gd name="T85" fmla="*/ 1139 h 1358"/>
                <a:gd name="T86" fmla="*/ 177 w 1326"/>
                <a:gd name="T87" fmla="*/ 1061 h 1358"/>
                <a:gd name="T88" fmla="*/ 141 w 1326"/>
                <a:gd name="T89" fmla="*/ 992 h 1358"/>
                <a:gd name="T90" fmla="*/ 103 w 1326"/>
                <a:gd name="T91" fmla="*/ 928 h 1358"/>
                <a:gd name="T92" fmla="*/ 66 w 1326"/>
                <a:gd name="T93" fmla="*/ 883 h 1358"/>
                <a:gd name="T94" fmla="*/ 11 w 1326"/>
                <a:gd name="T95" fmla="*/ 840 h 1358"/>
                <a:gd name="T96" fmla="*/ 0 w 1326"/>
                <a:gd name="T97" fmla="*/ 800 h 1358"/>
                <a:gd name="T98" fmla="*/ 3 w 1326"/>
                <a:gd name="T99" fmla="*/ 783 h 1358"/>
                <a:gd name="T100" fmla="*/ 10 w 1326"/>
                <a:gd name="T101" fmla="*/ 774 h 1358"/>
                <a:gd name="T102" fmla="*/ 24 w 1326"/>
                <a:gd name="T103" fmla="*/ 768 h 1358"/>
                <a:gd name="T104" fmla="*/ 64 w 1326"/>
                <a:gd name="T105" fmla="*/ 765 h 1358"/>
                <a:gd name="T106" fmla="*/ 125 w 1326"/>
                <a:gd name="T107" fmla="*/ 773 h 1358"/>
                <a:gd name="T108" fmla="*/ 200 w 1326"/>
                <a:gd name="T109" fmla="*/ 789 h 1358"/>
                <a:gd name="T110" fmla="*/ 229 w 1326"/>
                <a:gd name="T111" fmla="*/ 803 h 1358"/>
                <a:gd name="T112" fmla="*/ 238 w 1326"/>
                <a:gd name="T113" fmla="*/ 815 h 1358"/>
                <a:gd name="T114" fmla="*/ 240 w 1326"/>
                <a:gd name="T115" fmla="*/ 828 h 1358"/>
                <a:gd name="T116" fmla="*/ 238 w 1326"/>
                <a:gd name="T117" fmla="*/ 863 h 1358"/>
                <a:gd name="T118" fmla="*/ 244 w 1326"/>
                <a:gd name="T119" fmla="*/ 898 h 1358"/>
                <a:gd name="T120" fmla="*/ 258 w 1326"/>
                <a:gd name="T121" fmla="*/ 931 h 1358"/>
                <a:gd name="T122" fmla="*/ 282 w 1326"/>
                <a:gd name="T123" fmla="*/ 973 h 1358"/>
                <a:gd name="T124" fmla="*/ 323 w 1326"/>
                <a:gd name="T125" fmla="*/ 1023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6" h="1358">
                  <a:moveTo>
                    <a:pt x="340" y="1041"/>
                  </a:moveTo>
                  <a:lnTo>
                    <a:pt x="360" y="1059"/>
                  </a:lnTo>
                  <a:lnTo>
                    <a:pt x="379" y="1076"/>
                  </a:lnTo>
                  <a:lnTo>
                    <a:pt x="400" y="1090"/>
                  </a:lnTo>
                  <a:lnTo>
                    <a:pt x="420" y="1102"/>
                  </a:lnTo>
                  <a:lnTo>
                    <a:pt x="442" y="1112"/>
                  </a:lnTo>
                  <a:lnTo>
                    <a:pt x="463" y="1122"/>
                  </a:lnTo>
                  <a:lnTo>
                    <a:pt x="486" y="1128"/>
                  </a:lnTo>
                  <a:lnTo>
                    <a:pt x="508" y="1133"/>
                  </a:lnTo>
                  <a:lnTo>
                    <a:pt x="531" y="1136"/>
                  </a:lnTo>
                  <a:lnTo>
                    <a:pt x="554" y="1137"/>
                  </a:lnTo>
                  <a:lnTo>
                    <a:pt x="578" y="1136"/>
                  </a:lnTo>
                  <a:lnTo>
                    <a:pt x="601" y="1134"/>
                  </a:lnTo>
                  <a:lnTo>
                    <a:pt x="625" y="1130"/>
                  </a:lnTo>
                  <a:lnTo>
                    <a:pt x="648" y="1125"/>
                  </a:lnTo>
                  <a:lnTo>
                    <a:pt x="672" y="1117"/>
                  </a:lnTo>
                  <a:lnTo>
                    <a:pt x="695" y="1109"/>
                  </a:lnTo>
                  <a:lnTo>
                    <a:pt x="719" y="1099"/>
                  </a:lnTo>
                  <a:lnTo>
                    <a:pt x="742" y="1088"/>
                  </a:lnTo>
                  <a:lnTo>
                    <a:pt x="765" y="1075"/>
                  </a:lnTo>
                  <a:lnTo>
                    <a:pt x="788" y="1060"/>
                  </a:lnTo>
                  <a:lnTo>
                    <a:pt x="811" y="1045"/>
                  </a:lnTo>
                  <a:lnTo>
                    <a:pt x="832" y="1029"/>
                  </a:lnTo>
                  <a:lnTo>
                    <a:pt x="855" y="1010"/>
                  </a:lnTo>
                  <a:lnTo>
                    <a:pt x="876" y="991"/>
                  </a:lnTo>
                  <a:lnTo>
                    <a:pt x="896" y="971"/>
                  </a:lnTo>
                  <a:lnTo>
                    <a:pt x="917" y="949"/>
                  </a:lnTo>
                  <a:lnTo>
                    <a:pt x="936" y="927"/>
                  </a:lnTo>
                  <a:lnTo>
                    <a:pt x="956" y="903"/>
                  </a:lnTo>
                  <a:lnTo>
                    <a:pt x="973" y="878"/>
                  </a:lnTo>
                  <a:lnTo>
                    <a:pt x="992" y="852"/>
                  </a:lnTo>
                  <a:lnTo>
                    <a:pt x="1008" y="826"/>
                  </a:lnTo>
                  <a:lnTo>
                    <a:pt x="1023" y="798"/>
                  </a:lnTo>
                  <a:lnTo>
                    <a:pt x="1035" y="770"/>
                  </a:lnTo>
                  <a:lnTo>
                    <a:pt x="1047" y="741"/>
                  </a:lnTo>
                  <a:lnTo>
                    <a:pt x="1057" y="714"/>
                  </a:lnTo>
                  <a:lnTo>
                    <a:pt x="1066" y="686"/>
                  </a:lnTo>
                  <a:lnTo>
                    <a:pt x="1074" y="659"/>
                  </a:lnTo>
                  <a:lnTo>
                    <a:pt x="1080" y="634"/>
                  </a:lnTo>
                  <a:lnTo>
                    <a:pt x="1087" y="608"/>
                  </a:lnTo>
                  <a:lnTo>
                    <a:pt x="1092" y="584"/>
                  </a:lnTo>
                  <a:lnTo>
                    <a:pt x="1096" y="561"/>
                  </a:lnTo>
                  <a:lnTo>
                    <a:pt x="1098" y="537"/>
                  </a:lnTo>
                  <a:lnTo>
                    <a:pt x="1100" y="515"/>
                  </a:lnTo>
                  <a:lnTo>
                    <a:pt x="1100" y="492"/>
                  </a:lnTo>
                  <a:lnTo>
                    <a:pt x="1099" y="472"/>
                  </a:lnTo>
                  <a:lnTo>
                    <a:pt x="1097" y="451"/>
                  </a:lnTo>
                  <a:lnTo>
                    <a:pt x="1093" y="432"/>
                  </a:lnTo>
                  <a:lnTo>
                    <a:pt x="1088" y="414"/>
                  </a:lnTo>
                  <a:lnTo>
                    <a:pt x="1081" y="396"/>
                  </a:lnTo>
                  <a:lnTo>
                    <a:pt x="1073" y="379"/>
                  </a:lnTo>
                  <a:lnTo>
                    <a:pt x="1064" y="364"/>
                  </a:lnTo>
                  <a:lnTo>
                    <a:pt x="1054" y="348"/>
                  </a:lnTo>
                  <a:lnTo>
                    <a:pt x="1042" y="334"/>
                  </a:lnTo>
                  <a:lnTo>
                    <a:pt x="1027" y="321"/>
                  </a:lnTo>
                  <a:lnTo>
                    <a:pt x="1012" y="309"/>
                  </a:lnTo>
                  <a:lnTo>
                    <a:pt x="995" y="297"/>
                  </a:lnTo>
                  <a:lnTo>
                    <a:pt x="976" y="287"/>
                  </a:lnTo>
                  <a:lnTo>
                    <a:pt x="956" y="278"/>
                  </a:lnTo>
                  <a:lnTo>
                    <a:pt x="933" y="270"/>
                  </a:lnTo>
                  <a:lnTo>
                    <a:pt x="910" y="264"/>
                  </a:lnTo>
                  <a:lnTo>
                    <a:pt x="884" y="258"/>
                  </a:lnTo>
                  <a:lnTo>
                    <a:pt x="857" y="253"/>
                  </a:lnTo>
                  <a:lnTo>
                    <a:pt x="828" y="248"/>
                  </a:lnTo>
                  <a:lnTo>
                    <a:pt x="796" y="246"/>
                  </a:lnTo>
                  <a:lnTo>
                    <a:pt x="796" y="0"/>
                  </a:lnTo>
                  <a:lnTo>
                    <a:pt x="833" y="14"/>
                  </a:lnTo>
                  <a:lnTo>
                    <a:pt x="868" y="29"/>
                  </a:lnTo>
                  <a:lnTo>
                    <a:pt x="903" y="47"/>
                  </a:lnTo>
                  <a:lnTo>
                    <a:pt x="935" y="67"/>
                  </a:lnTo>
                  <a:lnTo>
                    <a:pt x="968" y="88"/>
                  </a:lnTo>
                  <a:lnTo>
                    <a:pt x="1000" y="112"/>
                  </a:lnTo>
                  <a:lnTo>
                    <a:pt x="1029" y="136"/>
                  </a:lnTo>
                  <a:lnTo>
                    <a:pt x="1058" y="163"/>
                  </a:lnTo>
                  <a:lnTo>
                    <a:pt x="1086" y="190"/>
                  </a:lnTo>
                  <a:lnTo>
                    <a:pt x="1112" y="219"/>
                  </a:lnTo>
                  <a:lnTo>
                    <a:pt x="1138" y="249"/>
                  </a:lnTo>
                  <a:lnTo>
                    <a:pt x="1161" y="280"/>
                  </a:lnTo>
                  <a:lnTo>
                    <a:pt x="1184" y="313"/>
                  </a:lnTo>
                  <a:lnTo>
                    <a:pt x="1205" y="345"/>
                  </a:lnTo>
                  <a:lnTo>
                    <a:pt x="1225" y="379"/>
                  </a:lnTo>
                  <a:lnTo>
                    <a:pt x="1242" y="414"/>
                  </a:lnTo>
                  <a:lnTo>
                    <a:pt x="1258" y="449"/>
                  </a:lnTo>
                  <a:lnTo>
                    <a:pt x="1274" y="485"/>
                  </a:lnTo>
                  <a:lnTo>
                    <a:pt x="1286" y="522"/>
                  </a:lnTo>
                  <a:lnTo>
                    <a:pt x="1297" y="559"/>
                  </a:lnTo>
                  <a:lnTo>
                    <a:pt x="1307" y="595"/>
                  </a:lnTo>
                  <a:lnTo>
                    <a:pt x="1314" y="633"/>
                  </a:lnTo>
                  <a:lnTo>
                    <a:pt x="1321" y="670"/>
                  </a:lnTo>
                  <a:lnTo>
                    <a:pt x="1325" y="707"/>
                  </a:lnTo>
                  <a:lnTo>
                    <a:pt x="1326" y="744"/>
                  </a:lnTo>
                  <a:lnTo>
                    <a:pt x="1326" y="782"/>
                  </a:lnTo>
                  <a:lnTo>
                    <a:pt x="1324" y="819"/>
                  </a:lnTo>
                  <a:lnTo>
                    <a:pt x="1320" y="854"/>
                  </a:lnTo>
                  <a:lnTo>
                    <a:pt x="1313" y="891"/>
                  </a:lnTo>
                  <a:lnTo>
                    <a:pt x="1304" y="927"/>
                  </a:lnTo>
                  <a:lnTo>
                    <a:pt x="1294" y="961"/>
                  </a:lnTo>
                  <a:lnTo>
                    <a:pt x="1281" y="995"/>
                  </a:lnTo>
                  <a:lnTo>
                    <a:pt x="1264" y="1029"/>
                  </a:lnTo>
                  <a:lnTo>
                    <a:pt x="1246" y="1060"/>
                  </a:lnTo>
                  <a:lnTo>
                    <a:pt x="1226" y="1092"/>
                  </a:lnTo>
                  <a:lnTo>
                    <a:pt x="1203" y="1122"/>
                  </a:lnTo>
                  <a:lnTo>
                    <a:pt x="1178" y="1150"/>
                  </a:lnTo>
                  <a:lnTo>
                    <a:pt x="1150" y="1177"/>
                  </a:lnTo>
                  <a:lnTo>
                    <a:pt x="1121" y="1202"/>
                  </a:lnTo>
                  <a:lnTo>
                    <a:pt x="1091" y="1226"/>
                  </a:lnTo>
                  <a:lnTo>
                    <a:pt x="1058" y="1248"/>
                  </a:lnTo>
                  <a:lnTo>
                    <a:pt x="1024" y="1268"/>
                  </a:lnTo>
                  <a:lnTo>
                    <a:pt x="988" y="1287"/>
                  </a:lnTo>
                  <a:lnTo>
                    <a:pt x="953" y="1303"/>
                  </a:lnTo>
                  <a:lnTo>
                    <a:pt x="915" y="1318"/>
                  </a:lnTo>
                  <a:lnTo>
                    <a:pt x="877" y="1331"/>
                  </a:lnTo>
                  <a:lnTo>
                    <a:pt x="838" y="1341"/>
                  </a:lnTo>
                  <a:lnTo>
                    <a:pt x="798" y="1349"/>
                  </a:lnTo>
                  <a:lnTo>
                    <a:pt x="758" y="1354"/>
                  </a:lnTo>
                  <a:lnTo>
                    <a:pt x="718" y="1357"/>
                  </a:lnTo>
                  <a:lnTo>
                    <a:pt x="677" y="1358"/>
                  </a:lnTo>
                  <a:lnTo>
                    <a:pt x="637" y="1356"/>
                  </a:lnTo>
                  <a:lnTo>
                    <a:pt x="596" y="1351"/>
                  </a:lnTo>
                  <a:lnTo>
                    <a:pt x="556" y="1344"/>
                  </a:lnTo>
                  <a:lnTo>
                    <a:pt x="516" y="1334"/>
                  </a:lnTo>
                  <a:lnTo>
                    <a:pt x="476" y="1320"/>
                  </a:lnTo>
                  <a:lnTo>
                    <a:pt x="439" y="1304"/>
                  </a:lnTo>
                  <a:lnTo>
                    <a:pt x="401" y="1285"/>
                  </a:lnTo>
                  <a:lnTo>
                    <a:pt x="363" y="1262"/>
                  </a:lnTo>
                  <a:lnTo>
                    <a:pt x="328" y="1237"/>
                  </a:lnTo>
                  <a:lnTo>
                    <a:pt x="293" y="1207"/>
                  </a:lnTo>
                  <a:lnTo>
                    <a:pt x="260" y="1175"/>
                  </a:lnTo>
                  <a:lnTo>
                    <a:pt x="229" y="1139"/>
                  </a:lnTo>
                  <a:lnTo>
                    <a:pt x="198" y="1099"/>
                  </a:lnTo>
                  <a:lnTo>
                    <a:pt x="187" y="1080"/>
                  </a:lnTo>
                  <a:lnTo>
                    <a:pt x="177" y="1061"/>
                  </a:lnTo>
                  <a:lnTo>
                    <a:pt x="168" y="1044"/>
                  </a:lnTo>
                  <a:lnTo>
                    <a:pt x="159" y="1027"/>
                  </a:lnTo>
                  <a:lnTo>
                    <a:pt x="141" y="992"/>
                  </a:lnTo>
                  <a:lnTo>
                    <a:pt x="124" y="959"/>
                  </a:lnTo>
                  <a:lnTo>
                    <a:pt x="114" y="943"/>
                  </a:lnTo>
                  <a:lnTo>
                    <a:pt x="103" y="928"/>
                  </a:lnTo>
                  <a:lnTo>
                    <a:pt x="92" y="912"/>
                  </a:lnTo>
                  <a:lnTo>
                    <a:pt x="79" y="897"/>
                  </a:lnTo>
                  <a:lnTo>
                    <a:pt x="66" y="883"/>
                  </a:lnTo>
                  <a:lnTo>
                    <a:pt x="49" y="869"/>
                  </a:lnTo>
                  <a:lnTo>
                    <a:pt x="32" y="854"/>
                  </a:lnTo>
                  <a:lnTo>
                    <a:pt x="11" y="840"/>
                  </a:lnTo>
                  <a:lnTo>
                    <a:pt x="5" y="825"/>
                  </a:lnTo>
                  <a:lnTo>
                    <a:pt x="2" y="811"/>
                  </a:lnTo>
                  <a:lnTo>
                    <a:pt x="0" y="800"/>
                  </a:lnTo>
                  <a:lnTo>
                    <a:pt x="0" y="791"/>
                  </a:lnTo>
                  <a:lnTo>
                    <a:pt x="1" y="787"/>
                  </a:lnTo>
                  <a:lnTo>
                    <a:pt x="3" y="783"/>
                  </a:lnTo>
                  <a:lnTo>
                    <a:pt x="5" y="779"/>
                  </a:lnTo>
                  <a:lnTo>
                    <a:pt x="7" y="776"/>
                  </a:lnTo>
                  <a:lnTo>
                    <a:pt x="10" y="774"/>
                  </a:lnTo>
                  <a:lnTo>
                    <a:pt x="14" y="772"/>
                  </a:lnTo>
                  <a:lnTo>
                    <a:pt x="19" y="770"/>
                  </a:lnTo>
                  <a:lnTo>
                    <a:pt x="24" y="768"/>
                  </a:lnTo>
                  <a:lnTo>
                    <a:pt x="35" y="766"/>
                  </a:lnTo>
                  <a:lnTo>
                    <a:pt x="48" y="765"/>
                  </a:lnTo>
                  <a:lnTo>
                    <a:pt x="64" y="765"/>
                  </a:lnTo>
                  <a:lnTo>
                    <a:pt x="82" y="767"/>
                  </a:lnTo>
                  <a:lnTo>
                    <a:pt x="102" y="769"/>
                  </a:lnTo>
                  <a:lnTo>
                    <a:pt x="125" y="773"/>
                  </a:lnTo>
                  <a:lnTo>
                    <a:pt x="149" y="777"/>
                  </a:lnTo>
                  <a:lnTo>
                    <a:pt x="177" y="782"/>
                  </a:lnTo>
                  <a:lnTo>
                    <a:pt x="200" y="789"/>
                  </a:lnTo>
                  <a:lnTo>
                    <a:pt x="218" y="796"/>
                  </a:lnTo>
                  <a:lnTo>
                    <a:pt x="224" y="800"/>
                  </a:lnTo>
                  <a:lnTo>
                    <a:pt x="229" y="803"/>
                  </a:lnTo>
                  <a:lnTo>
                    <a:pt x="233" y="807"/>
                  </a:lnTo>
                  <a:lnTo>
                    <a:pt x="236" y="810"/>
                  </a:lnTo>
                  <a:lnTo>
                    <a:pt x="238" y="815"/>
                  </a:lnTo>
                  <a:lnTo>
                    <a:pt x="239" y="819"/>
                  </a:lnTo>
                  <a:lnTo>
                    <a:pt x="240" y="823"/>
                  </a:lnTo>
                  <a:lnTo>
                    <a:pt x="240" y="828"/>
                  </a:lnTo>
                  <a:lnTo>
                    <a:pt x="239" y="838"/>
                  </a:lnTo>
                  <a:lnTo>
                    <a:pt x="239" y="849"/>
                  </a:lnTo>
                  <a:lnTo>
                    <a:pt x="238" y="863"/>
                  </a:lnTo>
                  <a:lnTo>
                    <a:pt x="240" y="879"/>
                  </a:lnTo>
                  <a:lnTo>
                    <a:pt x="241" y="888"/>
                  </a:lnTo>
                  <a:lnTo>
                    <a:pt x="244" y="898"/>
                  </a:lnTo>
                  <a:lnTo>
                    <a:pt x="247" y="908"/>
                  </a:lnTo>
                  <a:lnTo>
                    <a:pt x="252" y="920"/>
                  </a:lnTo>
                  <a:lnTo>
                    <a:pt x="258" y="931"/>
                  </a:lnTo>
                  <a:lnTo>
                    <a:pt x="264" y="944"/>
                  </a:lnTo>
                  <a:lnTo>
                    <a:pt x="273" y="957"/>
                  </a:lnTo>
                  <a:lnTo>
                    <a:pt x="282" y="973"/>
                  </a:lnTo>
                  <a:lnTo>
                    <a:pt x="295" y="988"/>
                  </a:lnTo>
                  <a:lnTo>
                    <a:pt x="308" y="1005"/>
                  </a:lnTo>
                  <a:lnTo>
                    <a:pt x="323" y="1023"/>
                  </a:lnTo>
                  <a:lnTo>
                    <a:pt x="340" y="104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71CBE8D0-14A9-40D4-B3C9-8DBA9F816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3193"/>
              <a:ext cx="362" cy="385"/>
            </a:xfrm>
            <a:custGeom>
              <a:avLst/>
              <a:gdLst>
                <a:gd name="T0" fmla="*/ 601 w 1447"/>
                <a:gd name="T1" fmla="*/ 602 h 1541"/>
                <a:gd name="T2" fmla="*/ 482 w 1447"/>
                <a:gd name="T3" fmla="*/ 0 h 1541"/>
                <a:gd name="T4" fmla="*/ 255 w 1447"/>
                <a:gd name="T5" fmla="*/ 1541 h 1541"/>
                <a:gd name="T6" fmla="*/ 306 w 1447"/>
                <a:gd name="T7" fmla="*/ 1494 h 1541"/>
                <a:gd name="T8" fmla="*/ 359 w 1447"/>
                <a:gd name="T9" fmla="*/ 1449 h 1541"/>
                <a:gd name="T10" fmla="*/ 413 w 1447"/>
                <a:gd name="T11" fmla="*/ 1407 h 1541"/>
                <a:gd name="T12" fmla="*/ 470 w 1447"/>
                <a:gd name="T13" fmla="*/ 1367 h 1541"/>
                <a:gd name="T14" fmla="*/ 528 w 1447"/>
                <a:gd name="T15" fmla="*/ 1328 h 1541"/>
                <a:gd name="T16" fmla="*/ 587 w 1447"/>
                <a:gd name="T17" fmla="*/ 1291 h 1541"/>
                <a:gd name="T18" fmla="*/ 709 w 1447"/>
                <a:gd name="T19" fmla="*/ 1223 h 1541"/>
                <a:gd name="T20" fmla="*/ 833 w 1447"/>
                <a:gd name="T21" fmla="*/ 1158 h 1541"/>
                <a:gd name="T22" fmla="*/ 961 w 1447"/>
                <a:gd name="T23" fmla="*/ 1093 h 1541"/>
                <a:gd name="T24" fmla="*/ 1090 w 1447"/>
                <a:gd name="T25" fmla="*/ 1030 h 1541"/>
                <a:gd name="T26" fmla="*/ 1219 w 1447"/>
                <a:gd name="T27" fmla="*/ 964 h 1541"/>
                <a:gd name="T28" fmla="*/ 1274 w 1447"/>
                <a:gd name="T29" fmla="*/ 937 h 1541"/>
                <a:gd name="T30" fmla="*/ 1303 w 1447"/>
                <a:gd name="T31" fmla="*/ 926 h 1541"/>
                <a:gd name="T32" fmla="*/ 1333 w 1447"/>
                <a:gd name="T33" fmla="*/ 918 h 1541"/>
                <a:gd name="T34" fmla="*/ 1363 w 1447"/>
                <a:gd name="T35" fmla="*/ 912 h 1541"/>
                <a:gd name="T36" fmla="*/ 1391 w 1447"/>
                <a:gd name="T37" fmla="*/ 909 h 1541"/>
                <a:gd name="T38" fmla="*/ 1420 w 1447"/>
                <a:gd name="T39" fmla="*/ 910 h 1541"/>
                <a:gd name="T40" fmla="*/ 1447 w 1447"/>
                <a:gd name="T41" fmla="*/ 915 h 1541"/>
                <a:gd name="T42" fmla="*/ 1396 w 1447"/>
                <a:gd name="T43" fmla="*/ 870 h 1541"/>
                <a:gd name="T44" fmla="*/ 1342 w 1447"/>
                <a:gd name="T45" fmla="*/ 829 h 1541"/>
                <a:gd name="T46" fmla="*/ 1285 w 1447"/>
                <a:gd name="T47" fmla="*/ 792 h 1541"/>
                <a:gd name="T48" fmla="*/ 1224 w 1447"/>
                <a:gd name="T49" fmla="*/ 758 h 1541"/>
                <a:gd name="T50" fmla="*/ 1211 w 1447"/>
                <a:gd name="T51" fmla="*/ 753 h 1541"/>
                <a:gd name="T52" fmla="*/ 1197 w 1447"/>
                <a:gd name="T53" fmla="*/ 751 h 1541"/>
                <a:gd name="T54" fmla="*/ 1183 w 1447"/>
                <a:gd name="T55" fmla="*/ 752 h 1541"/>
                <a:gd name="T56" fmla="*/ 1166 w 1447"/>
                <a:gd name="T57" fmla="*/ 754 h 1541"/>
                <a:gd name="T58" fmla="*/ 1132 w 1447"/>
                <a:gd name="T59" fmla="*/ 766 h 1541"/>
                <a:gd name="T60" fmla="*/ 1094 w 1447"/>
                <a:gd name="T61" fmla="*/ 786 h 1541"/>
                <a:gd name="T62" fmla="*/ 1052 w 1447"/>
                <a:gd name="T63" fmla="*/ 812 h 1541"/>
                <a:gd name="T64" fmla="*/ 1006 w 1447"/>
                <a:gd name="T65" fmla="*/ 842 h 1541"/>
                <a:gd name="T66" fmla="*/ 907 w 1447"/>
                <a:gd name="T67" fmla="*/ 911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7" h="1541">
                  <a:moveTo>
                    <a:pt x="907" y="911"/>
                  </a:moveTo>
                  <a:lnTo>
                    <a:pt x="601" y="602"/>
                  </a:lnTo>
                  <a:lnTo>
                    <a:pt x="761" y="274"/>
                  </a:lnTo>
                  <a:lnTo>
                    <a:pt x="482" y="0"/>
                  </a:lnTo>
                  <a:lnTo>
                    <a:pt x="0" y="1292"/>
                  </a:lnTo>
                  <a:lnTo>
                    <a:pt x="255" y="1541"/>
                  </a:lnTo>
                  <a:lnTo>
                    <a:pt x="280" y="1518"/>
                  </a:lnTo>
                  <a:lnTo>
                    <a:pt x="306" y="1494"/>
                  </a:lnTo>
                  <a:lnTo>
                    <a:pt x="333" y="1471"/>
                  </a:lnTo>
                  <a:lnTo>
                    <a:pt x="359" y="1449"/>
                  </a:lnTo>
                  <a:lnTo>
                    <a:pt x="386" y="1428"/>
                  </a:lnTo>
                  <a:lnTo>
                    <a:pt x="413" y="1407"/>
                  </a:lnTo>
                  <a:lnTo>
                    <a:pt x="442" y="1386"/>
                  </a:lnTo>
                  <a:lnTo>
                    <a:pt x="470" y="1367"/>
                  </a:lnTo>
                  <a:lnTo>
                    <a:pt x="499" y="1347"/>
                  </a:lnTo>
                  <a:lnTo>
                    <a:pt x="528" y="1328"/>
                  </a:lnTo>
                  <a:lnTo>
                    <a:pt x="557" y="1310"/>
                  </a:lnTo>
                  <a:lnTo>
                    <a:pt x="587" y="1291"/>
                  </a:lnTo>
                  <a:lnTo>
                    <a:pt x="647" y="1257"/>
                  </a:lnTo>
                  <a:lnTo>
                    <a:pt x="709" y="1223"/>
                  </a:lnTo>
                  <a:lnTo>
                    <a:pt x="771" y="1189"/>
                  </a:lnTo>
                  <a:lnTo>
                    <a:pt x="833" y="1158"/>
                  </a:lnTo>
                  <a:lnTo>
                    <a:pt x="897" y="1125"/>
                  </a:lnTo>
                  <a:lnTo>
                    <a:pt x="961" y="1093"/>
                  </a:lnTo>
                  <a:lnTo>
                    <a:pt x="1025" y="1062"/>
                  </a:lnTo>
                  <a:lnTo>
                    <a:pt x="1090" y="1030"/>
                  </a:lnTo>
                  <a:lnTo>
                    <a:pt x="1154" y="998"/>
                  </a:lnTo>
                  <a:lnTo>
                    <a:pt x="1219" y="964"/>
                  </a:lnTo>
                  <a:lnTo>
                    <a:pt x="1245" y="950"/>
                  </a:lnTo>
                  <a:lnTo>
                    <a:pt x="1274" y="937"/>
                  </a:lnTo>
                  <a:lnTo>
                    <a:pt x="1288" y="931"/>
                  </a:lnTo>
                  <a:lnTo>
                    <a:pt x="1303" y="926"/>
                  </a:lnTo>
                  <a:lnTo>
                    <a:pt x="1318" y="922"/>
                  </a:lnTo>
                  <a:lnTo>
                    <a:pt x="1333" y="918"/>
                  </a:lnTo>
                  <a:lnTo>
                    <a:pt x="1347" y="915"/>
                  </a:lnTo>
                  <a:lnTo>
                    <a:pt x="1363" y="912"/>
                  </a:lnTo>
                  <a:lnTo>
                    <a:pt x="1377" y="910"/>
                  </a:lnTo>
                  <a:lnTo>
                    <a:pt x="1391" y="909"/>
                  </a:lnTo>
                  <a:lnTo>
                    <a:pt x="1406" y="909"/>
                  </a:lnTo>
                  <a:lnTo>
                    <a:pt x="1420" y="910"/>
                  </a:lnTo>
                  <a:lnTo>
                    <a:pt x="1433" y="912"/>
                  </a:lnTo>
                  <a:lnTo>
                    <a:pt x="1447" y="915"/>
                  </a:lnTo>
                  <a:lnTo>
                    <a:pt x="1422" y="893"/>
                  </a:lnTo>
                  <a:lnTo>
                    <a:pt x="1396" y="870"/>
                  </a:lnTo>
                  <a:lnTo>
                    <a:pt x="1370" y="850"/>
                  </a:lnTo>
                  <a:lnTo>
                    <a:pt x="1342" y="829"/>
                  </a:lnTo>
                  <a:lnTo>
                    <a:pt x="1314" y="810"/>
                  </a:lnTo>
                  <a:lnTo>
                    <a:pt x="1285" y="792"/>
                  </a:lnTo>
                  <a:lnTo>
                    <a:pt x="1254" y="774"/>
                  </a:lnTo>
                  <a:lnTo>
                    <a:pt x="1224" y="758"/>
                  </a:lnTo>
                  <a:lnTo>
                    <a:pt x="1218" y="755"/>
                  </a:lnTo>
                  <a:lnTo>
                    <a:pt x="1211" y="753"/>
                  </a:lnTo>
                  <a:lnTo>
                    <a:pt x="1204" y="752"/>
                  </a:lnTo>
                  <a:lnTo>
                    <a:pt x="1197" y="751"/>
                  </a:lnTo>
                  <a:lnTo>
                    <a:pt x="1190" y="751"/>
                  </a:lnTo>
                  <a:lnTo>
                    <a:pt x="1183" y="752"/>
                  </a:lnTo>
                  <a:lnTo>
                    <a:pt x="1175" y="753"/>
                  </a:lnTo>
                  <a:lnTo>
                    <a:pt x="1166" y="754"/>
                  </a:lnTo>
                  <a:lnTo>
                    <a:pt x="1150" y="759"/>
                  </a:lnTo>
                  <a:lnTo>
                    <a:pt x="1132" y="766"/>
                  </a:lnTo>
                  <a:lnTo>
                    <a:pt x="1113" y="775"/>
                  </a:lnTo>
                  <a:lnTo>
                    <a:pt x="1094" y="786"/>
                  </a:lnTo>
                  <a:lnTo>
                    <a:pt x="1073" y="799"/>
                  </a:lnTo>
                  <a:lnTo>
                    <a:pt x="1052" y="812"/>
                  </a:lnTo>
                  <a:lnTo>
                    <a:pt x="1030" y="826"/>
                  </a:lnTo>
                  <a:lnTo>
                    <a:pt x="1006" y="842"/>
                  </a:lnTo>
                  <a:lnTo>
                    <a:pt x="958" y="875"/>
                  </a:lnTo>
                  <a:lnTo>
                    <a:pt x="907" y="9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D529961C-C1C9-4F6C-AC00-649A1CD60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3392"/>
              <a:ext cx="99" cy="119"/>
            </a:xfrm>
            <a:custGeom>
              <a:avLst/>
              <a:gdLst>
                <a:gd name="T0" fmla="*/ 169 w 397"/>
                <a:gd name="T1" fmla="*/ 0 h 476"/>
                <a:gd name="T2" fmla="*/ 397 w 397"/>
                <a:gd name="T3" fmla="*/ 230 h 476"/>
                <a:gd name="T4" fmla="*/ 118 w 397"/>
                <a:gd name="T5" fmla="*/ 422 h 476"/>
                <a:gd name="T6" fmla="*/ 97 w 397"/>
                <a:gd name="T7" fmla="*/ 437 h 476"/>
                <a:gd name="T8" fmla="*/ 79 w 397"/>
                <a:gd name="T9" fmla="*/ 449 h 476"/>
                <a:gd name="T10" fmla="*/ 62 w 397"/>
                <a:gd name="T11" fmla="*/ 460 h 476"/>
                <a:gd name="T12" fmla="*/ 47 w 397"/>
                <a:gd name="T13" fmla="*/ 468 h 476"/>
                <a:gd name="T14" fmla="*/ 34 w 397"/>
                <a:gd name="T15" fmla="*/ 473 h 476"/>
                <a:gd name="T16" fmla="*/ 23 w 397"/>
                <a:gd name="T17" fmla="*/ 475 h 476"/>
                <a:gd name="T18" fmla="*/ 19 w 397"/>
                <a:gd name="T19" fmla="*/ 476 h 476"/>
                <a:gd name="T20" fmla="*/ 15 w 397"/>
                <a:gd name="T21" fmla="*/ 475 h 476"/>
                <a:gd name="T22" fmla="*/ 11 w 397"/>
                <a:gd name="T23" fmla="*/ 474 h 476"/>
                <a:gd name="T24" fmla="*/ 8 w 397"/>
                <a:gd name="T25" fmla="*/ 473 h 476"/>
                <a:gd name="T26" fmla="*/ 5 w 397"/>
                <a:gd name="T27" fmla="*/ 470 h 476"/>
                <a:gd name="T28" fmla="*/ 3 w 397"/>
                <a:gd name="T29" fmla="*/ 467 h 476"/>
                <a:gd name="T30" fmla="*/ 1 w 397"/>
                <a:gd name="T31" fmla="*/ 463 h 476"/>
                <a:gd name="T32" fmla="*/ 0 w 397"/>
                <a:gd name="T33" fmla="*/ 459 h 476"/>
                <a:gd name="T34" fmla="*/ 0 w 397"/>
                <a:gd name="T35" fmla="*/ 452 h 476"/>
                <a:gd name="T36" fmla="*/ 0 w 397"/>
                <a:gd name="T37" fmla="*/ 446 h 476"/>
                <a:gd name="T38" fmla="*/ 1 w 397"/>
                <a:gd name="T39" fmla="*/ 440 h 476"/>
                <a:gd name="T40" fmla="*/ 3 w 397"/>
                <a:gd name="T41" fmla="*/ 432 h 476"/>
                <a:gd name="T42" fmla="*/ 8 w 397"/>
                <a:gd name="T43" fmla="*/ 415 h 476"/>
                <a:gd name="T44" fmla="*/ 16 w 397"/>
                <a:gd name="T45" fmla="*/ 394 h 476"/>
                <a:gd name="T46" fmla="*/ 25 w 397"/>
                <a:gd name="T47" fmla="*/ 371 h 476"/>
                <a:gd name="T48" fmla="*/ 37 w 397"/>
                <a:gd name="T49" fmla="*/ 343 h 476"/>
                <a:gd name="T50" fmla="*/ 169 w 397"/>
                <a:gd name="T51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7" h="476">
                  <a:moveTo>
                    <a:pt x="169" y="0"/>
                  </a:moveTo>
                  <a:lnTo>
                    <a:pt x="397" y="230"/>
                  </a:lnTo>
                  <a:lnTo>
                    <a:pt x="118" y="422"/>
                  </a:lnTo>
                  <a:lnTo>
                    <a:pt x="97" y="437"/>
                  </a:lnTo>
                  <a:lnTo>
                    <a:pt x="79" y="449"/>
                  </a:lnTo>
                  <a:lnTo>
                    <a:pt x="62" y="460"/>
                  </a:lnTo>
                  <a:lnTo>
                    <a:pt x="47" y="468"/>
                  </a:lnTo>
                  <a:lnTo>
                    <a:pt x="34" y="473"/>
                  </a:lnTo>
                  <a:lnTo>
                    <a:pt x="23" y="475"/>
                  </a:lnTo>
                  <a:lnTo>
                    <a:pt x="19" y="476"/>
                  </a:lnTo>
                  <a:lnTo>
                    <a:pt x="15" y="475"/>
                  </a:lnTo>
                  <a:lnTo>
                    <a:pt x="11" y="474"/>
                  </a:lnTo>
                  <a:lnTo>
                    <a:pt x="8" y="473"/>
                  </a:lnTo>
                  <a:lnTo>
                    <a:pt x="5" y="470"/>
                  </a:lnTo>
                  <a:lnTo>
                    <a:pt x="3" y="467"/>
                  </a:lnTo>
                  <a:lnTo>
                    <a:pt x="1" y="463"/>
                  </a:lnTo>
                  <a:lnTo>
                    <a:pt x="0" y="459"/>
                  </a:lnTo>
                  <a:lnTo>
                    <a:pt x="0" y="452"/>
                  </a:lnTo>
                  <a:lnTo>
                    <a:pt x="0" y="446"/>
                  </a:lnTo>
                  <a:lnTo>
                    <a:pt x="1" y="440"/>
                  </a:lnTo>
                  <a:lnTo>
                    <a:pt x="3" y="432"/>
                  </a:lnTo>
                  <a:lnTo>
                    <a:pt x="8" y="415"/>
                  </a:lnTo>
                  <a:lnTo>
                    <a:pt x="16" y="394"/>
                  </a:lnTo>
                  <a:lnTo>
                    <a:pt x="25" y="371"/>
                  </a:lnTo>
                  <a:lnTo>
                    <a:pt x="37" y="343"/>
                  </a:lnTo>
                  <a:lnTo>
                    <a:pt x="16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07132DBB-9BCC-4EB4-AA42-926D6A61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3461"/>
              <a:ext cx="335" cy="318"/>
            </a:xfrm>
            <a:custGeom>
              <a:avLst/>
              <a:gdLst>
                <a:gd name="T0" fmla="*/ 683 w 1340"/>
                <a:gd name="T1" fmla="*/ 1273 h 1273"/>
                <a:gd name="T2" fmla="*/ 1340 w 1340"/>
                <a:gd name="T3" fmla="*/ 241 h 1273"/>
                <a:gd name="T4" fmla="*/ 1030 w 1340"/>
                <a:gd name="T5" fmla="*/ 0 h 1273"/>
                <a:gd name="T6" fmla="*/ 1012 w 1340"/>
                <a:gd name="T7" fmla="*/ 131 h 1273"/>
                <a:gd name="T8" fmla="*/ 729 w 1340"/>
                <a:gd name="T9" fmla="*/ 557 h 1273"/>
                <a:gd name="T10" fmla="*/ 492 w 1340"/>
                <a:gd name="T11" fmla="*/ 387 h 1273"/>
                <a:gd name="T12" fmla="*/ 301 w 1340"/>
                <a:gd name="T13" fmla="*/ 471 h 1273"/>
                <a:gd name="T14" fmla="*/ 643 w 1340"/>
                <a:gd name="T15" fmla="*/ 668 h 1273"/>
                <a:gd name="T16" fmla="*/ 478 w 1340"/>
                <a:gd name="T17" fmla="*/ 924 h 1273"/>
                <a:gd name="T18" fmla="*/ 248 w 1340"/>
                <a:gd name="T19" fmla="*/ 689 h 1273"/>
                <a:gd name="T20" fmla="*/ 0 w 1340"/>
                <a:gd name="T21" fmla="*/ 766 h 1273"/>
                <a:gd name="T22" fmla="*/ 683 w 1340"/>
                <a:gd name="T23" fmla="*/ 12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0" h="1273">
                  <a:moveTo>
                    <a:pt x="683" y="1273"/>
                  </a:moveTo>
                  <a:lnTo>
                    <a:pt x="1340" y="241"/>
                  </a:lnTo>
                  <a:lnTo>
                    <a:pt x="1030" y="0"/>
                  </a:lnTo>
                  <a:lnTo>
                    <a:pt x="1012" y="131"/>
                  </a:lnTo>
                  <a:lnTo>
                    <a:pt x="729" y="557"/>
                  </a:lnTo>
                  <a:lnTo>
                    <a:pt x="492" y="387"/>
                  </a:lnTo>
                  <a:lnTo>
                    <a:pt x="301" y="471"/>
                  </a:lnTo>
                  <a:lnTo>
                    <a:pt x="643" y="668"/>
                  </a:lnTo>
                  <a:lnTo>
                    <a:pt x="478" y="924"/>
                  </a:lnTo>
                  <a:lnTo>
                    <a:pt x="248" y="689"/>
                  </a:lnTo>
                  <a:lnTo>
                    <a:pt x="0" y="766"/>
                  </a:lnTo>
                  <a:lnTo>
                    <a:pt x="683" y="127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E43393D8-3AE9-4AD2-8F1A-50282138A0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" y="251"/>
              <a:ext cx="1653" cy="1323"/>
            </a:xfrm>
            <a:custGeom>
              <a:avLst/>
              <a:gdLst>
                <a:gd name="T0" fmla="*/ 5496 w 6611"/>
                <a:gd name="T1" fmla="*/ 307 h 5293"/>
                <a:gd name="T2" fmla="*/ 5417 w 6611"/>
                <a:gd name="T3" fmla="*/ 1042 h 5293"/>
                <a:gd name="T4" fmla="*/ 5334 w 6611"/>
                <a:gd name="T5" fmla="*/ 1369 h 5293"/>
                <a:gd name="T6" fmla="*/ 5574 w 6611"/>
                <a:gd name="T7" fmla="*/ 1300 h 5293"/>
                <a:gd name="T8" fmla="*/ 5618 w 6611"/>
                <a:gd name="T9" fmla="*/ 1109 h 5293"/>
                <a:gd name="T10" fmla="*/ 5647 w 6611"/>
                <a:gd name="T11" fmla="*/ 293 h 5293"/>
                <a:gd name="T12" fmla="*/ 5715 w 6611"/>
                <a:gd name="T13" fmla="*/ 338 h 5293"/>
                <a:gd name="T14" fmla="*/ 4200 w 6611"/>
                <a:gd name="T15" fmla="*/ 663 h 5293"/>
                <a:gd name="T16" fmla="*/ 4209 w 6611"/>
                <a:gd name="T17" fmla="*/ 983 h 5293"/>
                <a:gd name="T18" fmla="*/ 4441 w 6611"/>
                <a:gd name="T19" fmla="*/ 1293 h 5293"/>
                <a:gd name="T20" fmla="*/ 4718 w 6611"/>
                <a:gd name="T21" fmla="*/ 1414 h 5293"/>
                <a:gd name="T22" fmla="*/ 4930 w 6611"/>
                <a:gd name="T23" fmla="*/ 1268 h 5293"/>
                <a:gd name="T24" fmla="*/ 4932 w 6611"/>
                <a:gd name="T25" fmla="*/ 1480 h 5293"/>
                <a:gd name="T26" fmla="*/ 4440 w 6611"/>
                <a:gd name="T27" fmla="*/ 1562 h 5293"/>
                <a:gd name="T28" fmla="*/ 4029 w 6611"/>
                <a:gd name="T29" fmla="*/ 1337 h 5293"/>
                <a:gd name="T30" fmla="*/ 3915 w 6611"/>
                <a:gd name="T31" fmla="*/ 852 h 5293"/>
                <a:gd name="T32" fmla="*/ 4204 w 6611"/>
                <a:gd name="T33" fmla="*/ 415 h 5293"/>
                <a:gd name="T34" fmla="*/ 4601 w 6611"/>
                <a:gd name="T35" fmla="*/ 288 h 5293"/>
                <a:gd name="T36" fmla="*/ 4706 w 6611"/>
                <a:gd name="T37" fmla="*/ 289 h 5293"/>
                <a:gd name="T38" fmla="*/ 4609 w 6611"/>
                <a:gd name="T39" fmla="*/ 479 h 5293"/>
                <a:gd name="T40" fmla="*/ 4503 w 6611"/>
                <a:gd name="T41" fmla="*/ 463 h 5293"/>
                <a:gd name="T42" fmla="*/ 3750 w 6611"/>
                <a:gd name="T43" fmla="*/ 2021 h 5293"/>
                <a:gd name="T44" fmla="*/ 2372 w 6611"/>
                <a:gd name="T45" fmla="*/ 2381 h 5293"/>
                <a:gd name="T46" fmla="*/ 3081 w 6611"/>
                <a:gd name="T47" fmla="*/ 2515 h 5293"/>
                <a:gd name="T48" fmla="*/ 3367 w 6611"/>
                <a:gd name="T49" fmla="*/ 2119 h 5293"/>
                <a:gd name="T50" fmla="*/ 3251 w 6611"/>
                <a:gd name="T51" fmla="*/ 1655 h 5293"/>
                <a:gd name="T52" fmla="*/ 2955 w 6611"/>
                <a:gd name="T53" fmla="*/ 1400 h 5293"/>
                <a:gd name="T54" fmla="*/ 2522 w 6611"/>
                <a:gd name="T55" fmla="*/ 1374 h 5293"/>
                <a:gd name="T56" fmla="*/ 1970 w 6611"/>
                <a:gd name="T57" fmla="*/ 1782 h 5293"/>
                <a:gd name="T58" fmla="*/ 2923 w 6611"/>
                <a:gd name="T59" fmla="*/ 2438 h 5293"/>
                <a:gd name="T60" fmla="*/ 3110 w 6611"/>
                <a:gd name="T61" fmla="*/ 2220 h 5293"/>
                <a:gd name="T62" fmla="*/ 3079 w 6611"/>
                <a:gd name="T63" fmla="*/ 1941 h 5293"/>
                <a:gd name="T64" fmla="*/ 2815 w 6611"/>
                <a:gd name="T65" fmla="*/ 1633 h 5293"/>
                <a:gd name="T66" fmla="*/ 2482 w 6611"/>
                <a:gd name="T67" fmla="*/ 1574 h 5293"/>
                <a:gd name="T68" fmla="*/ 1675 w 6611"/>
                <a:gd name="T69" fmla="*/ 2070 h 5293"/>
                <a:gd name="T70" fmla="*/ 1357 w 6611"/>
                <a:gd name="T71" fmla="*/ 2380 h 5293"/>
                <a:gd name="T72" fmla="*/ 1207 w 6611"/>
                <a:gd name="T73" fmla="*/ 2763 h 5293"/>
                <a:gd name="T74" fmla="*/ 1389 w 6611"/>
                <a:gd name="T75" fmla="*/ 3277 h 5293"/>
                <a:gd name="T76" fmla="*/ 1968 w 6611"/>
                <a:gd name="T77" fmla="*/ 3399 h 5293"/>
                <a:gd name="T78" fmla="*/ 2251 w 6611"/>
                <a:gd name="T79" fmla="*/ 3272 h 5293"/>
                <a:gd name="T80" fmla="*/ 2501 w 6611"/>
                <a:gd name="T81" fmla="*/ 2967 h 5293"/>
                <a:gd name="T82" fmla="*/ 2333 w 6611"/>
                <a:gd name="T83" fmla="*/ 2861 h 5293"/>
                <a:gd name="T84" fmla="*/ 2204 w 6611"/>
                <a:gd name="T85" fmla="*/ 3065 h 5293"/>
                <a:gd name="T86" fmla="*/ 1869 w 6611"/>
                <a:gd name="T87" fmla="*/ 3120 h 5293"/>
                <a:gd name="T88" fmla="*/ 1742 w 6611"/>
                <a:gd name="T89" fmla="*/ 3055 h 5293"/>
                <a:gd name="T90" fmla="*/ 1780 w 6611"/>
                <a:gd name="T91" fmla="*/ 2928 h 5293"/>
                <a:gd name="T92" fmla="*/ 1994 w 6611"/>
                <a:gd name="T93" fmla="*/ 2718 h 5293"/>
                <a:gd name="T94" fmla="*/ 2034 w 6611"/>
                <a:gd name="T95" fmla="*/ 2518 h 5293"/>
                <a:gd name="T96" fmla="*/ 1935 w 6611"/>
                <a:gd name="T97" fmla="*/ 2513 h 5293"/>
                <a:gd name="T98" fmla="*/ 1667 w 6611"/>
                <a:gd name="T99" fmla="*/ 2757 h 5293"/>
                <a:gd name="T100" fmla="*/ 1528 w 6611"/>
                <a:gd name="T101" fmla="*/ 2848 h 5293"/>
                <a:gd name="T102" fmla="*/ 1465 w 6611"/>
                <a:gd name="T103" fmla="*/ 2627 h 5293"/>
                <a:gd name="T104" fmla="*/ 1577 w 6611"/>
                <a:gd name="T105" fmla="*/ 2425 h 5293"/>
                <a:gd name="T106" fmla="*/ 1743 w 6611"/>
                <a:gd name="T107" fmla="*/ 2285 h 5293"/>
                <a:gd name="T108" fmla="*/ 1773 w 6611"/>
                <a:gd name="T109" fmla="*/ 2132 h 5293"/>
                <a:gd name="T110" fmla="*/ 920 w 6611"/>
                <a:gd name="T111" fmla="*/ 5205 h 5293"/>
                <a:gd name="T112" fmla="*/ 139 w 6611"/>
                <a:gd name="T113" fmla="*/ 4589 h 5293"/>
                <a:gd name="T114" fmla="*/ 622 w 6611"/>
                <a:gd name="T115" fmla="*/ 3360 h 5293"/>
                <a:gd name="T116" fmla="*/ 1209 w 6611"/>
                <a:gd name="T117" fmla="*/ 3899 h 5293"/>
                <a:gd name="T118" fmla="*/ 818 w 6611"/>
                <a:gd name="T119" fmla="*/ 3838 h 5293"/>
                <a:gd name="T120" fmla="*/ 1244 w 6611"/>
                <a:gd name="T121" fmla="*/ 4241 h 5293"/>
                <a:gd name="T122" fmla="*/ 726 w 6611"/>
                <a:gd name="T123" fmla="*/ 4528 h 5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11" h="5293">
                  <a:moveTo>
                    <a:pt x="5619" y="960"/>
                  </a:moveTo>
                  <a:lnTo>
                    <a:pt x="6048" y="888"/>
                  </a:lnTo>
                  <a:lnTo>
                    <a:pt x="6225" y="1206"/>
                  </a:lnTo>
                  <a:lnTo>
                    <a:pt x="6611" y="1136"/>
                  </a:lnTo>
                  <a:lnTo>
                    <a:pt x="5826" y="0"/>
                  </a:lnTo>
                  <a:lnTo>
                    <a:pt x="5475" y="66"/>
                  </a:lnTo>
                  <a:lnTo>
                    <a:pt x="5481" y="100"/>
                  </a:lnTo>
                  <a:lnTo>
                    <a:pt x="5485" y="135"/>
                  </a:lnTo>
                  <a:lnTo>
                    <a:pt x="5489" y="170"/>
                  </a:lnTo>
                  <a:lnTo>
                    <a:pt x="5492" y="203"/>
                  </a:lnTo>
                  <a:lnTo>
                    <a:pt x="5494" y="238"/>
                  </a:lnTo>
                  <a:lnTo>
                    <a:pt x="5495" y="273"/>
                  </a:lnTo>
                  <a:lnTo>
                    <a:pt x="5496" y="307"/>
                  </a:lnTo>
                  <a:lnTo>
                    <a:pt x="5496" y="342"/>
                  </a:lnTo>
                  <a:lnTo>
                    <a:pt x="5495" y="377"/>
                  </a:lnTo>
                  <a:lnTo>
                    <a:pt x="5494" y="411"/>
                  </a:lnTo>
                  <a:lnTo>
                    <a:pt x="5493" y="446"/>
                  </a:lnTo>
                  <a:lnTo>
                    <a:pt x="5490" y="481"/>
                  </a:lnTo>
                  <a:lnTo>
                    <a:pt x="5484" y="550"/>
                  </a:lnTo>
                  <a:lnTo>
                    <a:pt x="5477" y="619"/>
                  </a:lnTo>
                  <a:lnTo>
                    <a:pt x="5468" y="689"/>
                  </a:lnTo>
                  <a:lnTo>
                    <a:pt x="5459" y="759"/>
                  </a:lnTo>
                  <a:lnTo>
                    <a:pt x="5449" y="830"/>
                  </a:lnTo>
                  <a:lnTo>
                    <a:pt x="5438" y="900"/>
                  </a:lnTo>
                  <a:lnTo>
                    <a:pt x="5427" y="970"/>
                  </a:lnTo>
                  <a:lnTo>
                    <a:pt x="5417" y="1042"/>
                  </a:lnTo>
                  <a:lnTo>
                    <a:pt x="5407" y="1113"/>
                  </a:lnTo>
                  <a:lnTo>
                    <a:pt x="5398" y="1184"/>
                  </a:lnTo>
                  <a:lnTo>
                    <a:pt x="5393" y="1215"/>
                  </a:lnTo>
                  <a:lnTo>
                    <a:pt x="5387" y="1246"/>
                  </a:lnTo>
                  <a:lnTo>
                    <a:pt x="5383" y="1260"/>
                  </a:lnTo>
                  <a:lnTo>
                    <a:pt x="5379" y="1275"/>
                  </a:lnTo>
                  <a:lnTo>
                    <a:pt x="5374" y="1291"/>
                  </a:lnTo>
                  <a:lnTo>
                    <a:pt x="5369" y="1305"/>
                  </a:lnTo>
                  <a:lnTo>
                    <a:pt x="5363" y="1319"/>
                  </a:lnTo>
                  <a:lnTo>
                    <a:pt x="5357" y="1332"/>
                  </a:lnTo>
                  <a:lnTo>
                    <a:pt x="5350" y="1346"/>
                  </a:lnTo>
                  <a:lnTo>
                    <a:pt x="5342" y="1358"/>
                  </a:lnTo>
                  <a:lnTo>
                    <a:pt x="5334" y="1369"/>
                  </a:lnTo>
                  <a:lnTo>
                    <a:pt x="5326" y="1380"/>
                  </a:lnTo>
                  <a:lnTo>
                    <a:pt x="5317" y="1391"/>
                  </a:lnTo>
                  <a:lnTo>
                    <a:pt x="5307" y="1400"/>
                  </a:lnTo>
                  <a:lnTo>
                    <a:pt x="5339" y="1393"/>
                  </a:lnTo>
                  <a:lnTo>
                    <a:pt x="5372" y="1383"/>
                  </a:lnTo>
                  <a:lnTo>
                    <a:pt x="5405" y="1374"/>
                  </a:lnTo>
                  <a:lnTo>
                    <a:pt x="5436" y="1363"/>
                  </a:lnTo>
                  <a:lnTo>
                    <a:pt x="5469" y="1351"/>
                  </a:lnTo>
                  <a:lnTo>
                    <a:pt x="5501" y="1337"/>
                  </a:lnTo>
                  <a:lnTo>
                    <a:pt x="5532" y="1323"/>
                  </a:lnTo>
                  <a:lnTo>
                    <a:pt x="5563" y="1307"/>
                  </a:lnTo>
                  <a:lnTo>
                    <a:pt x="5569" y="1304"/>
                  </a:lnTo>
                  <a:lnTo>
                    <a:pt x="5574" y="1300"/>
                  </a:lnTo>
                  <a:lnTo>
                    <a:pt x="5579" y="1296"/>
                  </a:lnTo>
                  <a:lnTo>
                    <a:pt x="5584" y="1290"/>
                  </a:lnTo>
                  <a:lnTo>
                    <a:pt x="5588" y="1284"/>
                  </a:lnTo>
                  <a:lnTo>
                    <a:pt x="5592" y="1277"/>
                  </a:lnTo>
                  <a:lnTo>
                    <a:pt x="5596" y="1270"/>
                  </a:lnTo>
                  <a:lnTo>
                    <a:pt x="5599" y="1263"/>
                  </a:lnTo>
                  <a:lnTo>
                    <a:pt x="5604" y="1246"/>
                  </a:lnTo>
                  <a:lnTo>
                    <a:pt x="5608" y="1227"/>
                  </a:lnTo>
                  <a:lnTo>
                    <a:pt x="5612" y="1207"/>
                  </a:lnTo>
                  <a:lnTo>
                    <a:pt x="5614" y="1184"/>
                  </a:lnTo>
                  <a:lnTo>
                    <a:pt x="5616" y="1161"/>
                  </a:lnTo>
                  <a:lnTo>
                    <a:pt x="5617" y="1136"/>
                  </a:lnTo>
                  <a:lnTo>
                    <a:pt x="5618" y="1109"/>
                  </a:lnTo>
                  <a:lnTo>
                    <a:pt x="5619" y="1081"/>
                  </a:lnTo>
                  <a:lnTo>
                    <a:pt x="5619" y="1022"/>
                  </a:lnTo>
                  <a:lnTo>
                    <a:pt x="5619" y="960"/>
                  </a:lnTo>
                  <a:close/>
                  <a:moveTo>
                    <a:pt x="5952" y="689"/>
                  </a:moveTo>
                  <a:lnTo>
                    <a:pt x="5632" y="744"/>
                  </a:lnTo>
                  <a:lnTo>
                    <a:pt x="5634" y="405"/>
                  </a:lnTo>
                  <a:lnTo>
                    <a:pt x="5634" y="380"/>
                  </a:lnTo>
                  <a:lnTo>
                    <a:pt x="5634" y="357"/>
                  </a:lnTo>
                  <a:lnTo>
                    <a:pt x="5635" y="338"/>
                  </a:lnTo>
                  <a:lnTo>
                    <a:pt x="5637" y="322"/>
                  </a:lnTo>
                  <a:lnTo>
                    <a:pt x="5640" y="308"/>
                  </a:lnTo>
                  <a:lnTo>
                    <a:pt x="5645" y="297"/>
                  </a:lnTo>
                  <a:lnTo>
                    <a:pt x="5647" y="293"/>
                  </a:lnTo>
                  <a:lnTo>
                    <a:pt x="5650" y="290"/>
                  </a:lnTo>
                  <a:lnTo>
                    <a:pt x="5653" y="288"/>
                  </a:lnTo>
                  <a:lnTo>
                    <a:pt x="5656" y="287"/>
                  </a:lnTo>
                  <a:lnTo>
                    <a:pt x="5659" y="286"/>
                  </a:lnTo>
                  <a:lnTo>
                    <a:pt x="5663" y="286"/>
                  </a:lnTo>
                  <a:lnTo>
                    <a:pt x="5667" y="287"/>
                  </a:lnTo>
                  <a:lnTo>
                    <a:pt x="5671" y="289"/>
                  </a:lnTo>
                  <a:lnTo>
                    <a:pt x="5677" y="292"/>
                  </a:lnTo>
                  <a:lnTo>
                    <a:pt x="5681" y="295"/>
                  </a:lnTo>
                  <a:lnTo>
                    <a:pt x="5686" y="300"/>
                  </a:lnTo>
                  <a:lnTo>
                    <a:pt x="5692" y="306"/>
                  </a:lnTo>
                  <a:lnTo>
                    <a:pt x="5703" y="320"/>
                  </a:lnTo>
                  <a:lnTo>
                    <a:pt x="5715" y="338"/>
                  </a:lnTo>
                  <a:lnTo>
                    <a:pt x="5730" y="359"/>
                  </a:lnTo>
                  <a:lnTo>
                    <a:pt x="5745" y="385"/>
                  </a:lnTo>
                  <a:lnTo>
                    <a:pt x="5952" y="689"/>
                  </a:lnTo>
                  <a:close/>
                  <a:moveTo>
                    <a:pt x="4348" y="511"/>
                  </a:moveTo>
                  <a:lnTo>
                    <a:pt x="4324" y="525"/>
                  </a:lnTo>
                  <a:lnTo>
                    <a:pt x="4303" y="538"/>
                  </a:lnTo>
                  <a:lnTo>
                    <a:pt x="4283" y="553"/>
                  </a:lnTo>
                  <a:lnTo>
                    <a:pt x="4265" y="568"/>
                  </a:lnTo>
                  <a:lnTo>
                    <a:pt x="4249" y="586"/>
                  </a:lnTo>
                  <a:lnTo>
                    <a:pt x="4234" y="604"/>
                  </a:lnTo>
                  <a:lnTo>
                    <a:pt x="4220" y="622"/>
                  </a:lnTo>
                  <a:lnTo>
                    <a:pt x="4209" y="643"/>
                  </a:lnTo>
                  <a:lnTo>
                    <a:pt x="4200" y="663"/>
                  </a:lnTo>
                  <a:lnTo>
                    <a:pt x="4192" y="685"/>
                  </a:lnTo>
                  <a:lnTo>
                    <a:pt x="4184" y="707"/>
                  </a:lnTo>
                  <a:lnTo>
                    <a:pt x="4179" y="731"/>
                  </a:lnTo>
                  <a:lnTo>
                    <a:pt x="4176" y="754"/>
                  </a:lnTo>
                  <a:lnTo>
                    <a:pt x="4174" y="778"/>
                  </a:lnTo>
                  <a:lnTo>
                    <a:pt x="4173" y="803"/>
                  </a:lnTo>
                  <a:lnTo>
                    <a:pt x="4174" y="827"/>
                  </a:lnTo>
                  <a:lnTo>
                    <a:pt x="4176" y="853"/>
                  </a:lnTo>
                  <a:lnTo>
                    <a:pt x="4180" y="878"/>
                  </a:lnTo>
                  <a:lnTo>
                    <a:pt x="4185" y="904"/>
                  </a:lnTo>
                  <a:lnTo>
                    <a:pt x="4193" y="931"/>
                  </a:lnTo>
                  <a:lnTo>
                    <a:pt x="4200" y="956"/>
                  </a:lnTo>
                  <a:lnTo>
                    <a:pt x="4209" y="983"/>
                  </a:lnTo>
                  <a:lnTo>
                    <a:pt x="4220" y="1009"/>
                  </a:lnTo>
                  <a:lnTo>
                    <a:pt x="4231" y="1036"/>
                  </a:lnTo>
                  <a:lnTo>
                    <a:pt x="4245" y="1061"/>
                  </a:lnTo>
                  <a:lnTo>
                    <a:pt x="4259" y="1087"/>
                  </a:lnTo>
                  <a:lnTo>
                    <a:pt x="4274" y="1112"/>
                  </a:lnTo>
                  <a:lnTo>
                    <a:pt x="4292" y="1138"/>
                  </a:lnTo>
                  <a:lnTo>
                    <a:pt x="4309" y="1163"/>
                  </a:lnTo>
                  <a:lnTo>
                    <a:pt x="4329" y="1188"/>
                  </a:lnTo>
                  <a:lnTo>
                    <a:pt x="4349" y="1211"/>
                  </a:lnTo>
                  <a:lnTo>
                    <a:pt x="4370" y="1234"/>
                  </a:lnTo>
                  <a:lnTo>
                    <a:pt x="4394" y="1255"/>
                  </a:lnTo>
                  <a:lnTo>
                    <a:pt x="4419" y="1274"/>
                  </a:lnTo>
                  <a:lnTo>
                    <a:pt x="4441" y="1293"/>
                  </a:lnTo>
                  <a:lnTo>
                    <a:pt x="4464" y="1309"/>
                  </a:lnTo>
                  <a:lnTo>
                    <a:pt x="4487" y="1325"/>
                  </a:lnTo>
                  <a:lnTo>
                    <a:pt x="4509" y="1340"/>
                  </a:lnTo>
                  <a:lnTo>
                    <a:pt x="4532" y="1353"/>
                  </a:lnTo>
                  <a:lnTo>
                    <a:pt x="4554" y="1365"/>
                  </a:lnTo>
                  <a:lnTo>
                    <a:pt x="4576" y="1376"/>
                  </a:lnTo>
                  <a:lnTo>
                    <a:pt x="4597" y="1385"/>
                  </a:lnTo>
                  <a:lnTo>
                    <a:pt x="4618" y="1394"/>
                  </a:lnTo>
                  <a:lnTo>
                    <a:pt x="4638" y="1401"/>
                  </a:lnTo>
                  <a:lnTo>
                    <a:pt x="4659" y="1406"/>
                  </a:lnTo>
                  <a:lnTo>
                    <a:pt x="4679" y="1410"/>
                  </a:lnTo>
                  <a:lnTo>
                    <a:pt x="4699" y="1413"/>
                  </a:lnTo>
                  <a:lnTo>
                    <a:pt x="4718" y="1414"/>
                  </a:lnTo>
                  <a:lnTo>
                    <a:pt x="4736" y="1413"/>
                  </a:lnTo>
                  <a:lnTo>
                    <a:pt x="4755" y="1411"/>
                  </a:lnTo>
                  <a:lnTo>
                    <a:pt x="4773" y="1407"/>
                  </a:lnTo>
                  <a:lnTo>
                    <a:pt x="4791" y="1401"/>
                  </a:lnTo>
                  <a:lnTo>
                    <a:pt x="4808" y="1394"/>
                  </a:lnTo>
                  <a:lnTo>
                    <a:pt x="4824" y="1384"/>
                  </a:lnTo>
                  <a:lnTo>
                    <a:pt x="4841" y="1373"/>
                  </a:lnTo>
                  <a:lnTo>
                    <a:pt x="4857" y="1361"/>
                  </a:lnTo>
                  <a:lnTo>
                    <a:pt x="4872" y="1346"/>
                  </a:lnTo>
                  <a:lnTo>
                    <a:pt x="4887" y="1329"/>
                  </a:lnTo>
                  <a:lnTo>
                    <a:pt x="4902" y="1311"/>
                  </a:lnTo>
                  <a:lnTo>
                    <a:pt x="4915" y="1291"/>
                  </a:lnTo>
                  <a:lnTo>
                    <a:pt x="4930" y="1268"/>
                  </a:lnTo>
                  <a:lnTo>
                    <a:pt x="4942" y="1244"/>
                  </a:lnTo>
                  <a:lnTo>
                    <a:pt x="4955" y="1217"/>
                  </a:lnTo>
                  <a:lnTo>
                    <a:pt x="4966" y="1188"/>
                  </a:lnTo>
                  <a:lnTo>
                    <a:pt x="5201" y="1263"/>
                  </a:lnTo>
                  <a:lnTo>
                    <a:pt x="5178" y="1294"/>
                  </a:lnTo>
                  <a:lnTo>
                    <a:pt x="5151" y="1322"/>
                  </a:lnTo>
                  <a:lnTo>
                    <a:pt x="5124" y="1350"/>
                  </a:lnTo>
                  <a:lnTo>
                    <a:pt x="5095" y="1375"/>
                  </a:lnTo>
                  <a:lnTo>
                    <a:pt x="5064" y="1399"/>
                  </a:lnTo>
                  <a:lnTo>
                    <a:pt x="5033" y="1422"/>
                  </a:lnTo>
                  <a:lnTo>
                    <a:pt x="5000" y="1443"/>
                  </a:lnTo>
                  <a:lnTo>
                    <a:pt x="4966" y="1462"/>
                  </a:lnTo>
                  <a:lnTo>
                    <a:pt x="4932" y="1480"/>
                  </a:lnTo>
                  <a:lnTo>
                    <a:pt x="4896" y="1497"/>
                  </a:lnTo>
                  <a:lnTo>
                    <a:pt x="4860" y="1511"/>
                  </a:lnTo>
                  <a:lnTo>
                    <a:pt x="4822" y="1524"/>
                  </a:lnTo>
                  <a:lnTo>
                    <a:pt x="4785" y="1536"/>
                  </a:lnTo>
                  <a:lnTo>
                    <a:pt x="4747" y="1546"/>
                  </a:lnTo>
                  <a:lnTo>
                    <a:pt x="4709" y="1554"/>
                  </a:lnTo>
                  <a:lnTo>
                    <a:pt x="4670" y="1560"/>
                  </a:lnTo>
                  <a:lnTo>
                    <a:pt x="4631" y="1565"/>
                  </a:lnTo>
                  <a:lnTo>
                    <a:pt x="4592" y="1568"/>
                  </a:lnTo>
                  <a:lnTo>
                    <a:pt x="4554" y="1569"/>
                  </a:lnTo>
                  <a:lnTo>
                    <a:pt x="4516" y="1569"/>
                  </a:lnTo>
                  <a:lnTo>
                    <a:pt x="4478" y="1566"/>
                  </a:lnTo>
                  <a:lnTo>
                    <a:pt x="4440" y="1562"/>
                  </a:lnTo>
                  <a:lnTo>
                    <a:pt x="4402" y="1556"/>
                  </a:lnTo>
                  <a:lnTo>
                    <a:pt x="4365" y="1549"/>
                  </a:lnTo>
                  <a:lnTo>
                    <a:pt x="4330" y="1538"/>
                  </a:lnTo>
                  <a:lnTo>
                    <a:pt x="4294" y="1527"/>
                  </a:lnTo>
                  <a:lnTo>
                    <a:pt x="4259" y="1514"/>
                  </a:lnTo>
                  <a:lnTo>
                    <a:pt x="4226" y="1499"/>
                  </a:lnTo>
                  <a:lnTo>
                    <a:pt x="4194" y="1481"/>
                  </a:lnTo>
                  <a:lnTo>
                    <a:pt x="4162" y="1463"/>
                  </a:lnTo>
                  <a:lnTo>
                    <a:pt x="4132" y="1442"/>
                  </a:lnTo>
                  <a:lnTo>
                    <a:pt x="4104" y="1418"/>
                  </a:lnTo>
                  <a:lnTo>
                    <a:pt x="4077" y="1394"/>
                  </a:lnTo>
                  <a:lnTo>
                    <a:pt x="4052" y="1366"/>
                  </a:lnTo>
                  <a:lnTo>
                    <a:pt x="4029" y="1337"/>
                  </a:lnTo>
                  <a:lnTo>
                    <a:pt x="4008" y="1306"/>
                  </a:lnTo>
                  <a:lnTo>
                    <a:pt x="3988" y="1273"/>
                  </a:lnTo>
                  <a:lnTo>
                    <a:pt x="3971" y="1240"/>
                  </a:lnTo>
                  <a:lnTo>
                    <a:pt x="3956" y="1204"/>
                  </a:lnTo>
                  <a:lnTo>
                    <a:pt x="3942" y="1167"/>
                  </a:lnTo>
                  <a:lnTo>
                    <a:pt x="3931" y="1129"/>
                  </a:lnTo>
                  <a:lnTo>
                    <a:pt x="3922" y="1092"/>
                  </a:lnTo>
                  <a:lnTo>
                    <a:pt x="3915" y="1052"/>
                  </a:lnTo>
                  <a:lnTo>
                    <a:pt x="3911" y="1012"/>
                  </a:lnTo>
                  <a:lnTo>
                    <a:pt x="3908" y="972"/>
                  </a:lnTo>
                  <a:lnTo>
                    <a:pt x="3908" y="933"/>
                  </a:lnTo>
                  <a:lnTo>
                    <a:pt x="3910" y="893"/>
                  </a:lnTo>
                  <a:lnTo>
                    <a:pt x="3915" y="852"/>
                  </a:lnTo>
                  <a:lnTo>
                    <a:pt x="3922" y="812"/>
                  </a:lnTo>
                  <a:lnTo>
                    <a:pt x="3931" y="773"/>
                  </a:lnTo>
                  <a:lnTo>
                    <a:pt x="3942" y="735"/>
                  </a:lnTo>
                  <a:lnTo>
                    <a:pt x="3957" y="696"/>
                  </a:lnTo>
                  <a:lnTo>
                    <a:pt x="3974" y="659"/>
                  </a:lnTo>
                  <a:lnTo>
                    <a:pt x="3993" y="623"/>
                  </a:lnTo>
                  <a:lnTo>
                    <a:pt x="4015" y="589"/>
                  </a:lnTo>
                  <a:lnTo>
                    <a:pt x="4039" y="555"/>
                  </a:lnTo>
                  <a:lnTo>
                    <a:pt x="4067" y="524"/>
                  </a:lnTo>
                  <a:lnTo>
                    <a:pt x="4097" y="494"/>
                  </a:lnTo>
                  <a:lnTo>
                    <a:pt x="4129" y="465"/>
                  </a:lnTo>
                  <a:lnTo>
                    <a:pt x="4165" y="440"/>
                  </a:lnTo>
                  <a:lnTo>
                    <a:pt x="4204" y="415"/>
                  </a:lnTo>
                  <a:lnTo>
                    <a:pt x="4245" y="394"/>
                  </a:lnTo>
                  <a:lnTo>
                    <a:pt x="4289" y="376"/>
                  </a:lnTo>
                  <a:lnTo>
                    <a:pt x="4336" y="359"/>
                  </a:lnTo>
                  <a:lnTo>
                    <a:pt x="4379" y="350"/>
                  </a:lnTo>
                  <a:lnTo>
                    <a:pt x="4417" y="343"/>
                  </a:lnTo>
                  <a:lnTo>
                    <a:pt x="4455" y="337"/>
                  </a:lnTo>
                  <a:lnTo>
                    <a:pt x="4492" y="330"/>
                  </a:lnTo>
                  <a:lnTo>
                    <a:pt x="4510" y="326"/>
                  </a:lnTo>
                  <a:lnTo>
                    <a:pt x="4529" y="321"/>
                  </a:lnTo>
                  <a:lnTo>
                    <a:pt x="4546" y="314"/>
                  </a:lnTo>
                  <a:lnTo>
                    <a:pt x="4565" y="307"/>
                  </a:lnTo>
                  <a:lnTo>
                    <a:pt x="4583" y="298"/>
                  </a:lnTo>
                  <a:lnTo>
                    <a:pt x="4601" y="288"/>
                  </a:lnTo>
                  <a:lnTo>
                    <a:pt x="4621" y="275"/>
                  </a:lnTo>
                  <a:lnTo>
                    <a:pt x="4640" y="260"/>
                  </a:lnTo>
                  <a:lnTo>
                    <a:pt x="4657" y="259"/>
                  </a:lnTo>
                  <a:lnTo>
                    <a:pt x="4670" y="259"/>
                  </a:lnTo>
                  <a:lnTo>
                    <a:pt x="4681" y="261"/>
                  </a:lnTo>
                  <a:lnTo>
                    <a:pt x="4690" y="265"/>
                  </a:lnTo>
                  <a:lnTo>
                    <a:pt x="4694" y="268"/>
                  </a:lnTo>
                  <a:lnTo>
                    <a:pt x="4698" y="270"/>
                  </a:lnTo>
                  <a:lnTo>
                    <a:pt x="4701" y="273"/>
                  </a:lnTo>
                  <a:lnTo>
                    <a:pt x="4703" y="277"/>
                  </a:lnTo>
                  <a:lnTo>
                    <a:pt x="4704" y="280"/>
                  </a:lnTo>
                  <a:lnTo>
                    <a:pt x="4706" y="284"/>
                  </a:lnTo>
                  <a:lnTo>
                    <a:pt x="4706" y="289"/>
                  </a:lnTo>
                  <a:lnTo>
                    <a:pt x="4706" y="294"/>
                  </a:lnTo>
                  <a:lnTo>
                    <a:pt x="4705" y="305"/>
                  </a:lnTo>
                  <a:lnTo>
                    <a:pt x="4702" y="319"/>
                  </a:lnTo>
                  <a:lnTo>
                    <a:pt x="4696" y="333"/>
                  </a:lnTo>
                  <a:lnTo>
                    <a:pt x="4689" y="350"/>
                  </a:lnTo>
                  <a:lnTo>
                    <a:pt x="4681" y="368"/>
                  </a:lnTo>
                  <a:lnTo>
                    <a:pt x="4671" y="389"/>
                  </a:lnTo>
                  <a:lnTo>
                    <a:pt x="4659" y="411"/>
                  </a:lnTo>
                  <a:lnTo>
                    <a:pt x="4645" y="435"/>
                  </a:lnTo>
                  <a:lnTo>
                    <a:pt x="4631" y="455"/>
                  </a:lnTo>
                  <a:lnTo>
                    <a:pt x="4619" y="469"/>
                  </a:lnTo>
                  <a:lnTo>
                    <a:pt x="4614" y="475"/>
                  </a:lnTo>
                  <a:lnTo>
                    <a:pt x="4609" y="479"/>
                  </a:lnTo>
                  <a:lnTo>
                    <a:pt x="4605" y="481"/>
                  </a:lnTo>
                  <a:lnTo>
                    <a:pt x="4599" y="483"/>
                  </a:lnTo>
                  <a:lnTo>
                    <a:pt x="4595" y="484"/>
                  </a:lnTo>
                  <a:lnTo>
                    <a:pt x="4591" y="484"/>
                  </a:lnTo>
                  <a:lnTo>
                    <a:pt x="4587" y="483"/>
                  </a:lnTo>
                  <a:lnTo>
                    <a:pt x="4582" y="482"/>
                  </a:lnTo>
                  <a:lnTo>
                    <a:pt x="4573" y="478"/>
                  </a:lnTo>
                  <a:lnTo>
                    <a:pt x="4562" y="474"/>
                  </a:lnTo>
                  <a:lnTo>
                    <a:pt x="4548" y="469"/>
                  </a:lnTo>
                  <a:lnTo>
                    <a:pt x="4533" y="465"/>
                  </a:lnTo>
                  <a:lnTo>
                    <a:pt x="4524" y="464"/>
                  </a:lnTo>
                  <a:lnTo>
                    <a:pt x="4515" y="463"/>
                  </a:lnTo>
                  <a:lnTo>
                    <a:pt x="4503" y="463"/>
                  </a:lnTo>
                  <a:lnTo>
                    <a:pt x="4491" y="464"/>
                  </a:lnTo>
                  <a:lnTo>
                    <a:pt x="4478" y="466"/>
                  </a:lnTo>
                  <a:lnTo>
                    <a:pt x="4463" y="468"/>
                  </a:lnTo>
                  <a:lnTo>
                    <a:pt x="4448" y="473"/>
                  </a:lnTo>
                  <a:lnTo>
                    <a:pt x="4431" y="478"/>
                  </a:lnTo>
                  <a:lnTo>
                    <a:pt x="4412" y="484"/>
                  </a:lnTo>
                  <a:lnTo>
                    <a:pt x="4393" y="492"/>
                  </a:lnTo>
                  <a:lnTo>
                    <a:pt x="4370" y="501"/>
                  </a:lnTo>
                  <a:lnTo>
                    <a:pt x="4348" y="511"/>
                  </a:lnTo>
                  <a:close/>
                  <a:moveTo>
                    <a:pt x="3168" y="957"/>
                  </a:moveTo>
                  <a:lnTo>
                    <a:pt x="3484" y="770"/>
                  </a:lnTo>
                  <a:lnTo>
                    <a:pt x="4067" y="1835"/>
                  </a:lnTo>
                  <a:lnTo>
                    <a:pt x="3750" y="2021"/>
                  </a:lnTo>
                  <a:lnTo>
                    <a:pt x="3168" y="957"/>
                  </a:lnTo>
                  <a:close/>
                  <a:moveTo>
                    <a:pt x="1889" y="1857"/>
                  </a:moveTo>
                  <a:lnTo>
                    <a:pt x="1922" y="1885"/>
                  </a:lnTo>
                  <a:lnTo>
                    <a:pt x="1953" y="1915"/>
                  </a:lnTo>
                  <a:lnTo>
                    <a:pt x="1984" y="1943"/>
                  </a:lnTo>
                  <a:lnTo>
                    <a:pt x="2015" y="1973"/>
                  </a:lnTo>
                  <a:lnTo>
                    <a:pt x="2073" y="2031"/>
                  </a:lnTo>
                  <a:lnTo>
                    <a:pt x="2129" y="2089"/>
                  </a:lnTo>
                  <a:lnTo>
                    <a:pt x="2182" y="2147"/>
                  </a:lnTo>
                  <a:lnTo>
                    <a:pt x="2232" y="2206"/>
                  </a:lnTo>
                  <a:lnTo>
                    <a:pt x="2282" y="2264"/>
                  </a:lnTo>
                  <a:lnTo>
                    <a:pt x="2327" y="2322"/>
                  </a:lnTo>
                  <a:lnTo>
                    <a:pt x="2372" y="2381"/>
                  </a:lnTo>
                  <a:lnTo>
                    <a:pt x="2416" y="2439"/>
                  </a:lnTo>
                  <a:lnTo>
                    <a:pt x="2458" y="2498"/>
                  </a:lnTo>
                  <a:lnTo>
                    <a:pt x="2499" y="2557"/>
                  </a:lnTo>
                  <a:lnTo>
                    <a:pt x="2539" y="2618"/>
                  </a:lnTo>
                  <a:lnTo>
                    <a:pt x="2578" y="2678"/>
                  </a:lnTo>
                  <a:lnTo>
                    <a:pt x="2617" y="2738"/>
                  </a:lnTo>
                  <a:lnTo>
                    <a:pt x="2655" y="2799"/>
                  </a:lnTo>
                  <a:lnTo>
                    <a:pt x="2802" y="2706"/>
                  </a:lnTo>
                  <a:lnTo>
                    <a:pt x="2946" y="2614"/>
                  </a:lnTo>
                  <a:lnTo>
                    <a:pt x="2981" y="2589"/>
                  </a:lnTo>
                  <a:lnTo>
                    <a:pt x="3015" y="2565"/>
                  </a:lnTo>
                  <a:lnTo>
                    <a:pt x="3049" y="2540"/>
                  </a:lnTo>
                  <a:lnTo>
                    <a:pt x="3081" y="2515"/>
                  </a:lnTo>
                  <a:lnTo>
                    <a:pt x="3112" y="2489"/>
                  </a:lnTo>
                  <a:lnTo>
                    <a:pt x="3143" y="2463"/>
                  </a:lnTo>
                  <a:lnTo>
                    <a:pt x="3172" y="2436"/>
                  </a:lnTo>
                  <a:lnTo>
                    <a:pt x="3200" y="2408"/>
                  </a:lnTo>
                  <a:lnTo>
                    <a:pt x="3226" y="2380"/>
                  </a:lnTo>
                  <a:lnTo>
                    <a:pt x="3250" y="2350"/>
                  </a:lnTo>
                  <a:lnTo>
                    <a:pt x="3273" y="2321"/>
                  </a:lnTo>
                  <a:lnTo>
                    <a:pt x="3294" y="2290"/>
                  </a:lnTo>
                  <a:lnTo>
                    <a:pt x="3313" y="2258"/>
                  </a:lnTo>
                  <a:lnTo>
                    <a:pt x="3330" y="2225"/>
                  </a:lnTo>
                  <a:lnTo>
                    <a:pt x="3344" y="2190"/>
                  </a:lnTo>
                  <a:lnTo>
                    <a:pt x="3357" y="2156"/>
                  </a:lnTo>
                  <a:lnTo>
                    <a:pt x="3367" y="2119"/>
                  </a:lnTo>
                  <a:lnTo>
                    <a:pt x="3374" y="2081"/>
                  </a:lnTo>
                  <a:lnTo>
                    <a:pt x="3379" y="2041"/>
                  </a:lnTo>
                  <a:lnTo>
                    <a:pt x="3381" y="2002"/>
                  </a:lnTo>
                  <a:lnTo>
                    <a:pt x="3380" y="1960"/>
                  </a:lnTo>
                  <a:lnTo>
                    <a:pt x="3376" y="1916"/>
                  </a:lnTo>
                  <a:lnTo>
                    <a:pt x="3369" y="1871"/>
                  </a:lnTo>
                  <a:lnTo>
                    <a:pt x="3358" y="1824"/>
                  </a:lnTo>
                  <a:lnTo>
                    <a:pt x="3341" y="1794"/>
                  </a:lnTo>
                  <a:lnTo>
                    <a:pt x="3324" y="1765"/>
                  </a:lnTo>
                  <a:lnTo>
                    <a:pt x="3307" y="1736"/>
                  </a:lnTo>
                  <a:lnTo>
                    <a:pt x="3289" y="1709"/>
                  </a:lnTo>
                  <a:lnTo>
                    <a:pt x="3271" y="1681"/>
                  </a:lnTo>
                  <a:lnTo>
                    <a:pt x="3251" y="1655"/>
                  </a:lnTo>
                  <a:lnTo>
                    <a:pt x="3233" y="1629"/>
                  </a:lnTo>
                  <a:lnTo>
                    <a:pt x="3213" y="1605"/>
                  </a:lnTo>
                  <a:lnTo>
                    <a:pt x="3192" y="1580"/>
                  </a:lnTo>
                  <a:lnTo>
                    <a:pt x="3172" y="1558"/>
                  </a:lnTo>
                  <a:lnTo>
                    <a:pt x="3150" y="1535"/>
                  </a:lnTo>
                  <a:lnTo>
                    <a:pt x="3129" y="1514"/>
                  </a:lnTo>
                  <a:lnTo>
                    <a:pt x="3105" y="1495"/>
                  </a:lnTo>
                  <a:lnTo>
                    <a:pt x="3083" y="1475"/>
                  </a:lnTo>
                  <a:lnTo>
                    <a:pt x="3058" y="1458"/>
                  </a:lnTo>
                  <a:lnTo>
                    <a:pt x="3034" y="1442"/>
                  </a:lnTo>
                  <a:lnTo>
                    <a:pt x="3008" y="1426"/>
                  </a:lnTo>
                  <a:lnTo>
                    <a:pt x="2983" y="1412"/>
                  </a:lnTo>
                  <a:lnTo>
                    <a:pt x="2955" y="1400"/>
                  </a:lnTo>
                  <a:lnTo>
                    <a:pt x="2927" y="1388"/>
                  </a:lnTo>
                  <a:lnTo>
                    <a:pt x="2899" y="1378"/>
                  </a:lnTo>
                  <a:lnTo>
                    <a:pt x="2869" y="1370"/>
                  </a:lnTo>
                  <a:lnTo>
                    <a:pt x="2840" y="1363"/>
                  </a:lnTo>
                  <a:lnTo>
                    <a:pt x="2808" y="1357"/>
                  </a:lnTo>
                  <a:lnTo>
                    <a:pt x="2775" y="1354"/>
                  </a:lnTo>
                  <a:lnTo>
                    <a:pt x="2742" y="1352"/>
                  </a:lnTo>
                  <a:lnTo>
                    <a:pt x="2709" y="1351"/>
                  </a:lnTo>
                  <a:lnTo>
                    <a:pt x="2673" y="1352"/>
                  </a:lnTo>
                  <a:lnTo>
                    <a:pt x="2637" y="1355"/>
                  </a:lnTo>
                  <a:lnTo>
                    <a:pt x="2599" y="1360"/>
                  </a:lnTo>
                  <a:lnTo>
                    <a:pt x="2562" y="1366"/>
                  </a:lnTo>
                  <a:lnTo>
                    <a:pt x="2522" y="1374"/>
                  </a:lnTo>
                  <a:lnTo>
                    <a:pt x="2481" y="1395"/>
                  </a:lnTo>
                  <a:lnTo>
                    <a:pt x="2441" y="1417"/>
                  </a:lnTo>
                  <a:lnTo>
                    <a:pt x="2401" y="1441"/>
                  </a:lnTo>
                  <a:lnTo>
                    <a:pt x="2361" y="1465"/>
                  </a:lnTo>
                  <a:lnTo>
                    <a:pt x="2322" y="1492"/>
                  </a:lnTo>
                  <a:lnTo>
                    <a:pt x="2283" y="1519"/>
                  </a:lnTo>
                  <a:lnTo>
                    <a:pt x="2244" y="1549"/>
                  </a:lnTo>
                  <a:lnTo>
                    <a:pt x="2205" y="1578"/>
                  </a:lnTo>
                  <a:lnTo>
                    <a:pt x="2166" y="1610"/>
                  </a:lnTo>
                  <a:lnTo>
                    <a:pt x="2127" y="1642"/>
                  </a:lnTo>
                  <a:lnTo>
                    <a:pt x="2088" y="1676"/>
                  </a:lnTo>
                  <a:lnTo>
                    <a:pt x="2050" y="1711"/>
                  </a:lnTo>
                  <a:lnTo>
                    <a:pt x="1970" y="1782"/>
                  </a:lnTo>
                  <a:lnTo>
                    <a:pt x="1889" y="1857"/>
                  </a:lnTo>
                  <a:close/>
                  <a:moveTo>
                    <a:pt x="2259" y="1708"/>
                  </a:moveTo>
                  <a:lnTo>
                    <a:pt x="2332" y="1803"/>
                  </a:lnTo>
                  <a:lnTo>
                    <a:pt x="2406" y="1898"/>
                  </a:lnTo>
                  <a:lnTo>
                    <a:pt x="2481" y="1995"/>
                  </a:lnTo>
                  <a:lnTo>
                    <a:pt x="2556" y="2093"/>
                  </a:lnTo>
                  <a:lnTo>
                    <a:pt x="2632" y="2190"/>
                  </a:lnTo>
                  <a:lnTo>
                    <a:pt x="2708" y="2288"/>
                  </a:lnTo>
                  <a:lnTo>
                    <a:pt x="2781" y="2384"/>
                  </a:lnTo>
                  <a:lnTo>
                    <a:pt x="2855" y="2478"/>
                  </a:lnTo>
                  <a:lnTo>
                    <a:pt x="2878" y="2466"/>
                  </a:lnTo>
                  <a:lnTo>
                    <a:pt x="2901" y="2452"/>
                  </a:lnTo>
                  <a:lnTo>
                    <a:pt x="2923" y="2438"/>
                  </a:lnTo>
                  <a:lnTo>
                    <a:pt x="2945" y="2424"/>
                  </a:lnTo>
                  <a:lnTo>
                    <a:pt x="2964" y="2410"/>
                  </a:lnTo>
                  <a:lnTo>
                    <a:pt x="2984" y="2394"/>
                  </a:lnTo>
                  <a:lnTo>
                    <a:pt x="3001" y="2378"/>
                  </a:lnTo>
                  <a:lnTo>
                    <a:pt x="3018" y="2363"/>
                  </a:lnTo>
                  <a:lnTo>
                    <a:pt x="3034" y="2346"/>
                  </a:lnTo>
                  <a:lnTo>
                    <a:pt x="3048" y="2329"/>
                  </a:lnTo>
                  <a:lnTo>
                    <a:pt x="3061" y="2312"/>
                  </a:lnTo>
                  <a:lnTo>
                    <a:pt x="3074" y="2294"/>
                  </a:lnTo>
                  <a:lnTo>
                    <a:pt x="3085" y="2276"/>
                  </a:lnTo>
                  <a:lnTo>
                    <a:pt x="3094" y="2258"/>
                  </a:lnTo>
                  <a:lnTo>
                    <a:pt x="3103" y="2239"/>
                  </a:lnTo>
                  <a:lnTo>
                    <a:pt x="3110" y="2220"/>
                  </a:lnTo>
                  <a:lnTo>
                    <a:pt x="3115" y="2200"/>
                  </a:lnTo>
                  <a:lnTo>
                    <a:pt x="3121" y="2181"/>
                  </a:lnTo>
                  <a:lnTo>
                    <a:pt x="3124" y="2161"/>
                  </a:lnTo>
                  <a:lnTo>
                    <a:pt x="3126" y="2140"/>
                  </a:lnTo>
                  <a:lnTo>
                    <a:pt x="3127" y="2119"/>
                  </a:lnTo>
                  <a:lnTo>
                    <a:pt x="3126" y="2098"/>
                  </a:lnTo>
                  <a:lnTo>
                    <a:pt x="3124" y="2077"/>
                  </a:lnTo>
                  <a:lnTo>
                    <a:pt x="3120" y="2055"/>
                  </a:lnTo>
                  <a:lnTo>
                    <a:pt x="3114" y="2033"/>
                  </a:lnTo>
                  <a:lnTo>
                    <a:pt x="3108" y="2011"/>
                  </a:lnTo>
                  <a:lnTo>
                    <a:pt x="3100" y="1987"/>
                  </a:lnTo>
                  <a:lnTo>
                    <a:pt x="3090" y="1965"/>
                  </a:lnTo>
                  <a:lnTo>
                    <a:pt x="3079" y="1941"/>
                  </a:lnTo>
                  <a:lnTo>
                    <a:pt x="3066" y="1918"/>
                  </a:lnTo>
                  <a:lnTo>
                    <a:pt x="3051" y="1894"/>
                  </a:lnTo>
                  <a:lnTo>
                    <a:pt x="3036" y="1871"/>
                  </a:lnTo>
                  <a:lnTo>
                    <a:pt x="3016" y="1839"/>
                  </a:lnTo>
                  <a:lnTo>
                    <a:pt x="2996" y="1810"/>
                  </a:lnTo>
                  <a:lnTo>
                    <a:pt x="2975" y="1782"/>
                  </a:lnTo>
                  <a:lnTo>
                    <a:pt x="2954" y="1756"/>
                  </a:lnTo>
                  <a:lnTo>
                    <a:pt x="2931" y="1731"/>
                  </a:lnTo>
                  <a:lnTo>
                    <a:pt x="2909" y="1709"/>
                  </a:lnTo>
                  <a:lnTo>
                    <a:pt x="2887" y="1687"/>
                  </a:lnTo>
                  <a:lnTo>
                    <a:pt x="2863" y="1668"/>
                  </a:lnTo>
                  <a:lnTo>
                    <a:pt x="2840" y="1650"/>
                  </a:lnTo>
                  <a:lnTo>
                    <a:pt x="2815" y="1633"/>
                  </a:lnTo>
                  <a:lnTo>
                    <a:pt x="2790" y="1618"/>
                  </a:lnTo>
                  <a:lnTo>
                    <a:pt x="2766" y="1605"/>
                  </a:lnTo>
                  <a:lnTo>
                    <a:pt x="2740" y="1594"/>
                  </a:lnTo>
                  <a:lnTo>
                    <a:pt x="2715" y="1584"/>
                  </a:lnTo>
                  <a:lnTo>
                    <a:pt x="2689" y="1576"/>
                  </a:lnTo>
                  <a:lnTo>
                    <a:pt x="2664" y="1570"/>
                  </a:lnTo>
                  <a:lnTo>
                    <a:pt x="2638" y="1565"/>
                  </a:lnTo>
                  <a:lnTo>
                    <a:pt x="2612" y="1562"/>
                  </a:lnTo>
                  <a:lnTo>
                    <a:pt x="2586" y="1561"/>
                  </a:lnTo>
                  <a:lnTo>
                    <a:pt x="2561" y="1562"/>
                  </a:lnTo>
                  <a:lnTo>
                    <a:pt x="2534" y="1564"/>
                  </a:lnTo>
                  <a:lnTo>
                    <a:pt x="2508" y="1568"/>
                  </a:lnTo>
                  <a:lnTo>
                    <a:pt x="2482" y="1574"/>
                  </a:lnTo>
                  <a:lnTo>
                    <a:pt x="2456" y="1581"/>
                  </a:lnTo>
                  <a:lnTo>
                    <a:pt x="2431" y="1591"/>
                  </a:lnTo>
                  <a:lnTo>
                    <a:pt x="2405" y="1603"/>
                  </a:lnTo>
                  <a:lnTo>
                    <a:pt x="2381" y="1615"/>
                  </a:lnTo>
                  <a:lnTo>
                    <a:pt x="2355" y="1630"/>
                  </a:lnTo>
                  <a:lnTo>
                    <a:pt x="2331" y="1647"/>
                  </a:lnTo>
                  <a:lnTo>
                    <a:pt x="2306" y="1665"/>
                  </a:lnTo>
                  <a:lnTo>
                    <a:pt x="2283" y="1685"/>
                  </a:lnTo>
                  <a:lnTo>
                    <a:pt x="2259" y="1708"/>
                  </a:lnTo>
                  <a:close/>
                  <a:moveTo>
                    <a:pt x="1714" y="2009"/>
                  </a:moveTo>
                  <a:lnTo>
                    <a:pt x="1702" y="2030"/>
                  </a:lnTo>
                  <a:lnTo>
                    <a:pt x="1689" y="2050"/>
                  </a:lnTo>
                  <a:lnTo>
                    <a:pt x="1675" y="2070"/>
                  </a:lnTo>
                  <a:lnTo>
                    <a:pt x="1661" y="2089"/>
                  </a:lnTo>
                  <a:lnTo>
                    <a:pt x="1647" y="2108"/>
                  </a:lnTo>
                  <a:lnTo>
                    <a:pt x="1633" y="2124"/>
                  </a:lnTo>
                  <a:lnTo>
                    <a:pt x="1617" y="2141"/>
                  </a:lnTo>
                  <a:lnTo>
                    <a:pt x="1602" y="2158"/>
                  </a:lnTo>
                  <a:lnTo>
                    <a:pt x="1571" y="2188"/>
                  </a:lnTo>
                  <a:lnTo>
                    <a:pt x="1540" y="2217"/>
                  </a:lnTo>
                  <a:lnTo>
                    <a:pt x="1508" y="2244"/>
                  </a:lnTo>
                  <a:lnTo>
                    <a:pt x="1476" y="2271"/>
                  </a:lnTo>
                  <a:lnTo>
                    <a:pt x="1446" y="2297"/>
                  </a:lnTo>
                  <a:lnTo>
                    <a:pt x="1415" y="2324"/>
                  </a:lnTo>
                  <a:lnTo>
                    <a:pt x="1385" y="2351"/>
                  </a:lnTo>
                  <a:lnTo>
                    <a:pt x="1357" y="2380"/>
                  </a:lnTo>
                  <a:lnTo>
                    <a:pt x="1343" y="2394"/>
                  </a:lnTo>
                  <a:lnTo>
                    <a:pt x="1330" y="2410"/>
                  </a:lnTo>
                  <a:lnTo>
                    <a:pt x="1317" y="2426"/>
                  </a:lnTo>
                  <a:lnTo>
                    <a:pt x="1305" y="2442"/>
                  </a:lnTo>
                  <a:lnTo>
                    <a:pt x="1293" y="2458"/>
                  </a:lnTo>
                  <a:lnTo>
                    <a:pt x="1283" y="2477"/>
                  </a:lnTo>
                  <a:lnTo>
                    <a:pt x="1272" y="2495"/>
                  </a:lnTo>
                  <a:lnTo>
                    <a:pt x="1263" y="2514"/>
                  </a:lnTo>
                  <a:lnTo>
                    <a:pt x="1245" y="2565"/>
                  </a:lnTo>
                  <a:lnTo>
                    <a:pt x="1231" y="2616"/>
                  </a:lnTo>
                  <a:lnTo>
                    <a:pt x="1221" y="2666"/>
                  </a:lnTo>
                  <a:lnTo>
                    <a:pt x="1212" y="2714"/>
                  </a:lnTo>
                  <a:lnTo>
                    <a:pt x="1207" y="2763"/>
                  </a:lnTo>
                  <a:lnTo>
                    <a:pt x="1204" y="2811"/>
                  </a:lnTo>
                  <a:lnTo>
                    <a:pt x="1205" y="2857"/>
                  </a:lnTo>
                  <a:lnTo>
                    <a:pt x="1208" y="2903"/>
                  </a:lnTo>
                  <a:lnTo>
                    <a:pt x="1215" y="2948"/>
                  </a:lnTo>
                  <a:lnTo>
                    <a:pt x="1224" y="2991"/>
                  </a:lnTo>
                  <a:lnTo>
                    <a:pt x="1236" y="3033"/>
                  </a:lnTo>
                  <a:lnTo>
                    <a:pt x="1250" y="3074"/>
                  </a:lnTo>
                  <a:lnTo>
                    <a:pt x="1267" y="3111"/>
                  </a:lnTo>
                  <a:lnTo>
                    <a:pt x="1286" y="3149"/>
                  </a:lnTo>
                  <a:lnTo>
                    <a:pt x="1309" y="3184"/>
                  </a:lnTo>
                  <a:lnTo>
                    <a:pt x="1333" y="3216"/>
                  </a:lnTo>
                  <a:lnTo>
                    <a:pt x="1360" y="3248"/>
                  </a:lnTo>
                  <a:lnTo>
                    <a:pt x="1389" y="3277"/>
                  </a:lnTo>
                  <a:lnTo>
                    <a:pt x="1421" y="3303"/>
                  </a:lnTo>
                  <a:lnTo>
                    <a:pt x="1455" y="3326"/>
                  </a:lnTo>
                  <a:lnTo>
                    <a:pt x="1490" y="3348"/>
                  </a:lnTo>
                  <a:lnTo>
                    <a:pt x="1529" y="3367"/>
                  </a:lnTo>
                  <a:lnTo>
                    <a:pt x="1570" y="3383"/>
                  </a:lnTo>
                  <a:lnTo>
                    <a:pt x="1612" y="3396"/>
                  </a:lnTo>
                  <a:lnTo>
                    <a:pt x="1657" y="3406"/>
                  </a:lnTo>
                  <a:lnTo>
                    <a:pt x="1704" y="3413"/>
                  </a:lnTo>
                  <a:lnTo>
                    <a:pt x="1753" y="3417"/>
                  </a:lnTo>
                  <a:lnTo>
                    <a:pt x="1804" y="3418"/>
                  </a:lnTo>
                  <a:lnTo>
                    <a:pt x="1856" y="3415"/>
                  </a:lnTo>
                  <a:lnTo>
                    <a:pt x="1912" y="3408"/>
                  </a:lnTo>
                  <a:lnTo>
                    <a:pt x="1968" y="3399"/>
                  </a:lnTo>
                  <a:lnTo>
                    <a:pt x="2026" y="3385"/>
                  </a:lnTo>
                  <a:lnTo>
                    <a:pt x="2046" y="3379"/>
                  </a:lnTo>
                  <a:lnTo>
                    <a:pt x="2067" y="3372"/>
                  </a:lnTo>
                  <a:lnTo>
                    <a:pt x="2087" y="3365"/>
                  </a:lnTo>
                  <a:lnTo>
                    <a:pt x="2107" y="3357"/>
                  </a:lnTo>
                  <a:lnTo>
                    <a:pt x="2126" y="3349"/>
                  </a:lnTo>
                  <a:lnTo>
                    <a:pt x="2146" y="3340"/>
                  </a:lnTo>
                  <a:lnTo>
                    <a:pt x="2164" y="3330"/>
                  </a:lnTo>
                  <a:lnTo>
                    <a:pt x="2181" y="3319"/>
                  </a:lnTo>
                  <a:lnTo>
                    <a:pt x="2200" y="3309"/>
                  </a:lnTo>
                  <a:lnTo>
                    <a:pt x="2217" y="3297"/>
                  </a:lnTo>
                  <a:lnTo>
                    <a:pt x="2234" y="3286"/>
                  </a:lnTo>
                  <a:lnTo>
                    <a:pt x="2251" y="3272"/>
                  </a:lnTo>
                  <a:lnTo>
                    <a:pt x="2267" y="3260"/>
                  </a:lnTo>
                  <a:lnTo>
                    <a:pt x="2284" y="3246"/>
                  </a:lnTo>
                  <a:lnTo>
                    <a:pt x="2299" y="3232"/>
                  </a:lnTo>
                  <a:lnTo>
                    <a:pt x="2314" y="3217"/>
                  </a:lnTo>
                  <a:lnTo>
                    <a:pt x="2330" y="3202"/>
                  </a:lnTo>
                  <a:lnTo>
                    <a:pt x="2344" y="3187"/>
                  </a:lnTo>
                  <a:lnTo>
                    <a:pt x="2359" y="3171"/>
                  </a:lnTo>
                  <a:lnTo>
                    <a:pt x="2373" y="3154"/>
                  </a:lnTo>
                  <a:lnTo>
                    <a:pt x="2401" y="3120"/>
                  </a:lnTo>
                  <a:lnTo>
                    <a:pt x="2428" y="3085"/>
                  </a:lnTo>
                  <a:lnTo>
                    <a:pt x="2453" y="3047"/>
                  </a:lnTo>
                  <a:lnTo>
                    <a:pt x="2478" y="3008"/>
                  </a:lnTo>
                  <a:lnTo>
                    <a:pt x="2501" y="2967"/>
                  </a:lnTo>
                  <a:lnTo>
                    <a:pt x="2525" y="2926"/>
                  </a:lnTo>
                  <a:lnTo>
                    <a:pt x="2501" y="2903"/>
                  </a:lnTo>
                  <a:lnTo>
                    <a:pt x="2478" y="2881"/>
                  </a:lnTo>
                  <a:lnTo>
                    <a:pt x="2454" y="2859"/>
                  </a:lnTo>
                  <a:lnTo>
                    <a:pt x="2431" y="2837"/>
                  </a:lnTo>
                  <a:lnTo>
                    <a:pt x="2408" y="2814"/>
                  </a:lnTo>
                  <a:lnTo>
                    <a:pt x="2385" y="2792"/>
                  </a:lnTo>
                  <a:lnTo>
                    <a:pt x="2361" y="2770"/>
                  </a:lnTo>
                  <a:lnTo>
                    <a:pt x="2338" y="2747"/>
                  </a:lnTo>
                  <a:lnTo>
                    <a:pt x="2339" y="2779"/>
                  </a:lnTo>
                  <a:lnTo>
                    <a:pt x="2338" y="2808"/>
                  </a:lnTo>
                  <a:lnTo>
                    <a:pt x="2336" y="2836"/>
                  </a:lnTo>
                  <a:lnTo>
                    <a:pt x="2333" y="2861"/>
                  </a:lnTo>
                  <a:lnTo>
                    <a:pt x="2329" y="2886"/>
                  </a:lnTo>
                  <a:lnTo>
                    <a:pt x="2323" y="2908"/>
                  </a:lnTo>
                  <a:lnTo>
                    <a:pt x="2316" y="2929"/>
                  </a:lnTo>
                  <a:lnTo>
                    <a:pt x="2309" y="2948"/>
                  </a:lnTo>
                  <a:lnTo>
                    <a:pt x="2301" y="2966"/>
                  </a:lnTo>
                  <a:lnTo>
                    <a:pt x="2292" y="2983"/>
                  </a:lnTo>
                  <a:lnTo>
                    <a:pt x="2282" y="2998"/>
                  </a:lnTo>
                  <a:lnTo>
                    <a:pt x="2270" y="3012"/>
                  </a:lnTo>
                  <a:lnTo>
                    <a:pt x="2258" y="3025"/>
                  </a:lnTo>
                  <a:lnTo>
                    <a:pt x="2246" y="3037"/>
                  </a:lnTo>
                  <a:lnTo>
                    <a:pt x="2232" y="3047"/>
                  </a:lnTo>
                  <a:lnTo>
                    <a:pt x="2218" y="3056"/>
                  </a:lnTo>
                  <a:lnTo>
                    <a:pt x="2204" y="3065"/>
                  </a:lnTo>
                  <a:lnTo>
                    <a:pt x="2189" y="3074"/>
                  </a:lnTo>
                  <a:lnTo>
                    <a:pt x="2173" y="3080"/>
                  </a:lnTo>
                  <a:lnTo>
                    <a:pt x="2157" y="3087"/>
                  </a:lnTo>
                  <a:lnTo>
                    <a:pt x="2140" y="3092"/>
                  </a:lnTo>
                  <a:lnTo>
                    <a:pt x="2123" y="3097"/>
                  </a:lnTo>
                  <a:lnTo>
                    <a:pt x="2106" y="3101"/>
                  </a:lnTo>
                  <a:lnTo>
                    <a:pt x="2088" y="3105"/>
                  </a:lnTo>
                  <a:lnTo>
                    <a:pt x="2052" y="3112"/>
                  </a:lnTo>
                  <a:lnTo>
                    <a:pt x="2015" y="3118"/>
                  </a:lnTo>
                  <a:lnTo>
                    <a:pt x="1978" y="3124"/>
                  </a:lnTo>
                  <a:lnTo>
                    <a:pt x="1940" y="3129"/>
                  </a:lnTo>
                  <a:lnTo>
                    <a:pt x="1902" y="3125"/>
                  </a:lnTo>
                  <a:lnTo>
                    <a:pt x="1869" y="3120"/>
                  </a:lnTo>
                  <a:lnTo>
                    <a:pt x="1852" y="3117"/>
                  </a:lnTo>
                  <a:lnTo>
                    <a:pt x="1838" y="3114"/>
                  </a:lnTo>
                  <a:lnTo>
                    <a:pt x="1825" y="3110"/>
                  </a:lnTo>
                  <a:lnTo>
                    <a:pt x="1811" y="3107"/>
                  </a:lnTo>
                  <a:lnTo>
                    <a:pt x="1800" y="3102"/>
                  </a:lnTo>
                  <a:lnTo>
                    <a:pt x="1790" y="3098"/>
                  </a:lnTo>
                  <a:lnTo>
                    <a:pt x="1780" y="3093"/>
                  </a:lnTo>
                  <a:lnTo>
                    <a:pt x="1771" y="3088"/>
                  </a:lnTo>
                  <a:lnTo>
                    <a:pt x="1763" y="3082"/>
                  </a:lnTo>
                  <a:lnTo>
                    <a:pt x="1756" y="3076"/>
                  </a:lnTo>
                  <a:lnTo>
                    <a:pt x="1750" y="3068"/>
                  </a:lnTo>
                  <a:lnTo>
                    <a:pt x="1746" y="3062"/>
                  </a:lnTo>
                  <a:lnTo>
                    <a:pt x="1742" y="3055"/>
                  </a:lnTo>
                  <a:lnTo>
                    <a:pt x="1739" y="3047"/>
                  </a:lnTo>
                  <a:lnTo>
                    <a:pt x="1737" y="3039"/>
                  </a:lnTo>
                  <a:lnTo>
                    <a:pt x="1736" y="3031"/>
                  </a:lnTo>
                  <a:lnTo>
                    <a:pt x="1736" y="3023"/>
                  </a:lnTo>
                  <a:lnTo>
                    <a:pt x="1737" y="3013"/>
                  </a:lnTo>
                  <a:lnTo>
                    <a:pt x="1739" y="3004"/>
                  </a:lnTo>
                  <a:lnTo>
                    <a:pt x="1742" y="2994"/>
                  </a:lnTo>
                  <a:lnTo>
                    <a:pt x="1746" y="2984"/>
                  </a:lnTo>
                  <a:lnTo>
                    <a:pt x="1750" y="2974"/>
                  </a:lnTo>
                  <a:lnTo>
                    <a:pt x="1756" y="2962"/>
                  </a:lnTo>
                  <a:lnTo>
                    <a:pt x="1763" y="2951"/>
                  </a:lnTo>
                  <a:lnTo>
                    <a:pt x="1771" y="2940"/>
                  </a:lnTo>
                  <a:lnTo>
                    <a:pt x="1780" y="2928"/>
                  </a:lnTo>
                  <a:lnTo>
                    <a:pt x="1790" y="2915"/>
                  </a:lnTo>
                  <a:lnTo>
                    <a:pt x="1800" y="2902"/>
                  </a:lnTo>
                  <a:lnTo>
                    <a:pt x="1824" y="2885"/>
                  </a:lnTo>
                  <a:lnTo>
                    <a:pt x="1846" y="2867"/>
                  </a:lnTo>
                  <a:lnTo>
                    <a:pt x="1868" y="2851"/>
                  </a:lnTo>
                  <a:lnTo>
                    <a:pt x="1888" y="2834"/>
                  </a:lnTo>
                  <a:lnTo>
                    <a:pt x="1906" y="2816"/>
                  </a:lnTo>
                  <a:lnTo>
                    <a:pt x="1925" y="2800"/>
                  </a:lnTo>
                  <a:lnTo>
                    <a:pt x="1941" y="2783"/>
                  </a:lnTo>
                  <a:lnTo>
                    <a:pt x="1955" y="2767"/>
                  </a:lnTo>
                  <a:lnTo>
                    <a:pt x="1970" y="2750"/>
                  </a:lnTo>
                  <a:lnTo>
                    <a:pt x="1983" y="2734"/>
                  </a:lnTo>
                  <a:lnTo>
                    <a:pt x="1994" y="2718"/>
                  </a:lnTo>
                  <a:lnTo>
                    <a:pt x="2005" y="2701"/>
                  </a:lnTo>
                  <a:lnTo>
                    <a:pt x="2014" y="2686"/>
                  </a:lnTo>
                  <a:lnTo>
                    <a:pt x="2022" y="2670"/>
                  </a:lnTo>
                  <a:lnTo>
                    <a:pt x="2028" y="2654"/>
                  </a:lnTo>
                  <a:lnTo>
                    <a:pt x="2034" y="2638"/>
                  </a:lnTo>
                  <a:lnTo>
                    <a:pt x="2038" y="2623"/>
                  </a:lnTo>
                  <a:lnTo>
                    <a:pt x="2041" y="2607"/>
                  </a:lnTo>
                  <a:lnTo>
                    <a:pt x="2043" y="2592"/>
                  </a:lnTo>
                  <a:lnTo>
                    <a:pt x="2043" y="2577"/>
                  </a:lnTo>
                  <a:lnTo>
                    <a:pt x="2043" y="2563"/>
                  </a:lnTo>
                  <a:lnTo>
                    <a:pt x="2041" y="2547"/>
                  </a:lnTo>
                  <a:lnTo>
                    <a:pt x="2038" y="2532"/>
                  </a:lnTo>
                  <a:lnTo>
                    <a:pt x="2034" y="2518"/>
                  </a:lnTo>
                  <a:lnTo>
                    <a:pt x="2028" y="2503"/>
                  </a:lnTo>
                  <a:lnTo>
                    <a:pt x="2022" y="2489"/>
                  </a:lnTo>
                  <a:lnTo>
                    <a:pt x="2014" y="2475"/>
                  </a:lnTo>
                  <a:lnTo>
                    <a:pt x="2005" y="2461"/>
                  </a:lnTo>
                  <a:lnTo>
                    <a:pt x="1994" y="2446"/>
                  </a:lnTo>
                  <a:lnTo>
                    <a:pt x="1983" y="2433"/>
                  </a:lnTo>
                  <a:lnTo>
                    <a:pt x="1970" y="2419"/>
                  </a:lnTo>
                  <a:lnTo>
                    <a:pt x="1955" y="2405"/>
                  </a:lnTo>
                  <a:lnTo>
                    <a:pt x="1955" y="2429"/>
                  </a:lnTo>
                  <a:lnTo>
                    <a:pt x="1953" y="2451"/>
                  </a:lnTo>
                  <a:lnTo>
                    <a:pt x="1949" y="2473"/>
                  </a:lnTo>
                  <a:lnTo>
                    <a:pt x="1943" y="2493"/>
                  </a:lnTo>
                  <a:lnTo>
                    <a:pt x="1935" y="2513"/>
                  </a:lnTo>
                  <a:lnTo>
                    <a:pt x="1926" y="2531"/>
                  </a:lnTo>
                  <a:lnTo>
                    <a:pt x="1915" y="2548"/>
                  </a:lnTo>
                  <a:lnTo>
                    <a:pt x="1902" y="2566"/>
                  </a:lnTo>
                  <a:lnTo>
                    <a:pt x="1889" y="2582"/>
                  </a:lnTo>
                  <a:lnTo>
                    <a:pt x="1875" y="2597"/>
                  </a:lnTo>
                  <a:lnTo>
                    <a:pt x="1859" y="2612"/>
                  </a:lnTo>
                  <a:lnTo>
                    <a:pt x="1843" y="2627"/>
                  </a:lnTo>
                  <a:lnTo>
                    <a:pt x="1808" y="2655"/>
                  </a:lnTo>
                  <a:lnTo>
                    <a:pt x="1773" y="2682"/>
                  </a:lnTo>
                  <a:lnTo>
                    <a:pt x="1737" y="2707"/>
                  </a:lnTo>
                  <a:lnTo>
                    <a:pt x="1701" y="2732"/>
                  </a:lnTo>
                  <a:lnTo>
                    <a:pt x="1684" y="2745"/>
                  </a:lnTo>
                  <a:lnTo>
                    <a:pt x="1667" y="2757"/>
                  </a:lnTo>
                  <a:lnTo>
                    <a:pt x="1652" y="2771"/>
                  </a:lnTo>
                  <a:lnTo>
                    <a:pt x="1637" y="2784"/>
                  </a:lnTo>
                  <a:lnTo>
                    <a:pt x="1623" y="2797"/>
                  </a:lnTo>
                  <a:lnTo>
                    <a:pt x="1610" y="2810"/>
                  </a:lnTo>
                  <a:lnTo>
                    <a:pt x="1599" y="2825"/>
                  </a:lnTo>
                  <a:lnTo>
                    <a:pt x="1589" y="2839"/>
                  </a:lnTo>
                  <a:lnTo>
                    <a:pt x="1580" y="2854"/>
                  </a:lnTo>
                  <a:lnTo>
                    <a:pt x="1574" y="2870"/>
                  </a:lnTo>
                  <a:lnTo>
                    <a:pt x="1569" y="2886"/>
                  </a:lnTo>
                  <a:lnTo>
                    <a:pt x="1566" y="2902"/>
                  </a:lnTo>
                  <a:lnTo>
                    <a:pt x="1553" y="2885"/>
                  </a:lnTo>
                  <a:lnTo>
                    <a:pt x="1540" y="2866"/>
                  </a:lnTo>
                  <a:lnTo>
                    <a:pt x="1528" y="2848"/>
                  </a:lnTo>
                  <a:lnTo>
                    <a:pt x="1517" y="2831"/>
                  </a:lnTo>
                  <a:lnTo>
                    <a:pt x="1507" y="2813"/>
                  </a:lnTo>
                  <a:lnTo>
                    <a:pt x="1499" y="2795"/>
                  </a:lnTo>
                  <a:lnTo>
                    <a:pt x="1490" y="2778"/>
                  </a:lnTo>
                  <a:lnTo>
                    <a:pt x="1483" y="2760"/>
                  </a:lnTo>
                  <a:lnTo>
                    <a:pt x="1477" y="2743"/>
                  </a:lnTo>
                  <a:lnTo>
                    <a:pt x="1473" y="2727"/>
                  </a:lnTo>
                  <a:lnTo>
                    <a:pt x="1469" y="2709"/>
                  </a:lnTo>
                  <a:lnTo>
                    <a:pt x="1466" y="2693"/>
                  </a:lnTo>
                  <a:lnTo>
                    <a:pt x="1464" y="2676"/>
                  </a:lnTo>
                  <a:lnTo>
                    <a:pt x="1464" y="2659"/>
                  </a:lnTo>
                  <a:lnTo>
                    <a:pt x="1464" y="2643"/>
                  </a:lnTo>
                  <a:lnTo>
                    <a:pt x="1465" y="2627"/>
                  </a:lnTo>
                  <a:lnTo>
                    <a:pt x="1468" y="2610"/>
                  </a:lnTo>
                  <a:lnTo>
                    <a:pt x="1471" y="2594"/>
                  </a:lnTo>
                  <a:lnTo>
                    <a:pt x="1475" y="2579"/>
                  </a:lnTo>
                  <a:lnTo>
                    <a:pt x="1481" y="2563"/>
                  </a:lnTo>
                  <a:lnTo>
                    <a:pt x="1487" y="2547"/>
                  </a:lnTo>
                  <a:lnTo>
                    <a:pt x="1495" y="2531"/>
                  </a:lnTo>
                  <a:lnTo>
                    <a:pt x="1504" y="2516"/>
                  </a:lnTo>
                  <a:lnTo>
                    <a:pt x="1513" y="2500"/>
                  </a:lnTo>
                  <a:lnTo>
                    <a:pt x="1524" y="2485"/>
                  </a:lnTo>
                  <a:lnTo>
                    <a:pt x="1535" y="2470"/>
                  </a:lnTo>
                  <a:lnTo>
                    <a:pt x="1549" y="2454"/>
                  </a:lnTo>
                  <a:lnTo>
                    <a:pt x="1562" y="2440"/>
                  </a:lnTo>
                  <a:lnTo>
                    <a:pt x="1577" y="2425"/>
                  </a:lnTo>
                  <a:lnTo>
                    <a:pt x="1594" y="2411"/>
                  </a:lnTo>
                  <a:lnTo>
                    <a:pt x="1610" y="2396"/>
                  </a:lnTo>
                  <a:lnTo>
                    <a:pt x="1628" y="2382"/>
                  </a:lnTo>
                  <a:lnTo>
                    <a:pt x="1644" y="2373"/>
                  </a:lnTo>
                  <a:lnTo>
                    <a:pt x="1658" y="2364"/>
                  </a:lnTo>
                  <a:lnTo>
                    <a:pt x="1671" y="2354"/>
                  </a:lnTo>
                  <a:lnTo>
                    <a:pt x="1684" y="2345"/>
                  </a:lnTo>
                  <a:lnTo>
                    <a:pt x="1696" y="2336"/>
                  </a:lnTo>
                  <a:lnTo>
                    <a:pt x="1706" y="2326"/>
                  </a:lnTo>
                  <a:lnTo>
                    <a:pt x="1716" y="2316"/>
                  </a:lnTo>
                  <a:lnTo>
                    <a:pt x="1727" y="2305"/>
                  </a:lnTo>
                  <a:lnTo>
                    <a:pt x="1735" y="2295"/>
                  </a:lnTo>
                  <a:lnTo>
                    <a:pt x="1743" y="2285"/>
                  </a:lnTo>
                  <a:lnTo>
                    <a:pt x="1750" y="2275"/>
                  </a:lnTo>
                  <a:lnTo>
                    <a:pt x="1756" y="2264"/>
                  </a:lnTo>
                  <a:lnTo>
                    <a:pt x="1761" y="2252"/>
                  </a:lnTo>
                  <a:lnTo>
                    <a:pt x="1766" y="2241"/>
                  </a:lnTo>
                  <a:lnTo>
                    <a:pt x="1769" y="2230"/>
                  </a:lnTo>
                  <a:lnTo>
                    <a:pt x="1773" y="2219"/>
                  </a:lnTo>
                  <a:lnTo>
                    <a:pt x="1776" y="2207"/>
                  </a:lnTo>
                  <a:lnTo>
                    <a:pt x="1777" y="2194"/>
                  </a:lnTo>
                  <a:lnTo>
                    <a:pt x="1778" y="2183"/>
                  </a:lnTo>
                  <a:lnTo>
                    <a:pt x="1778" y="2170"/>
                  </a:lnTo>
                  <a:lnTo>
                    <a:pt x="1777" y="2158"/>
                  </a:lnTo>
                  <a:lnTo>
                    <a:pt x="1775" y="2145"/>
                  </a:lnTo>
                  <a:lnTo>
                    <a:pt x="1773" y="2132"/>
                  </a:lnTo>
                  <a:lnTo>
                    <a:pt x="1769" y="2119"/>
                  </a:lnTo>
                  <a:lnTo>
                    <a:pt x="1765" y="2106"/>
                  </a:lnTo>
                  <a:lnTo>
                    <a:pt x="1760" y="2092"/>
                  </a:lnTo>
                  <a:lnTo>
                    <a:pt x="1754" y="2079"/>
                  </a:lnTo>
                  <a:lnTo>
                    <a:pt x="1748" y="2066"/>
                  </a:lnTo>
                  <a:lnTo>
                    <a:pt x="1741" y="2051"/>
                  </a:lnTo>
                  <a:lnTo>
                    <a:pt x="1733" y="2037"/>
                  </a:lnTo>
                  <a:lnTo>
                    <a:pt x="1725" y="2023"/>
                  </a:lnTo>
                  <a:lnTo>
                    <a:pt x="1714" y="2009"/>
                  </a:lnTo>
                  <a:close/>
                  <a:moveTo>
                    <a:pt x="1001" y="5293"/>
                  </a:moveTo>
                  <a:lnTo>
                    <a:pt x="974" y="5263"/>
                  </a:lnTo>
                  <a:lnTo>
                    <a:pt x="947" y="5234"/>
                  </a:lnTo>
                  <a:lnTo>
                    <a:pt x="920" y="5205"/>
                  </a:lnTo>
                  <a:lnTo>
                    <a:pt x="892" y="5176"/>
                  </a:lnTo>
                  <a:lnTo>
                    <a:pt x="835" y="5120"/>
                  </a:lnTo>
                  <a:lnTo>
                    <a:pt x="777" y="5066"/>
                  </a:lnTo>
                  <a:lnTo>
                    <a:pt x="718" y="5012"/>
                  </a:lnTo>
                  <a:lnTo>
                    <a:pt x="658" y="4961"/>
                  </a:lnTo>
                  <a:lnTo>
                    <a:pt x="596" y="4910"/>
                  </a:lnTo>
                  <a:lnTo>
                    <a:pt x="534" y="4861"/>
                  </a:lnTo>
                  <a:lnTo>
                    <a:pt x="471" y="4813"/>
                  </a:lnTo>
                  <a:lnTo>
                    <a:pt x="406" y="4766"/>
                  </a:lnTo>
                  <a:lnTo>
                    <a:pt x="341" y="4720"/>
                  </a:lnTo>
                  <a:lnTo>
                    <a:pt x="274" y="4676"/>
                  </a:lnTo>
                  <a:lnTo>
                    <a:pt x="207" y="4632"/>
                  </a:lnTo>
                  <a:lnTo>
                    <a:pt x="139" y="4589"/>
                  </a:lnTo>
                  <a:lnTo>
                    <a:pt x="70" y="4547"/>
                  </a:lnTo>
                  <a:lnTo>
                    <a:pt x="0" y="4507"/>
                  </a:lnTo>
                  <a:lnTo>
                    <a:pt x="127" y="4136"/>
                  </a:lnTo>
                  <a:lnTo>
                    <a:pt x="935" y="4229"/>
                  </a:lnTo>
                  <a:lnTo>
                    <a:pt x="432" y="3687"/>
                  </a:lnTo>
                  <a:lnTo>
                    <a:pt x="571" y="3383"/>
                  </a:lnTo>
                  <a:lnTo>
                    <a:pt x="577" y="3377"/>
                  </a:lnTo>
                  <a:lnTo>
                    <a:pt x="584" y="3372"/>
                  </a:lnTo>
                  <a:lnTo>
                    <a:pt x="591" y="3369"/>
                  </a:lnTo>
                  <a:lnTo>
                    <a:pt x="598" y="3366"/>
                  </a:lnTo>
                  <a:lnTo>
                    <a:pt x="606" y="3363"/>
                  </a:lnTo>
                  <a:lnTo>
                    <a:pt x="614" y="3361"/>
                  </a:lnTo>
                  <a:lnTo>
                    <a:pt x="622" y="3360"/>
                  </a:lnTo>
                  <a:lnTo>
                    <a:pt x="630" y="3360"/>
                  </a:lnTo>
                  <a:lnTo>
                    <a:pt x="646" y="3360"/>
                  </a:lnTo>
                  <a:lnTo>
                    <a:pt x="663" y="3362"/>
                  </a:lnTo>
                  <a:lnTo>
                    <a:pt x="680" y="3365"/>
                  </a:lnTo>
                  <a:lnTo>
                    <a:pt x="696" y="3369"/>
                  </a:lnTo>
                  <a:lnTo>
                    <a:pt x="1783" y="3720"/>
                  </a:lnTo>
                  <a:lnTo>
                    <a:pt x="1623" y="4057"/>
                  </a:lnTo>
                  <a:lnTo>
                    <a:pt x="1571" y="4040"/>
                  </a:lnTo>
                  <a:lnTo>
                    <a:pt x="1520" y="4022"/>
                  </a:lnTo>
                  <a:lnTo>
                    <a:pt x="1468" y="4002"/>
                  </a:lnTo>
                  <a:lnTo>
                    <a:pt x="1416" y="3981"/>
                  </a:lnTo>
                  <a:lnTo>
                    <a:pt x="1313" y="3940"/>
                  </a:lnTo>
                  <a:lnTo>
                    <a:pt x="1209" y="3899"/>
                  </a:lnTo>
                  <a:lnTo>
                    <a:pt x="1157" y="3879"/>
                  </a:lnTo>
                  <a:lnTo>
                    <a:pt x="1105" y="3861"/>
                  </a:lnTo>
                  <a:lnTo>
                    <a:pt x="1053" y="3845"/>
                  </a:lnTo>
                  <a:lnTo>
                    <a:pt x="1001" y="3830"/>
                  </a:lnTo>
                  <a:lnTo>
                    <a:pt x="974" y="3824"/>
                  </a:lnTo>
                  <a:lnTo>
                    <a:pt x="948" y="3818"/>
                  </a:lnTo>
                  <a:lnTo>
                    <a:pt x="922" y="3813"/>
                  </a:lnTo>
                  <a:lnTo>
                    <a:pt x="896" y="3809"/>
                  </a:lnTo>
                  <a:lnTo>
                    <a:pt x="869" y="3805"/>
                  </a:lnTo>
                  <a:lnTo>
                    <a:pt x="843" y="3803"/>
                  </a:lnTo>
                  <a:lnTo>
                    <a:pt x="816" y="3801"/>
                  </a:lnTo>
                  <a:lnTo>
                    <a:pt x="789" y="3800"/>
                  </a:lnTo>
                  <a:lnTo>
                    <a:pt x="818" y="3838"/>
                  </a:lnTo>
                  <a:lnTo>
                    <a:pt x="847" y="3875"/>
                  </a:lnTo>
                  <a:lnTo>
                    <a:pt x="876" y="3911"/>
                  </a:lnTo>
                  <a:lnTo>
                    <a:pt x="907" y="3947"/>
                  </a:lnTo>
                  <a:lnTo>
                    <a:pt x="938" y="3980"/>
                  </a:lnTo>
                  <a:lnTo>
                    <a:pt x="969" y="4014"/>
                  </a:lnTo>
                  <a:lnTo>
                    <a:pt x="1001" y="4046"/>
                  </a:lnTo>
                  <a:lnTo>
                    <a:pt x="1035" y="4077"/>
                  </a:lnTo>
                  <a:lnTo>
                    <a:pt x="1067" y="4107"/>
                  </a:lnTo>
                  <a:lnTo>
                    <a:pt x="1102" y="4136"/>
                  </a:lnTo>
                  <a:lnTo>
                    <a:pt x="1137" y="4164"/>
                  </a:lnTo>
                  <a:lnTo>
                    <a:pt x="1172" y="4191"/>
                  </a:lnTo>
                  <a:lnTo>
                    <a:pt x="1207" y="4217"/>
                  </a:lnTo>
                  <a:lnTo>
                    <a:pt x="1244" y="4241"/>
                  </a:lnTo>
                  <a:lnTo>
                    <a:pt x="1281" y="4266"/>
                  </a:lnTo>
                  <a:lnTo>
                    <a:pt x="1319" y="4288"/>
                  </a:lnTo>
                  <a:lnTo>
                    <a:pt x="1206" y="4645"/>
                  </a:lnTo>
                  <a:lnTo>
                    <a:pt x="1158" y="4628"/>
                  </a:lnTo>
                  <a:lnTo>
                    <a:pt x="1110" y="4612"/>
                  </a:lnTo>
                  <a:lnTo>
                    <a:pt x="1062" y="4596"/>
                  </a:lnTo>
                  <a:lnTo>
                    <a:pt x="1014" y="4582"/>
                  </a:lnTo>
                  <a:lnTo>
                    <a:pt x="966" y="4569"/>
                  </a:lnTo>
                  <a:lnTo>
                    <a:pt x="918" y="4558"/>
                  </a:lnTo>
                  <a:lnTo>
                    <a:pt x="870" y="4548"/>
                  </a:lnTo>
                  <a:lnTo>
                    <a:pt x="822" y="4540"/>
                  </a:lnTo>
                  <a:lnTo>
                    <a:pt x="774" y="4533"/>
                  </a:lnTo>
                  <a:lnTo>
                    <a:pt x="726" y="4528"/>
                  </a:lnTo>
                  <a:lnTo>
                    <a:pt x="678" y="4525"/>
                  </a:lnTo>
                  <a:lnTo>
                    <a:pt x="630" y="4524"/>
                  </a:lnTo>
                  <a:lnTo>
                    <a:pt x="582" y="4525"/>
                  </a:lnTo>
                  <a:lnTo>
                    <a:pt x="534" y="4528"/>
                  </a:lnTo>
                  <a:lnTo>
                    <a:pt x="510" y="4530"/>
                  </a:lnTo>
                  <a:lnTo>
                    <a:pt x="486" y="4533"/>
                  </a:lnTo>
                  <a:lnTo>
                    <a:pt x="462" y="4536"/>
                  </a:lnTo>
                  <a:lnTo>
                    <a:pt x="438" y="4540"/>
                  </a:lnTo>
                  <a:lnTo>
                    <a:pt x="1035" y="5042"/>
                  </a:lnTo>
                  <a:lnTo>
                    <a:pt x="1001" y="5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8476D5F9-C860-40B7-9EBB-A4926037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251"/>
              <a:ext cx="326" cy="350"/>
            </a:xfrm>
            <a:custGeom>
              <a:avLst/>
              <a:gdLst>
                <a:gd name="T0" fmla="*/ 741 w 1304"/>
                <a:gd name="T1" fmla="*/ 888 h 1400"/>
                <a:gd name="T2" fmla="*/ 1304 w 1304"/>
                <a:gd name="T3" fmla="*/ 1136 h 1400"/>
                <a:gd name="T4" fmla="*/ 168 w 1304"/>
                <a:gd name="T5" fmla="*/ 66 h 1400"/>
                <a:gd name="T6" fmla="*/ 178 w 1304"/>
                <a:gd name="T7" fmla="*/ 135 h 1400"/>
                <a:gd name="T8" fmla="*/ 185 w 1304"/>
                <a:gd name="T9" fmla="*/ 203 h 1400"/>
                <a:gd name="T10" fmla="*/ 188 w 1304"/>
                <a:gd name="T11" fmla="*/ 273 h 1400"/>
                <a:gd name="T12" fmla="*/ 189 w 1304"/>
                <a:gd name="T13" fmla="*/ 342 h 1400"/>
                <a:gd name="T14" fmla="*/ 187 w 1304"/>
                <a:gd name="T15" fmla="*/ 411 h 1400"/>
                <a:gd name="T16" fmla="*/ 183 w 1304"/>
                <a:gd name="T17" fmla="*/ 481 h 1400"/>
                <a:gd name="T18" fmla="*/ 170 w 1304"/>
                <a:gd name="T19" fmla="*/ 619 h 1400"/>
                <a:gd name="T20" fmla="*/ 152 w 1304"/>
                <a:gd name="T21" fmla="*/ 759 h 1400"/>
                <a:gd name="T22" fmla="*/ 131 w 1304"/>
                <a:gd name="T23" fmla="*/ 900 h 1400"/>
                <a:gd name="T24" fmla="*/ 110 w 1304"/>
                <a:gd name="T25" fmla="*/ 1042 h 1400"/>
                <a:gd name="T26" fmla="*/ 91 w 1304"/>
                <a:gd name="T27" fmla="*/ 1184 h 1400"/>
                <a:gd name="T28" fmla="*/ 80 w 1304"/>
                <a:gd name="T29" fmla="*/ 1246 h 1400"/>
                <a:gd name="T30" fmla="*/ 72 w 1304"/>
                <a:gd name="T31" fmla="*/ 1275 h 1400"/>
                <a:gd name="T32" fmla="*/ 62 w 1304"/>
                <a:gd name="T33" fmla="*/ 1305 h 1400"/>
                <a:gd name="T34" fmla="*/ 50 w 1304"/>
                <a:gd name="T35" fmla="*/ 1332 h 1400"/>
                <a:gd name="T36" fmla="*/ 35 w 1304"/>
                <a:gd name="T37" fmla="*/ 1358 h 1400"/>
                <a:gd name="T38" fmla="*/ 19 w 1304"/>
                <a:gd name="T39" fmla="*/ 1380 h 1400"/>
                <a:gd name="T40" fmla="*/ 0 w 1304"/>
                <a:gd name="T41" fmla="*/ 1400 h 1400"/>
                <a:gd name="T42" fmla="*/ 65 w 1304"/>
                <a:gd name="T43" fmla="*/ 1383 h 1400"/>
                <a:gd name="T44" fmla="*/ 129 w 1304"/>
                <a:gd name="T45" fmla="*/ 1363 h 1400"/>
                <a:gd name="T46" fmla="*/ 194 w 1304"/>
                <a:gd name="T47" fmla="*/ 1337 h 1400"/>
                <a:gd name="T48" fmla="*/ 256 w 1304"/>
                <a:gd name="T49" fmla="*/ 1307 h 1400"/>
                <a:gd name="T50" fmla="*/ 267 w 1304"/>
                <a:gd name="T51" fmla="*/ 1300 h 1400"/>
                <a:gd name="T52" fmla="*/ 277 w 1304"/>
                <a:gd name="T53" fmla="*/ 1290 h 1400"/>
                <a:gd name="T54" fmla="*/ 285 w 1304"/>
                <a:gd name="T55" fmla="*/ 1277 h 1400"/>
                <a:gd name="T56" fmla="*/ 292 w 1304"/>
                <a:gd name="T57" fmla="*/ 1263 h 1400"/>
                <a:gd name="T58" fmla="*/ 301 w 1304"/>
                <a:gd name="T59" fmla="*/ 1227 h 1400"/>
                <a:gd name="T60" fmla="*/ 307 w 1304"/>
                <a:gd name="T61" fmla="*/ 1184 h 1400"/>
                <a:gd name="T62" fmla="*/ 310 w 1304"/>
                <a:gd name="T63" fmla="*/ 1136 h 1400"/>
                <a:gd name="T64" fmla="*/ 312 w 1304"/>
                <a:gd name="T65" fmla="*/ 1081 h 1400"/>
                <a:gd name="T66" fmla="*/ 312 w 1304"/>
                <a:gd name="T67" fmla="*/ 96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04" h="1400">
                  <a:moveTo>
                    <a:pt x="312" y="960"/>
                  </a:moveTo>
                  <a:lnTo>
                    <a:pt x="741" y="888"/>
                  </a:lnTo>
                  <a:lnTo>
                    <a:pt x="918" y="1206"/>
                  </a:lnTo>
                  <a:lnTo>
                    <a:pt x="1304" y="1136"/>
                  </a:lnTo>
                  <a:lnTo>
                    <a:pt x="519" y="0"/>
                  </a:lnTo>
                  <a:lnTo>
                    <a:pt x="168" y="66"/>
                  </a:lnTo>
                  <a:lnTo>
                    <a:pt x="174" y="100"/>
                  </a:lnTo>
                  <a:lnTo>
                    <a:pt x="178" y="135"/>
                  </a:lnTo>
                  <a:lnTo>
                    <a:pt x="182" y="170"/>
                  </a:lnTo>
                  <a:lnTo>
                    <a:pt x="185" y="203"/>
                  </a:lnTo>
                  <a:lnTo>
                    <a:pt x="187" y="238"/>
                  </a:lnTo>
                  <a:lnTo>
                    <a:pt x="188" y="273"/>
                  </a:lnTo>
                  <a:lnTo>
                    <a:pt x="189" y="307"/>
                  </a:lnTo>
                  <a:lnTo>
                    <a:pt x="189" y="342"/>
                  </a:lnTo>
                  <a:lnTo>
                    <a:pt x="188" y="377"/>
                  </a:lnTo>
                  <a:lnTo>
                    <a:pt x="187" y="411"/>
                  </a:lnTo>
                  <a:lnTo>
                    <a:pt x="186" y="446"/>
                  </a:lnTo>
                  <a:lnTo>
                    <a:pt x="183" y="481"/>
                  </a:lnTo>
                  <a:lnTo>
                    <a:pt x="177" y="550"/>
                  </a:lnTo>
                  <a:lnTo>
                    <a:pt x="170" y="619"/>
                  </a:lnTo>
                  <a:lnTo>
                    <a:pt x="161" y="689"/>
                  </a:lnTo>
                  <a:lnTo>
                    <a:pt x="152" y="759"/>
                  </a:lnTo>
                  <a:lnTo>
                    <a:pt x="142" y="830"/>
                  </a:lnTo>
                  <a:lnTo>
                    <a:pt x="131" y="900"/>
                  </a:lnTo>
                  <a:lnTo>
                    <a:pt x="120" y="970"/>
                  </a:lnTo>
                  <a:lnTo>
                    <a:pt x="110" y="1042"/>
                  </a:lnTo>
                  <a:lnTo>
                    <a:pt x="100" y="1113"/>
                  </a:lnTo>
                  <a:lnTo>
                    <a:pt x="91" y="1184"/>
                  </a:lnTo>
                  <a:lnTo>
                    <a:pt x="86" y="1215"/>
                  </a:lnTo>
                  <a:lnTo>
                    <a:pt x="80" y="1246"/>
                  </a:lnTo>
                  <a:lnTo>
                    <a:pt x="76" y="1260"/>
                  </a:lnTo>
                  <a:lnTo>
                    <a:pt x="72" y="1275"/>
                  </a:lnTo>
                  <a:lnTo>
                    <a:pt x="67" y="1291"/>
                  </a:lnTo>
                  <a:lnTo>
                    <a:pt x="62" y="1305"/>
                  </a:lnTo>
                  <a:lnTo>
                    <a:pt x="56" y="1319"/>
                  </a:lnTo>
                  <a:lnTo>
                    <a:pt x="50" y="1332"/>
                  </a:lnTo>
                  <a:lnTo>
                    <a:pt x="43" y="1346"/>
                  </a:lnTo>
                  <a:lnTo>
                    <a:pt x="35" y="1358"/>
                  </a:lnTo>
                  <a:lnTo>
                    <a:pt x="27" y="1369"/>
                  </a:lnTo>
                  <a:lnTo>
                    <a:pt x="19" y="1380"/>
                  </a:lnTo>
                  <a:lnTo>
                    <a:pt x="10" y="1391"/>
                  </a:lnTo>
                  <a:lnTo>
                    <a:pt x="0" y="1400"/>
                  </a:lnTo>
                  <a:lnTo>
                    <a:pt x="32" y="1393"/>
                  </a:lnTo>
                  <a:lnTo>
                    <a:pt x="65" y="1383"/>
                  </a:lnTo>
                  <a:lnTo>
                    <a:pt x="98" y="1374"/>
                  </a:lnTo>
                  <a:lnTo>
                    <a:pt x="129" y="1363"/>
                  </a:lnTo>
                  <a:lnTo>
                    <a:pt x="162" y="1351"/>
                  </a:lnTo>
                  <a:lnTo>
                    <a:pt x="194" y="1337"/>
                  </a:lnTo>
                  <a:lnTo>
                    <a:pt x="225" y="1323"/>
                  </a:lnTo>
                  <a:lnTo>
                    <a:pt x="256" y="1307"/>
                  </a:lnTo>
                  <a:lnTo>
                    <a:pt x="262" y="1304"/>
                  </a:lnTo>
                  <a:lnTo>
                    <a:pt x="267" y="1300"/>
                  </a:lnTo>
                  <a:lnTo>
                    <a:pt x="272" y="1296"/>
                  </a:lnTo>
                  <a:lnTo>
                    <a:pt x="277" y="1290"/>
                  </a:lnTo>
                  <a:lnTo>
                    <a:pt x="281" y="1284"/>
                  </a:lnTo>
                  <a:lnTo>
                    <a:pt x="285" y="1277"/>
                  </a:lnTo>
                  <a:lnTo>
                    <a:pt x="289" y="1270"/>
                  </a:lnTo>
                  <a:lnTo>
                    <a:pt x="292" y="1263"/>
                  </a:lnTo>
                  <a:lnTo>
                    <a:pt x="297" y="1246"/>
                  </a:lnTo>
                  <a:lnTo>
                    <a:pt x="301" y="1227"/>
                  </a:lnTo>
                  <a:lnTo>
                    <a:pt x="305" y="1207"/>
                  </a:lnTo>
                  <a:lnTo>
                    <a:pt x="307" y="1184"/>
                  </a:lnTo>
                  <a:lnTo>
                    <a:pt x="309" y="1161"/>
                  </a:lnTo>
                  <a:lnTo>
                    <a:pt x="310" y="1136"/>
                  </a:lnTo>
                  <a:lnTo>
                    <a:pt x="311" y="1109"/>
                  </a:lnTo>
                  <a:lnTo>
                    <a:pt x="312" y="1081"/>
                  </a:lnTo>
                  <a:lnTo>
                    <a:pt x="312" y="1022"/>
                  </a:lnTo>
                  <a:lnTo>
                    <a:pt x="312" y="96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F0D61D74-9F3A-4158-86FD-8DEC5FA63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" y="322"/>
              <a:ext cx="80" cy="115"/>
            </a:xfrm>
            <a:custGeom>
              <a:avLst/>
              <a:gdLst>
                <a:gd name="T0" fmla="*/ 320 w 320"/>
                <a:gd name="T1" fmla="*/ 403 h 458"/>
                <a:gd name="T2" fmla="*/ 0 w 320"/>
                <a:gd name="T3" fmla="*/ 458 h 458"/>
                <a:gd name="T4" fmla="*/ 2 w 320"/>
                <a:gd name="T5" fmla="*/ 119 h 458"/>
                <a:gd name="T6" fmla="*/ 2 w 320"/>
                <a:gd name="T7" fmla="*/ 94 h 458"/>
                <a:gd name="T8" fmla="*/ 2 w 320"/>
                <a:gd name="T9" fmla="*/ 71 h 458"/>
                <a:gd name="T10" fmla="*/ 3 w 320"/>
                <a:gd name="T11" fmla="*/ 52 h 458"/>
                <a:gd name="T12" fmla="*/ 5 w 320"/>
                <a:gd name="T13" fmla="*/ 36 h 458"/>
                <a:gd name="T14" fmla="*/ 8 w 320"/>
                <a:gd name="T15" fmla="*/ 22 h 458"/>
                <a:gd name="T16" fmla="*/ 13 w 320"/>
                <a:gd name="T17" fmla="*/ 11 h 458"/>
                <a:gd name="T18" fmla="*/ 15 w 320"/>
                <a:gd name="T19" fmla="*/ 7 h 458"/>
                <a:gd name="T20" fmla="*/ 18 w 320"/>
                <a:gd name="T21" fmla="*/ 4 h 458"/>
                <a:gd name="T22" fmla="*/ 21 w 320"/>
                <a:gd name="T23" fmla="*/ 2 h 458"/>
                <a:gd name="T24" fmla="*/ 24 w 320"/>
                <a:gd name="T25" fmla="*/ 1 h 458"/>
                <a:gd name="T26" fmla="*/ 27 w 320"/>
                <a:gd name="T27" fmla="*/ 0 h 458"/>
                <a:gd name="T28" fmla="*/ 31 w 320"/>
                <a:gd name="T29" fmla="*/ 0 h 458"/>
                <a:gd name="T30" fmla="*/ 35 w 320"/>
                <a:gd name="T31" fmla="*/ 1 h 458"/>
                <a:gd name="T32" fmla="*/ 39 w 320"/>
                <a:gd name="T33" fmla="*/ 3 h 458"/>
                <a:gd name="T34" fmla="*/ 45 w 320"/>
                <a:gd name="T35" fmla="*/ 6 h 458"/>
                <a:gd name="T36" fmla="*/ 49 w 320"/>
                <a:gd name="T37" fmla="*/ 9 h 458"/>
                <a:gd name="T38" fmla="*/ 54 w 320"/>
                <a:gd name="T39" fmla="*/ 14 h 458"/>
                <a:gd name="T40" fmla="*/ 60 w 320"/>
                <a:gd name="T41" fmla="*/ 20 h 458"/>
                <a:gd name="T42" fmla="*/ 71 w 320"/>
                <a:gd name="T43" fmla="*/ 34 h 458"/>
                <a:gd name="T44" fmla="*/ 83 w 320"/>
                <a:gd name="T45" fmla="*/ 52 h 458"/>
                <a:gd name="T46" fmla="*/ 98 w 320"/>
                <a:gd name="T47" fmla="*/ 73 h 458"/>
                <a:gd name="T48" fmla="*/ 113 w 320"/>
                <a:gd name="T49" fmla="*/ 99 h 458"/>
                <a:gd name="T50" fmla="*/ 320 w 320"/>
                <a:gd name="T51" fmla="*/ 403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0" h="458">
                  <a:moveTo>
                    <a:pt x="320" y="403"/>
                  </a:moveTo>
                  <a:lnTo>
                    <a:pt x="0" y="458"/>
                  </a:lnTo>
                  <a:lnTo>
                    <a:pt x="2" y="119"/>
                  </a:lnTo>
                  <a:lnTo>
                    <a:pt x="2" y="94"/>
                  </a:lnTo>
                  <a:lnTo>
                    <a:pt x="2" y="71"/>
                  </a:lnTo>
                  <a:lnTo>
                    <a:pt x="3" y="52"/>
                  </a:lnTo>
                  <a:lnTo>
                    <a:pt x="5" y="36"/>
                  </a:lnTo>
                  <a:lnTo>
                    <a:pt x="8" y="22"/>
                  </a:lnTo>
                  <a:lnTo>
                    <a:pt x="13" y="11"/>
                  </a:lnTo>
                  <a:lnTo>
                    <a:pt x="15" y="7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1"/>
                  </a:lnTo>
                  <a:lnTo>
                    <a:pt x="39" y="3"/>
                  </a:lnTo>
                  <a:lnTo>
                    <a:pt x="45" y="6"/>
                  </a:lnTo>
                  <a:lnTo>
                    <a:pt x="49" y="9"/>
                  </a:lnTo>
                  <a:lnTo>
                    <a:pt x="54" y="14"/>
                  </a:lnTo>
                  <a:lnTo>
                    <a:pt x="60" y="20"/>
                  </a:lnTo>
                  <a:lnTo>
                    <a:pt x="71" y="34"/>
                  </a:lnTo>
                  <a:lnTo>
                    <a:pt x="83" y="52"/>
                  </a:lnTo>
                  <a:lnTo>
                    <a:pt x="98" y="73"/>
                  </a:lnTo>
                  <a:lnTo>
                    <a:pt x="113" y="99"/>
                  </a:lnTo>
                  <a:lnTo>
                    <a:pt x="320" y="40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DA61352D-A6B3-49E5-965D-116E13F93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" y="316"/>
              <a:ext cx="324" cy="327"/>
            </a:xfrm>
            <a:custGeom>
              <a:avLst/>
              <a:gdLst>
                <a:gd name="T0" fmla="*/ 395 w 1293"/>
                <a:gd name="T1" fmla="*/ 279 h 1310"/>
                <a:gd name="T2" fmla="*/ 341 w 1293"/>
                <a:gd name="T3" fmla="*/ 327 h 1310"/>
                <a:gd name="T4" fmla="*/ 301 w 1293"/>
                <a:gd name="T5" fmla="*/ 384 h 1310"/>
                <a:gd name="T6" fmla="*/ 276 w 1293"/>
                <a:gd name="T7" fmla="*/ 448 h 1310"/>
                <a:gd name="T8" fmla="*/ 266 w 1293"/>
                <a:gd name="T9" fmla="*/ 519 h 1310"/>
                <a:gd name="T10" fmla="*/ 268 w 1293"/>
                <a:gd name="T11" fmla="*/ 594 h 1310"/>
                <a:gd name="T12" fmla="*/ 285 w 1293"/>
                <a:gd name="T13" fmla="*/ 672 h 1310"/>
                <a:gd name="T14" fmla="*/ 312 w 1293"/>
                <a:gd name="T15" fmla="*/ 750 h 1310"/>
                <a:gd name="T16" fmla="*/ 351 w 1293"/>
                <a:gd name="T17" fmla="*/ 828 h 1310"/>
                <a:gd name="T18" fmla="*/ 401 w 1293"/>
                <a:gd name="T19" fmla="*/ 904 h 1310"/>
                <a:gd name="T20" fmla="*/ 462 w 1293"/>
                <a:gd name="T21" fmla="*/ 975 h 1310"/>
                <a:gd name="T22" fmla="*/ 533 w 1293"/>
                <a:gd name="T23" fmla="*/ 1034 h 1310"/>
                <a:gd name="T24" fmla="*/ 601 w 1293"/>
                <a:gd name="T25" fmla="*/ 1081 h 1310"/>
                <a:gd name="T26" fmla="*/ 668 w 1293"/>
                <a:gd name="T27" fmla="*/ 1117 h 1310"/>
                <a:gd name="T28" fmla="*/ 730 w 1293"/>
                <a:gd name="T29" fmla="*/ 1142 h 1310"/>
                <a:gd name="T30" fmla="*/ 791 w 1293"/>
                <a:gd name="T31" fmla="*/ 1154 h 1310"/>
                <a:gd name="T32" fmla="*/ 847 w 1293"/>
                <a:gd name="T33" fmla="*/ 1152 h 1310"/>
                <a:gd name="T34" fmla="*/ 900 w 1293"/>
                <a:gd name="T35" fmla="*/ 1135 h 1310"/>
                <a:gd name="T36" fmla="*/ 949 w 1293"/>
                <a:gd name="T37" fmla="*/ 1102 h 1310"/>
                <a:gd name="T38" fmla="*/ 994 w 1293"/>
                <a:gd name="T39" fmla="*/ 1052 h 1310"/>
                <a:gd name="T40" fmla="*/ 1034 w 1293"/>
                <a:gd name="T41" fmla="*/ 985 h 1310"/>
                <a:gd name="T42" fmla="*/ 1293 w 1293"/>
                <a:gd name="T43" fmla="*/ 1004 h 1310"/>
                <a:gd name="T44" fmla="*/ 1216 w 1293"/>
                <a:gd name="T45" fmla="*/ 1091 h 1310"/>
                <a:gd name="T46" fmla="*/ 1125 w 1293"/>
                <a:gd name="T47" fmla="*/ 1163 h 1310"/>
                <a:gd name="T48" fmla="*/ 1024 w 1293"/>
                <a:gd name="T49" fmla="*/ 1221 h 1310"/>
                <a:gd name="T50" fmla="*/ 914 w 1293"/>
                <a:gd name="T51" fmla="*/ 1265 h 1310"/>
                <a:gd name="T52" fmla="*/ 801 w 1293"/>
                <a:gd name="T53" fmla="*/ 1295 h 1310"/>
                <a:gd name="T54" fmla="*/ 684 w 1293"/>
                <a:gd name="T55" fmla="*/ 1309 h 1310"/>
                <a:gd name="T56" fmla="*/ 570 w 1293"/>
                <a:gd name="T57" fmla="*/ 1307 h 1310"/>
                <a:gd name="T58" fmla="*/ 457 w 1293"/>
                <a:gd name="T59" fmla="*/ 1290 h 1310"/>
                <a:gd name="T60" fmla="*/ 351 w 1293"/>
                <a:gd name="T61" fmla="*/ 1255 h 1310"/>
                <a:gd name="T62" fmla="*/ 254 w 1293"/>
                <a:gd name="T63" fmla="*/ 1204 h 1310"/>
                <a:gd name="T64" fmla="*/ 169 w 1293"/>
                <a:gd name="T65" fmla="*/ 1135 h 1310"/>
                <a:gd name="T66" fmla="*/ 100 w 1293"/>
                <a:gd name="T67" fmla="*/ 1047 h 1310"/>
                <a:gd name="T68" fmla="*/ 48 w 1293"/>
                <a:gd name="T69" fmla="*/ 945 h 1310"/>
                <a:gd name="T70" fmla="*/ 14 w 1293"/>
                <a:gd name="T71" fmla="*/ 833 h 1310"/>
                <a:gd name="T72" fmla="*/ 0 w 1293"/>
                <a:gd name="T73" fmla="*/ 713 h 1310"/>
                <a:gd name="T74" fmla="*/ 7 w 1293"/>
                <a:gd name="T75" fmla="*/ 593 h 1310"/>
                <a:gd name="T76" fmla="*/ 34 w 1293"/>
                <a:gd name="T77" fmla="*/ 476 h 1310"/>
                <a:gd name="T78" fmla="*/ 85 w 1293"/>
                <a:gd name="T79" fmla="*/ 364 h 1310"/>
                <a:gd name="T80" fmla="*/ 159 w 1293"/>
                <a:gd name="T81" fmla="*/ 265 h 1310"/>
                <a:gd name="T82" fmla="*/ 257 w 1293"/>
                <a:gd name="T83" fmla="*/ 181 h 1310"/>
                <a:gd name="T84" fmla="*/ 381 w 1293"/>
                <a:gd name="T85" fmla="*/ 117 h 1310"/>
                <a:gd name="T86" fmla="*/ 509 w 1293"/>
                <a:gd name="T87" fmla="*/ 84 h 1310"/>
                <a:gd name="T88" fmla="*/ 602 w 1293"/>
                <a:gd name="T89" fmla="*/ 67 h 1310"/>
                <a:gd name="T90" fmla="*/ 657 w 1293"/>
                <a:gd name="T91" fmla="*/ 48 h 1310"/>
                <a:gd name="T92" fmla="*/ 713 w 1293"/>
                <a:gd name="T93" fmla="*/ 16 h 1310"/>
                <a:gd name="T94" fmla="*/ 762 w 1293"/>
                <a:gd name="T95" fmla="*/ 0 h 1310"/>
                <a:gd name="T96" fmla="*/ 786 w 1293"/>
                <a:gd name="T97" fmla="*/ 9 h 1310"/>
                <a:gd name="T98" fmla="*/ 795 w 1293"/>
                <a:gd name="T99" fmla="*/ 18 h 1310"/>
                <a:gd name="T100" fmla="*/ 798 w 1293"/>
                <a:gd name="T101" fmla="*/ 30 h 1310"/>
                <a:gd name="T102" fmla="*/ 794 w 1293"/>
                <a:gd name="T103" fmla="*/ 60 h 1310"/>
                <a:gd name="T104" fmla="*/ 773 w 1293"/>
                <a:gd name="T105" fmla="*/ 109 h 1310"/>
                <a:gd name="T106" fmla="*/ 737 w 1293"/>
                <a:gd name="T107" fmla="*/ 176 h 1310"/>
                <a:gd name="T108" fmla="*/ 706 w 1293"/>
                <a:gd name="T109" fmla="*/ 216 h 1310"/>
                <a:gd name="T110" fmla="*/ 691 w 1293"/>
                <a:gd name="T111" fmla="*/ 224 h 1310"/>
                <a:gd name="T112" fmla="*/ 679 w 1293"/>
                <a:gd name="T113" fmla="*/ 224 h 1310"/>
                <a:gd name="T114" fmla="*/ 654 w 1293"/>
                <a:gd name="T115" fmla="*/ 215 h 1310"/>
                <a:gd name="T116" fmla="*/ 616 w 1293"/>
                <a:gd name="T117" fmla="*/ 205 h 1310"/>
                <a:gd name="T118" fmla="*/ 583 w 1293"/>
                <a:gd name="T119" fmla="*/ 205 h 1310"/>
                <a:gd name="T120" fmla="*/ 540 w 1293"/>
                <a:gd name="T121" fmla="*/ 214 h 1310"/>
                <a:gd name="T122" fmla="*/ 485 w 1293"/>
                <a:gd name="T123" fmla="*/ 233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3" h="1310">
                  <a:moveTo>
                    <a:pt x="440" y="252"/>
                  </a:moveTo>
                  <a:lnTo>
                    <a:pt x="416" y="266"/>
                  </a:lnTo>
                  <a:lnTo>
                    <a:pt x="395" y="279"/>
                  </a:lnTo>
                  <a:lnTo>
                    <a:pt x="375" y="294"/>
                  </a:lnTo>
                  <a:lnTo>
                    <a:pt x="357" y="309"/>
                  </a:lnTo>
                  <a:lnTo>
                    <a:pt x="341" y="327"/>
                  </a:lnTo>
                  <a:lnTo>
                    <a:pt x="326" y="345"/>
                  </a:lnTo>
                  <a:lnTo>
                    <a:pt x="312" y="363"/>
                  </a:lnTo>
                  <a:lnTo>
                    <a:pt x="301" y="384"/>
                  </a:lnTo>
                  <a:lnTo>
                    <a:pt x="292" y="404"/>
                  </a:lnTo>
                  <a:lnTo>
                    <a:pt x="284" y="426"/>
                  </a:lnTo>
                  <a:lnTo>
                    <a:pt x="276" y="448"/>
                  </a:lnTo>
                  <a:lnTo>
                    <a:pt x="271" y="472"/>
                  </a:lnTo>
                  <a:lnTo>
                    <a:pt x="268" y="495"/>
                  </a:lnTo>
                  <a:lnTo>
                    <a:pt x="266" y="519"/>
                  </a:lnTo>
                  <a:lnTo>
                    <a:pt x="265" y="544"/>
                  </a:lnTo>
                  <a:lnTo>
                    <a:pt x="266" y="568"/>
                  </a:lnTo>
                  <a:lnTo>
                    <a:pt x="268" y="594"/>
                  </a:lnTo>
                  <a:lnTo>
                    <a:pt x="272" y="619"/>
                  </a:lnTo>
                  <a:lnTo>
                    <a:pt x="277" y="645"/>
                  </a:lnTo>
                  <a:lnTo>
                    <a:pt x="285" y="672"/>
                  </a:lnTo>
                  <a:lnTo>
                    <a:pt x="292" y="697"/>
                  </a:lnTo>
                  <a:lnTo>
                    <a:pt x="301" y="724"/>
                  </a:lnTo>
                  <a:lnTo>
                    <a:pt x="312" y="750"/>
                  </a:lnTo>
                  <a:lnTo>
                    <a:pt x="323" y="777"/>
                  </a:lnTo>
                  <a:lnTo>
                    <a:pt x="337" y="802"/>
                  </a:lnTo>
                  <a:lnTo>
                    <a:pt x="351" y="828"/>
                  </a:lnTo>
                  <a:lnTo>
                    <a:pt x="366" y="853"/>
                  </a:lnTo>
                  <a:lnTo>
                    <a:pt x="384" y="879"/>
                  </a:lnTo>
                  <a:lnTo>
                    <a:pt x="401" y="904"/>
                  </a:lnTo>
                  <a:lnTo>
                    <a:pt x="421" y="929"/>
                  </a:lnTo>
                  <a:lnTo>
                    <a:pt x="441" y="952"/>
                  </a:lnTo>
                  <a:lnTo>
                    <a:pt x="462" y="975"/>
                  </a:lnTo>
                  <a:lnTo>
                    <a:pt x="486" y="996"/>
                  </a:lnTo>
                  <a:lnTo>
                    <a:pt x="511" y="1015"/>
                  </a:lnTo>
                  <a:lnTo>
                    <a:pt x="533" y="1034"/>
                  </a:lnTo>
                  <a:lnTo>
                    <a:pt x="556" y="1050"/>
                  </a:lnTo>
                  <a:lnTo>
                    <a:pt x="579" y="1066"/>
                  </a:lnTo>
                  <a:lnTo>
                    <a:pt x="601" y="1081"/>
                  </a:lnTo>
                  <a:lnTo>
                    <a:pt x="624" y="1094"/>
                  </a:lnTo>
                  <a:lnTo>
                    <a:pt x="646" y="1106"/>
                  </a:lnTo>
                  <a:lnTo>
                    <a:pt x="668" y="1117"/>
                  </a:lnTo>
                  <a:lnTo>
                    <a:pt x="689" y="1126"/>
                  </a:lnTo>
                  <a:lnTo>
                    <a:pt x="710" y="1135"/>
                  </a:lnTo>
                  <a:lnTo>
                    <a:pt x="730" y="1142"/>
                  </a:lnTo>
                  <a:lnTo>
                    <a:pt x="751" y="1147"/>
                  </a:lnTo>
                  <a:lnTo>
                    <a:pt x="771" y="1151"/>
                  </a:lnTo>
                  <a:lnTo>
                    <a:pt x="791" y="1154"/>
                  </a:lnTo>
                  <a:lnTo>
                    <a:pt x="810" y="1155"/>
                  </a:lnTo>
                  <a:lnTo>
                    <a:pt x="828" y="1154"/>
                  </a:lnTo>
                  <a:lnTo>
                    <a:pt x="847" y="1152"/>
                  </a:lnTo>
                  <a:lnTo>
                    <a:pt x="865" y="1148"/>
                  </a:lnTo>
                  <a:lnTo>
                    <a:pt x="883" y="1142"/>
                  </a:lnTo>
                  <a:lnTo>
                    <a:pt x="900" y="1135"/>
                  </a:lnTo>
                  <a:lnTo>
                    <a:pt x="916" y="1125"/>
                  </a:lnTo>
                  <a:lnTo>
                    <a:pt x="933" y="1114"/>
                  </a:lnTo>
                  <a:lnTo>
                    <a:pt x="949" y="1102"/>
                  </a:lnTo>
                  <a:lnTo>
                    <a:pt x="964" y="1087"/>
                  </a:lnTo>
                  <a:lnTo>
                    <a:pt x="979" y="1070"/>
                  </a:lnTo>
                  <a:lnTo>
                    <a:pt x="994" y="1052"/>
                  </a:lnTo>
                  <a:lnTo>
                    <a:pt x="1007" y="1032"/>
                  </a:lnTo>
                  <a:lnTo>
                    <a:pt x="1022" y="1009"/>
                  </a:lnTo>
                  <a:lnTo>
                    <a:pt x="1034" y="985"/>
                  </a:lnTo>
                  <a:lnTo>
                    <a:pt x="1047" y="958"/>
                  </a:lnTo>
                  <a:lnTo>
                    <a:pt x="1058" y="929"/>
                  </a:lnTo>
                  <a:lnTo>
                    <a:pt x="1293" y="1004"/>
                  </a:lnTo>
                  <a:lnTo>
                    <a:pt x="1270" y="1035"/>
                  </a:lnTo>
                  <a:lnTo>
                    <a:pt x="1243" y="1063"/>
                  </a:lnTo>
                  <a:lnTo>
                    <a:pt x="1216" y="1091"/>
                  </a:lnTo>
                  <a:lnTo>
                    <a:pt x="1187" y="1116"/>
                  </a:lnTo>
                  <a:lnTo>
                    <a:pt x="1156" y="1140"/>
                  </a:lnTo>
                  <a:lnTo>
                    <a:pt x="1125" y="1163"/>
                  </a:lnTo>
                  <a:lnTo>
                    <a:pt x="1092" y="1184"/>
                  </a:lnTo>
                  <a:lnTo>
                    <a:pt x="1058" y="1203"/>
                  </a:lnTo>
                  <a:lnTo>
                    <a:pt x="1024" y="1221"/>
                  </a:lnTo>
                  <a:lnTo>
                    <a:pt x="988" y="1238"/>
                  </a:lnTo>
                  <a:lnTo>
                    <a:pt x="952" y="1252"/>
                  </a:lnTo>
                  <a:lnTo>
                    <a:pt x="914" y="1265"/>
                  </a:lnTo>
                  <a:lnTo>
                    <a:pt x="877" y="1277"/>
                  </a:lnTo>
                  <a:lnTo>
                    <a:pt x="839" y="1287"/>
                  </a:lnTo>
                  <a:lnTo>
                    <a:pt x="801" y="1295"/>
                  </a:lnTo>
                  <a:lnTo>
                    <a:pt x="762" y="1301"/>
                  </a:lnTo>
                  <a:lnTo>
                    <a:pt x="723" y="1306"/>
                  </a:lnTo>
                  <a:lnTo>
                    <a:pt x="684" y="1309"/>
                  </a:lnTo>
                  <a:lnTo>
                    <a:pt x="646" y="1310"/>
                  </a:lnTo>
                  <a:lnTo>
                    <a:pt x="608" y="1310"/>
                  </a:lnTo>
                  <a:lnTo>
                    <a:pt x="570" y="1307"/>
                  </a:lnTo>
                  <a:lnTo>
                    <a:pt x="532" y="1303"/>
                  </a:lnTo>
                  <a:lnTo>
                    <a:pt x="494" y="1297"/>
                  </a:lnTo>
                  <a:lnTo>
                    <a:pt x="457" y="1290"/>
                  </a:lnTo>
                  <a:lnTo>
                    <a:pt x="422" y="1279"/>
                  </a:lnTo>
                  <a:lnTo>
                    <a:pt x="386" y="1268"/>
                  </a:lnTo>
                  <a:lnTo>
                    <a:pt x="351" y="1255"/>
                  </a:lnTo>
                  <a:lnTo>
                    <a:pt x="318" y="1240"/>
                  </a:lnTo>
                  <a:lnTo>
                    <a:pt x="286" y="1222"/>
                  </a:lnTo>
                  <a:lnTo>
                    <a:pt x="254" y="1204"/>
                  </a:lnTo>
                  <a:lnTo>
                    <a:pt x="224" y="1183"/>
                  </a:lnTo>
                  <a:lnTo>
                    <a:pt x="196" y="1159"/>
                  </a:lnTo>
                  <a:lnTo>
                    <a:pt x="169" y="1135"/>
                  </a:lnTo>
                  <a:lnTo>
                    <a:pt x="144" y="1107"/>
                  </a:lnTo>
                  <a:lnTo>
                    <a:pt x="121" y="1078"/>
                  </a:lnTo>
                  <a:lnTo>
                    <a:pt x="100" y="1047"/>
                  </a:lnTo>
                  <a:lnTo>
                    <a:pt x="80" y="1014"/>
                  </a:lnTo>
                  <a:lnTo>
                    <a:pt x="63" y="981"/>
                  </a:lnTo>
                  <a:lnTo>
                    <a:pt x="48" y="945"/>
                  </a:lnTo>
                  <a:lnTo>
                    <a:pt x="34" y="908"/>
                  </a:lnTo>
                  <a:lnTo>
                    <a:pt x="23" y="870"/>
                  </a:lnTo>
                  <a:lnTo>
                    <a:pt x="14" y="833"/>
                  </a:lnTo>
                  <a:lnTo>
                    <a:pt x="7" y="793"/>
                  </a:lnTo>
                  <a:lnTo>
                    <a:pt x="3" y="753"/>
                  </a:lnTo>
                  <a:lnTo>
                    <a:pt x="0" y="713"/>
                  </a:lnTo>
                  <a:lnTo>
                    <a:pt x="0" y="674"/>
                  </a:lnTo>
                  <a:lnTo>
                    <a:pt x="2" y="634"/>
                  </a:lnTo>
                  <a:lnTo>
                    <a:pt x="7" y="593"/>
                  </a:lnTo>
                  <a:lnTo>
                    <a:pt x="14" y="553"/>
                  </a:lnTo>
                  <a:lnTo>
                    <a:pt x="23" y="514"/>
                  </a:lnTo>
                  <a:lnTo>
                    <a:pt x="34" y="476"/>
                  </a:lnTo>
                  <a:lnTo>
                    <a:pt x="49" y="437"/>
                  </a:lnTo>
                  <a:lnTo>
                    <a:pt x="66" y="400"/>
                  </a:lnTo>
                  <a:lnTo>
                    <a:pt x="85" y="364"/>
                  </a:lnTo>
                  <a:lnTo>
                    <a:pt x="107" y="330"/>
                  </a:lnTo>
                  <a:lnTo>
                    <a:pt x="131" y="296"/>
                  </a:lnTo>
                  <a:lnTo>
                    <a:pt x="159" y="265"/>
                  </a:lnTo>
                  <a:lnTo>
                    <a:pt x="189" y="235"/>
                  </a:lnTo>
                  <a:lnTo>
                    <a:pt x="221" y="206"/>
                  </a:lnTo>
                  <a:lnTo>
                    <a:pt x="257" y="181"/>
                  </a:lnTo>
                  <a:lnTo>
                    <a:pt x="296" y="156"/>
                  </a:lnTo>
                  <a:lnTo>
                    <a:pt x="337" y="135"/>
                  </a:lnTo>
                  <a:lnTo>
                    <a:pt x="381" y="117"/>
                  </a:lnTo>
                  <a:lnTo>
                    <a:pt x="428" y="100"/>
                  </a:lnTo>
                  <a:lnTo>
                    <a:pt x="471" y="91"/>
                  </a:lnTo>
                  <a:lnTo>
                    <a:pt x="509" y="84"/>
                  </a:lnTo>
                  <a:lnTo>
                    <a:pt x="547" y="78"/>
                  </a:lnTo>
                  <a:lnTo>
                    <a:pt x="584" y="71"/>
                  </a:lnTo>
                  <a:lnTo>
                    <a:pt x="602" y="67"/>
                  </a:lnTo>
                  <a:lnTo>
                    <a:pt x="621" y="62"/>
                  </a:lnTo>
                  <a:lnTo>
                    <a:pt x="638" y="55"/>
                  </a:lnTo>
                  <a:lnTo>
                    <a:pt x="657" y="48"/>
                  </a:lnTo>
                  <a:lnTo>
                    <a:pt x="675" y="39"/>
                  </a:lnTo>
                  <a:lnTo>
                    <a:pt x="693" y="29"/>
                  </a:lnTo>
                  <a:lnTo>
                    <a:pt x="713" y="16"/>
                  </a:lnTo>
                  <a:lnTo>
                    <a:pt x="732" y="1"/>
                  </a:lnTo>
                  <a:lnTo>
                    <a:pt x="749" y="0"/>
                  </a:lnTo>
                  <a:lnTo>
                    <a:pt x="762" y="0"/>
                  </a:lnTo>
                  <a:lnTo>
                    <a:pt x="773" y="2"/>
                  </a:lnTo>
                  <a:lnTo>
                    <a:pt x="782" y="6"/>
                  </a:lnTo>
                  <a:lnTo>
                    <a:pt x="786" y="9"/>
                  </a:lnTo>
                  <a:lnTo>
                    <a:pt x="790" y="11"/>
                  </a:lnTo>
                  <a:lnTo>
                    <a:pt x="793" y="14"/>
                  </a:lnTo>
                  <a:lnTo>
                    <a:pt x="795" y="18"/>
                  </a:lnTo>
                  <a:lnTo>
                    <a:pt x="796" y="21"/>
                  </a:lnTo>
                  <a:lnTo>
                    <a:pt x="798" y="25"/>
                  </a:lnTo>
                  <a:lnTo>
                    <a:pt x="798" y="30"/>
                  </a:lnTo>
                  <a:lnTo>
                    <a:pt x="798" y="35"/>
                  </a:lnTo>
                  <a:lnTo>
                    <a:pt x="797" y="46"/>
                  </a:lnTo>
                  <a:lnTo>
                    <a:pt x="794" y="60"/>
                  </a:lnTo>
                  <a:lnTo>
                    <a:pt x="788" y="74"/>
                  </a:lnTo>
                  <a:lnTo>
                    <a:pt x="781" y="91"/>
                  </a:lnTo>
                  <a:lnTo>
                    <a:pt x="773" y="109"/>
                  </a:lnTo>
                  <a:lnTo>
                    <a:pt x="763" y="130"/>
                  </a:lnTo>
                  <a:lnTo>
                    <a:pt x="751" y="152"/>
                  </a:lnTo>
                  <a:lnTo>
                    <a:pt x="737" y="176"/>
                  </a:lnTo>
                  <a:lnTo>
                    <a:pt x="723" y="196"/>
                  </a:lnTo>
                  <a:lnTo>
                    <a:pt x="711" y="210"/>
                  </a:lnTo>
                  <a:lnTo>
                    <a:pt x="706" y="216"/>
                  </a:lnTo>
                  <a:lnTo>
                    <a:pt x="701" y="220"/>
                  </a:lnTo>
                  <a:lnTo>
                    <a:pt x="697" y="222"/>
                  </a:lnTo>
                  <a:lnTo>
                    <a:pt x="691" y="224"/>
                  </a:lnTo>
                  <a:lnTo>
                    <a:pt x="687" y="225"/>
                  </a:lnTo>
                  <a:lnTo>
                    <a:pt x="683" y="225"/>
                  </a:lnTo>
                  <a:lnTo>
                    <a:pt x="679" y="224"/>
                  </a:lnTo>
                  <a:lnTo>
                    <a:pt x="674" y="223"/>
                  </a:lnTo>
                  <a:lnTo>
                    <a:pt x="665" y="219"/>
                  </a:lnTo>
                  <a:lnTo>
                    <a:pt x="654" y="215"/>
                  </a:lnTo>
                  <a:lnTo>
                    <a:pt x="640" y="210"/>
                  </a:lnTo>
                  <a:lnTo>
                    <a:pt x="625" y="206"/>
                  </a:lnTo>
                  <a:lnTo>
                    <a:pt x="616" y="205"/>
                  </a:lnTo>
                  <a:lnTo>
                    <a:pt x="607" y="204"/>
                  </a:lnTo>
                  <a:lnTo>
                    <a:pt x="595" y="204"/>
                  </a:lnTo>
                  <a:lnTo>
                    <a:pt x="583" y="205"/>
                  </a:lnTo>
                  <a:lnTo>
                    <a:pt x="570" y="207"/>
                  </a:lnTo>
                  <a:lnTo>
                    <a:pt x="555" y="209"/>
                  </a:lnTo>
                  <a:lnTo>
                    <a:pt x="540" y="214"/>
                  </a:lnTo>
                  <a:lnTo>
                    <a:pt x="523" y="219"/>
                  </a:lnTo>
                  <a:lnTo>
                    <a:pt x="504" y="225"/>
                  </a:lnTo>
                  <a:lnTo>
                    <a:pt x="485" y="233"/>
                  </a:lnTo>
                  <a:lnTo>
                    <a:pt x="462" y="242"/>
                  </a:lnTo>
                  <a:lnTo>
                    <a:pt x="440" y="25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780DAD92-FA31-478F-9736-0B3DADACE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" y="443"/>
              <a:ext cx="225" cy="313"/>
            </a:xfrm>
            <a:custGeom>
              <a:avLst/>
              <a:gdLst>
                <a:gd name="T0" fmla="*/ 0 w 899"/>
                <a:gd name="T1" fmla="*/ 187 h 1251"/>
                <a:gd name="T2" fmla="*/ 316 w 899"/>
                <a:gd name="T3" fmla="*/ 0 h 1251"/>
                <a:gd name="T4" fmla="*/ 899 w 899"/>
                <a:gd name="T5" fmla="*/ 1065 h 1251"/>
                <a:gd name="T6" fmla="*/ 582 w 899"/>
                <a:gd name="T7" fmla="*/ 1251 h 1251"/>
                <a:gd name="T8" fmla="*/ 0 w 899"/>
                <a:gd name="T9" fmla="*/ 187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9" h="1251">
                  <a:moveTo>
                    <a:pt x="0" y="187"/>
                  </a:moveTo>
                  <a:lnTo>
                    <a:pt x="316" y="0"/>
                  </a:lnTo>
                  <a:lnTo>
                    <a:pt x="899" y="1065"/>
                  </a:lnTo>
                  <a:lnTo>
                    <a:pt x="582" y="1251"/>
                  </a:lnTo>
                  <a:lnTo>
                    <a:pt x="0" y="18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3014928C-11B5-4F30-99BD-C3EC7A169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588"/>
              <a:ext cx="373" cy="363"/>
            </a:xfrm>
            <a:custGeom>
              <a:avLst/>
              <a:gdLst>
                <a:gd name="T0" fmla="*/ 33 w 1492"/>
                <a:gd name="T1" fmla="*/ 534 h 1448"/>
                <a:gd name="T2" fmla="*/ 95 w 1492"/>
                <a:gd name="T3" fmla="*/ 592 h 1448"/>
                <a:gd name="T4" fmla="*/ 184 w 1492"/>
                <a:gd name="T5" fmla="*/ 680 h 1448"/>
                <a:gd name="T6" fmla="*/ 293 w 1492"/>
                <a:gd name="T7" fmla="*/ 796 h 1448"/>
                <a:gd name="T8" fmla="*/ 393 w 1492"/>
                <a:gd name="T9" fmla="*/ 913 h 1448"/>
                <a:gd name="T10" fmla="*/ 483 w 1492"/>
                <a:gd name="T11" fmla="*/ 1030 h 1448"/>
                <a:gd name="T12" fmla="*/ 569 w 1492"/>
                <a:gd name="T13" fmla="*/ 1147 h 1448"/>
                <a:gd name="T14" fmla="*/ 650 w 1492"/>
                <a:gd name="T15" fmla="*/ 1267 h 1448"/>
                <a:gd name="T16" fmla="*/ 728 w 1492"/>
                <a:gd name="T17" fmla="*/ 1387 h 1448"/>
                <a:gd name="T18" fmla="*/ 913 w 1492"/>
                <a:gd name="T19" fmla="*/ 1355 h 1448"/>
                <a:gd name="T20" fmla="*/ 1092 w 1492"/>
                <a:gd name="T21" fmla="*/ 1238 h 1448"/>
                <a:gd name="T22" fmla="*/ 1160 w 1492"/>
                <a:gd name="T23" fmla="*/ 1189 h 1448"/>
                <a:gd name="T24" fmla="*/ 1223 w 1492"/>
                <a:gd name="T25" fmla="*/ 1138 h 1448"/>
                <a:gd name="T26" fmla="*/ 1283 w 1492"/>
                <a:gd name="T27" fmla="*/ 1085 h 1448"/>
                <a:gd name="T28" fmla="*/ 1337 w 1492"/>
                <a:gd name="T29" fmla="*/ 1029 h 1448"/>
                <a:gd name="T30" fmla="*/ 1384 w 1492"/>
                <a:gd name="T31" fmla="*/ 970 h 1448"/>
                <a:gd name="T32" fmla="*/ 1424 w 1492"/>
                <a:gd name="T33" fmla="*/ 907 h 1448"/>
                <a:gd name="T34" fmla="*/ 1455 w 1492"/>
                <a:gd name="T35" fmla="*/ 839 h 1448"/>
                <a:gd name="T36" fmla="*/ 1478 w 1492"/>
                <a:gd name="T37" fmla="*/ 768 h 1448"/>
                <a:gd name="T38" fmla="*/ 1490 w 1492"/>
                <a:gd name="T39" fmla="*/ 690 h 1448"/>
                <a:gd name="T40" fmla="*/ 1491 w 1492"/>
                <a:gd name="T41" fmla="*/ 609 h 1448"/>
                <a:gd name="T42" fmla="*/ 1480 w 1492"/>
                <a:gd name="T43" fmla="*/ 520 h 1448"/>
                <a:gd name="T44" fmla="*/ 1452 w 1492"/>
                <a:gd name="T45" fmla="*/ 443 h 1448"/>
                <a:gd name="T46" fmla="*/ 1418 w 1492"/>
                <a:gd name="T47" fmla="*/ 385 h 1448"/>
                <a:gd name="T48" fmla="*/ 1382 w 1492"/>
                <a:gd name="T49" fmla="*/ 330 h 1448"/>
                <a:gd name="T50" fmla="*/ 1344 w 1492"/>
                <a:gd name="T51" fmla="*/ 278 h 1448"/>
                <a:gd name="T52" fmla="*/ 1303 w 1492"/>
                <a:gd name="T53" fmla="*/ 229 h 1448"/>
                <a:gd name="T54" fmla="*/ 1261 w 1492"/>
                <a:gd name="T55" fmla="*/ 184 h 1448"/>
                <a:gd name="T56" fmla="*/ 1216 w 1492"/>
                <a:gd name="T57" fmla="*/ 144 h 1448"/>
                <a:gd name="T58" fmla="*/ 1169 w 1492"/>
                <a:gd name="T59" fmla="*/ 107 h 1448"/>
                <a:gd name="T60" fmla="*/ 1119 w 1492"/>
                <a:gd name="T61" fmla="*/ 75 h 1448"/>
                <a:gd name="T62" fmla="*/ 1066 w 1492"/>
                <a:gd name="T63" fmla="*/ 49 h 1448"/>
                <a:gd name="T64" fmla="*/ 1010 w 1492"/>
                <a:gd name="T65" fmla="*/ 27 h 1448"/>
                <a:gd name="T66" fmla="*/ 951 w 1492"/>
                <a:gd name="T67" fmla="*/ 12 h 1448"/>
                <a:gd name="T68" fmla="*/ 886 w 1492"/>
                <a:gd name="T69" fmla="*/ 3 h 1448"/>
                <a:gd name="T70" fmla="*/ 820 w 1492"/>
                <a:gd name="T71" fmla="*/ 0 h 1448"/>
                <a:gd name="T72" fmla="*/ 748 w 1492"/>
                <a:gd name="T73" fmla="*/ 4 h 1448"/>
                <a:gd name="T74" fmla="*/ 673 w 1492"/>
                <a:gd name="T75" fmla="*/ 15 h 1448"/>
                <a:gd name="T76" fmla="*/ 592 w 1492"/>
                <a:gd name="T77" fmla="*/ 44 h 1448"/>
                <a:gd name="T78" fmla="*/ 512 w 1492"/>
                <a:gd name="T79" fmla="*/ 90 h 1448"/>
                <a:gd name="T80" fmla="*/ 433 w 1492"/>
                <a:gd name="T81" fmla="*/ 141 h 1448"/>
                <a:gd name="T82" fmla="*/ 355 w 1492"/>
                <a:gd name="T83" fmla="*/ 198 h 1448"/>
                <a:gd name="T84" fmla="*/ 277 w 1492"/>
                <a:gd name="T85" fmla="*/ 259 h 1448"/>
                <a:gd name="T86" fmla="*/ 199 w 1492"/>
                <a:gd name="T87" fmla="*/ 325 h 1448"/>
                <a:gd name="T88" fmla="*/ 81 w 1492"/>
                <a:gd name="T89" fmla="*/ 431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92" h="1448">
                  <a:moveTo>
                    <a:pt x="0" y="506"/>
                  </a:moveTo>
                  <a:lnTo>
                    <a:pt x="33" y="534"/>
                  </a:lnTo>
                  <a:lnTo>
                    <a:pt x="64" y="564"/>
                  </a:lnTo>
                  <a:lnTo>
                    <a:pt x="95" y="592"/>
                  </a:lnTo>
                  <a:lnTo>
                    <a:pt x="126" y="622"/>
                  </a:lnTo>
                  <a:lnTo>
                    <a:pt x="184" y="680"/>
                  </a:lnTo>
                  <a:lnTo>
                    <a:pt x="240" y="738"/>
                  </a:lnTo>
                  <a:lnTo>
                    <a:pt x="293" y="796"/>
                  </a:lnTo>
                  <a:lnTo>
                    <a:pt x="343" y="855"/>
                  </a:lnTo>
                  <a:lnTo>
                    <a:pt x="393" y="913"/>
                  </a:lnTo>
                  <a:lnTo>
                    <a:pt x="438" y="971"/>
                  </a:lnTo>
                  <a:lnTo>
                    <a:pt x="483" y="1030"/>
                  </a:lnTo>
                  <a:lnTo>
                    <a:pt x="527" y="1088"/>
                  </a:lnTo>
                  <a:lnTo>
                    <a:pt x="569" y="1147"/>
                  </a:lnTo>
                  <a:lnTo>
                    <a:pt x="610" y="1206"/>
                  </a:lnTo>
                  <a:lnTo>
                    <a:pt x="650" y="1267"/>
                  </a:lnTo>
                  <a:lnTo>
                    <a:pt x="689" y="1327"/>
                  </a:lnTo>
                  <a:lnTo>
                    <a:pt x="728" y="1387"/>
                  </a:lnTo>
                  <a:lnTo>
                    <a:pt x="766" y="1448"/>
                  </a:lnTo>
                  <a:lnTo>
                    <a:pt x="913" y="1355"/>
                  </a:lnTo>
                  <a:lnTo>
                    <a:pt x="1057" y="1263"/>
                  </a:lnTo>
                  <a:lnTo>
                    <a:pt x="1092" y="1238"/>
                  </a:lnTo>
                  <a:lnTo>
                    <a:pt x="1126" y="1214"/>
                  </a:lnTo>
                  <a:lnTo>
                    <a:pt x="1160" y="1189"/>
                  </a:lnTo>
                  <a:lnTo>
                    <a:pt x="1192" y="1164"/>
                  </a:lnTo>
                  <a:lnTo>
                    <a:pt x="1223" y="1138"/>
                  </a:lnTo>
                  <a:lnTo>
                    <a:pt x="1254" y="1112"/>
                  </a:lnTo>
                  <a:lnTo>
                    <a:pt x="1283" y="1085"/>
                  </a:lnTo>
                  <a:lnTo>
                    <a:pt x="1311" y="1057"/>
                  </a:lnTo>
                  <a:lnTo>
                    <a:pt x="1337" y="1029"/>
                  </a:lnTo>
                  <a:lnTo>
                    <a:pt x="1361" y="999"/>
                  </a:lnTo>
                  <a:lnTo>
                    <a:pt x="1384" y="970"/>
                  </a:lnTo>
                  <a:lnTo>
                    <a:pt x="1405" y="939"/>
                  </a:lnTo>
                  <a:lnTo>
                    <a:pt x="1424" y="907"/>
                  </a:lnTo>
                  <a:lnTo>
                    <a:pt x="1441" y="874"/>
                  </a:lnTo>
                  <a:lnTo>
                    <a:pt x="1455" y="839"/>
                  </a:lnTo>
                  <a:lnTo>
                    <a:pt x="1468" y="805"/>
                  </a:lnTo>
                  <a:lnTo>
                    <a:pt x="1478" y="768"/>
                  </a:lnTo>
                  <a:lnTo>
                    <a:pt x="1485" y="730"/>
                  </a:lnTo>
                  <a:lnTo>
                    <a:pt x="1490" y="690"/>
                  </a:lnTo>
                  <a:lnTo>
                    <a:pt x="1492" y="651"/>
                  </a:lnTo>
                  <a:lnTo>
                    <a:pt x="1491" y="609"/>
                  </a:lnTo>
                  <a:lnTo>
                    <a:pt x="1487" y="565"/>
                  </a:lnTo>
                  <a:lnTo>
                    <a:pt x="1480" y="520"/>
                  </a:lnTo>
                  <a:lnTo>
                    <a:pt x="1469" y="473"/>
                  </a:lnTo>
                  <a:lnTo>
                    <a:pt x="1452" y="443"/>
                  </a:lnTo>
                  <a:lnTo>
                    <a:pt x="1435" y="414"/>
                  </a:lnTo>
                  <a:lnTo>
                    <a:pt x="1418" y="385"/>
                  </a:lnTo>
                  <a:lnTo>
                    <a:pt x="1400" y="358"/>
                  </a:lnTo>
                  <a:lnTo>
                    <a:pt x="1382" y="330"/>
                  </a:lnTo>
                  <a:lnTo>
                    <a:pt x="1362" y="304"/>
                  </a:lnTo>
                  <a:lnTo>
                    <a:pt x="1344" y="278"/>
                  </a:lnTo>
                  <a:lnTo>
                    <a:pt x="1324" y="254"/>
                  </a:lnTo>
                  <a:lnTo>
                    <a:pt x="1303" y="229"/>
                  </a:lnTo>
                  <a:lnTo>
                    <a:pt x="1283" y="207"/>
                  </a:lnTo>
                  <a:lnTo>
                    <a:pt x="1261" y="184"/>
                  </a:lnTo>
                  <a:lnTo>
                    <a:pt x="1240" y="163"/>
                  </a:lnTo>
                  <a:lnTo>
                    <a:pt x="1216" y="144"/>
                  </a:lnTo>
                  <a:lnTo>
                    <a:pt x="1194" y="124"/>
                  </a:lnTo>
                  <a:lnTo>
                    <a:pt x="1169" y="107"/>
                  </a:lnTo>
                  <a:lnTo>
                    <a:pt x="1145" y="91"/>
                  </a:lnTo>
                  <a:lnTo>
                    <a:pt x="1119" y="75"/>
                  </a:lnTo>
                  <a:lnTo>
                    <a:pt x="1094" y="61"/>
                  </a:lnTo>
                  <a:lnTo>
                    <a:pt x="1066" y="49"/>
                  </a:lnTo>
                  <a:lnTo>
                    <a:pt x="1038" y="37"/>
                  </a:lnTo>
                  <a:lnTo>
                    <a:pt x="1010" y="27"/>
                  </a:lnTo>
                  <a:lnTo>
                    <a:pt x="980" y="19"/>
                  </a:lnTo>
                  <a:lnTo>
                    <a:pt x="951" y="12"/>
                  </a:lnTo>
                  <a:lnTo>
                    <a:pt x="919" y="6"/>
                  </a:lnTo>
                  <a:lnTo>
                    <a:pt x="886" y="3"/>
                  </a:lnTo>
                  <a:lnTo>
                    <a:pt x="853" y="1"/>
                  </a:lnTo>
                  <a:lnTo>
                    <a:pt x="820" y="0"/>
                  </a:lnTo>
                  <a:lnTo>
                    <a:pt x="784" y="1"/>
                  </a:lnTo>
                  <a:lnTo>
                    <a:pt x="748" y="4"/>
                  </a:lnTo>
                  <a:lnTo>
                    <a:pt x="710" y="9"/>
                  </a:lnTo>
                  <a:lnTo>
                    <a:pt x="673" y="15"/>
                  </a:lnTo>
                  <a:lnTo>
                    <a:pt x="633" y="23"/>
                  </a:lnTo>
                  <a:lnTo>
                    <a:pt x="592" y="44"/>
                  </a:lnTo>
                  <a:lnTo>
                    <a:pt x="552" y="66"/>
                  </a:lnTo>
                  <a:lnTo>
                    <a:pt x="512" y="90"/>
                  </a:lnTo>
                  <a:lnTo>
                    <a:pt x="472" y="114"/>
                  </a:lnTo>
                  <a:lnTo>
                    <a:pt x="433" y="141"/>
                  </a:lnTo>
                  <a:lnTo>
                    <a:pt x="394" y="168"/>
                  </a:lnTo>
                  <a:lnTo>
                    <a:pt x="355" y="198"/>
                  </a:lnTo>
                  <a:lnTo>
                    <a:pt x="316" y="227"/>
                  </a:lnTo>
                  <a:lnTo>
                    <a:pt x="277" y="259"/>
                  </a:lnTo>
                  <a:lnTo>
                    <a:pt x="238" y="291"/>
                  </a:lnTo>
                  <a:lnTo>
                    <a:pt x="199" y="325"/>
                  </a:lnTo>
                  <a:lnTo>
                    <a:pt x="161" y="360"/>
                  </a:lnTo>
                  <a:lnTo>
                    <a:pt x="81" y="431"/>
                  </a:lnTo>
                  <a:lnTo>
                    <a:pt x="0" y="50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A7466910-F84F-4A6D-9B75-220623B1E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641"/>
              <a:ext cx="217" cy="229"/>
            </a:xfrm>
            <a:custGeom>
              <a:avLst/>
              <a:gdLst>
                <a:gd name="T0" fmla="*/ 73 w 868"/>
                <a:gd name="T1" fmla="*/ 242 h 917"/>
                <a:gd name="T2" fmla="*/ 222 w 868"/>
                <a:gd name="T3" fmla="*/ 434 h 917"/>
                <a:gd name="T4" fmla="*/ 373 w 868"/>
                <a:gd name="T5" fmla="*/ 629 h 917"/>
                <a:gd name="T6" fmla="*/ 522 w 868"/>
                <a:gd name="T7" fmla="*/ 823 h 917"/>
                <a:gd name="T8" fmla="*/ 619 w 868"/>
                <a:gd name="T9" fmla="*/ 905 h 917"/>
                <a:gd name="T10" fmla="*/ 664 w 868"/>
                <a:gd name="T11" fmla="*/ 877 h 917"/>
                <a:gd name="T12" fmla="*/ 705 w 868"/>
                <a:gd name="T13" fmla="*/ 849 h 917"/>
                <a:gd name="T14" fmla="*/ 742 w 868"/>
                <a:gd name="T15" fmla="*/ 817 h 917"/>
                <a:gd name="T16" fmla="*/ 775 w 868"/>
                <a:gd name="T17" fmla="*/ 785 h 917"/>
                <a:gd name="T18" fmla="*/ 802 w 868"/>
                <a:gd name="T19" fmla="*/ 751 h 917"/>
                <a:gd name="T20" fmla="*/ 826 w 868"/>
                <a:gd name="T21" fmla="*/ 715 h 917"/>
                <a:gd name="T22" fmla="*/ 844 w 868"/>
                <a:gd name="T23" fmla="*/ 678 h 917"/>
                <a:gd name="T24" fmla="*/ 856 w 868"/>
                <a:gd name="T25" fmla="*/ 639 h 917"/>
                <a:gd name="T26" fmla="*/ 865 w 868"/>
                <a:gd name="T27" fmla="*/ 600 h 917"/>
                <a:gd name="T28" fmla="*/ 868 w 868"/>
                <a:gd name="T29" fmla="*/ 558 h 917"/>
                <a:gd name="T30" fmla="*/ 865 w 868"/>
                <a:gd name="T31" fmla="*/ 516 h 917"/>
                <a:gd name="T32" fmla="*/ 855 w 868"/>
                <a:gd name="T33" fmla="*/ 472 h 917"/>
                <a:gd name="T34" fmla="*/ 841 w 868"/>
                <a:gd name="T35" fmla="*/ 426 h 917"/>
                <a:gd name="T36" fmla="*/ 820 w 868"/>
                <a:gd name="T37" fmla="*/ 380 h 917"/>
                <a:gd name="T38" fmla="*/ 792 w 868"/>
                <a:gd name="T39" fmla="*/ 333 h 917"/>
                <a:gd name="T40" fmla="*/ 757 w 868"/>
                <a:gd name="T41" fmla="*/ 278 h 917"/>
                <a:gd name="T42" fmla="*/ 716 w 868"/>
                <a:gd name="T43" fmla="*/ 221 h 917"/>
                <a:gd name="T44" fmla="*/ 672 w 868"/>
                <a:gd name="T45" fmla="*/ 170 h 917"/>
                <a:gd name="T46" fmla="*/ 628 w 868"/>
                <a:gd name="T47" fmla="*/ 126 h 917"/>
                <a:gd name="T48" fmla="*/ 581 w 868"/>
                <a:gd name="T49" fmla="*/ 89 h 917"/>
                <a:gd name="T50" fmla="*/ 531 w 868"/>
                <a:gd name="T51" fmla="*/ 57 h 917"/>
                <a:gd name="T52" fmla="*/ 481 w 868"/>
                <a:gd name="T53" fmla="*/ 33 h 917"/>
                <a:gd name="T54" fmla="*/ 430 w 868"/>
                <a:gd name="T55" fmla="*/ 15 h 917"/>
                <a:gd name="T56" fmla="*/ 379 w 868"/>
                <a:gd name="T57" fmla="*/ 4 h 917"/>
                <a:gd name="T58" fmla="*/ 327 w 868"/>
                <a:gd name="T59" fmla="*/ 0 h 917"/>
                <a:gd name="T60" fmla="*/ 275 w 868"/>
                <a:gd name="T61" fmla="*/ 3 h 917"/>
                <a:gd name="T62" fmla="*/ 223 w 868"/>
                <a:gd name="T63" fmla="*/ 13 h 917"/>
                <a:gd name="T64" fmla="*/ 172 w 868"/>
                <a:gd name="T65" fmla="*/ 30 h 917"/>
                <a:gd name="T66" fmla="*/ 122 w 868"/>
                <a:gd name="T67" fmla="*/ 54 h 917"/>
                <a:gd name="T68" fmla="*/ 72 w 868"/>
                <a:gd name="T69" fmla="*/ 86 h 917"/>
                <a:gd name="T70" fmla="*/ 24 w 868"/>
                <a:gd name="T71" fmla="*/ 124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8" h="917">
                  <a:moveTo>
                    <a:pt x="0" y="147"/>
                  </a:moveTo>
                  <a:lnTo>
                    <a:pt x="73" y="242"/>
                  </a:lnTo>
                  <a:lnTo>
                    <a:pt x="147" y="337"/>
                  </a:lnTo>
                  <a:lnTo>
                    <a:pt x="222" y="434"/>
                  </a:lnTo>
                  <a:lnTo>
                    <a:pt x="297" y="532"/>
                  </a:lnTo>
                  <a:lnTo>
                    <a:pt x="373" y="629"/>
                  </a:lnTo>
                  <a:lnTo>
                    <a:pt x="449" y="727"/>
                  </a:lnTo>
                  <a:lnTo>
                    <a:pt x="522" y="823"/>
                  </a:lnTo>
                  <a:lnTo>
                    <a:pt x="596" y="917"/>
                  </a:lnTo>
                  <a:lnTo>
                    <a:pt x="619" y="905"/>
                  </a:lnTo>
                  <a:lnTo>
                    <a:pt x="642" y="891"/>
                  </a:lnTo>
                  <a:lnTo>
                    <a:pt x="664" y="877"/>
                  </a:lnTo>
                  <a:lnTo>
                    <a:pt x="686" y="863"/>
                  </a:lnTo>
                  <a:lnTo>
                    <a:pt x="705" y="849"/>
                  </a:lnTo>
                  <a:lnTo>
                    <a:pt x="725" y="833"/>
                  </a:lnTo>
                  <a:lnTo>
                    <a:pt x="742" y="817"/>
                  </a:lnTo>
                  <a:lnTo>
                    <a:pt x="759" y="802"/>
                  </a:lnTo>
                  <a:lnTo>
                    <a:pt x="775" y="785"/>
                  </a:lnTo>
                  <a:lnTo>
                    <a:pt x="789" y="768"/>
                  </a:lnTo>
                  <a:lnTo>
                    <a:pt x="802" y="751"/>
                  </a:lnTo>
                  <a:lnTo>
                    <a:pt x="815" y="733"/>
                  </a:lnTo>
                  <a:lnTo>
                    <a:pt x="826" y="715"/>
                  </a:lnTo>
                  <a:lnTo>
                    <a:pt x="835" y="697"/>
                  </a:lnTo>
                  <a:lnTo>
                    <a:pt x="844" y="678"/>
                  </a:lnTo>
                  <a:lnTo>
                    <a:pt x="851" y="659"/>
                  </a:lnTo>
                  <a:lnTo>
                    <a:pt x="856" y="639"/>
                  </a:lnTo>
                  <a:lnTo>
                    <a:pt x="862" y="620"/>
                  </a:lnTo>
                  <a:lnTo>
                    <a:pt x="865" y="600"/>
                  </a:lnTo>
                  <a:lnTo>
                    <a:pt x="867" y="579"/>
                  </a:lnTo>
                  <a:lnTo>
                    <a:pt x="868" y="558"/>
                  </a:lnTo>
                  <a:lnTo>
                    <a:pt x="867" y="537"/>
                  </a:lnTo>
                  <a:lnTo>
                    <a:pt x="865" y="516"/>
                  </a:lnTo>
                  <a:lnTo>
                    <a:pt x="861" y="494"/>
                  </a:lnTo>
                  <a:lnTo>
                    <a:pt x="855" y="472"/>
                  </a:lnTo>
                  <a:lnTo>
                    <a:pt x="849" y="450"/>
                  </a:lnTo>
                  <a:lnTo>
                    <a:pt x="841" y="426"/>
                  </a:lnTo>
                  <a:lnTo>
                    <a:pt x="831" y="404"/>
                  </a:lnTo>
                  <a:lnTo>
                    <a:pt x="820" y="380"/>
                  </a:lnTo>
                  <a:lnTo>
                    <a:pt x="807" y="357"/>
                  </a:lnTo>
                  <a:lnTo>
                    <a:pt x="792" y="333"/>
                  </a:lnTo>
                  <a:lnTo>
                    <a:pt x="777" y="310"/>
                  </a:lnTo>
                  <a:lnTo>
                    <a:pt x="757" y="278"/>
                  </a:lnTo>
                  <a:lnTo>
                    <a:pt x="737" y="249"/>
                  </a:lnTo>
                  <a:lnTo>
                    <a:pt x="716" y="221"/>
                  </a:lnTo>
                  <a:lnTo>
                    <a:pt x="695" y="195"/>
                  </a:lnTo>
                  <a:lnTo>
                    <a:pt x="672" y="170"/>
                  </a:lnTo>
                  <a:lnTo>
                    <a:pt x="650" y="148"/>
                  </a:lnTo>
                  <a:lnTo>
                    <a:pt x="628" y="126"/>
                  </a:lnTo>
                  <a:lnTo>
                    <a:pt x="604" y="107"/>
                  </a:lnTo>
                  <a:lnTo>
                    <a:pt x="581" y="89"/>
                  </a:lnTo>
                  <a:lnTo>
                    <a:pt x="556" y="72"/>
                  </a:lnTo>
                  <a:lnTo>
                    <a:pt x="531" y="57"/>
                  </a:lnTo>
                  <a:lnTo>
                    <a:pt x="507" y="44"/>
                  </a:lnTo>
                  <a:lnTo>
                    <a:pt x="481" y="33"/>
                  </a:lnTo>
                  <a:lnTo>
                    <a:pt x="456" y="23"/>
                  </a:lnTo>
                  <a:lnTo>
                    <a:pt x="430" y="15"/>
                  </a:lnTo>
                  <a:lnTo>
                    <a:pt x="405" y="9"/>
                  </a:lnTo>
                  <a:lnTo>
                    <a:pt x="379" y="4"/>
                  </a:lnTo>
                  <a:lnTo>
                    <a:pt x="353" y="1"/>
                  </a:lnTo>
                  <a:lnTo>
                    <a:pt x="327" y="0"/>
                  </a:lnTo>
                  <a:lnTo>
                    <a:pt x="302" y="1"/>
                  </a:lnTo>
                  <a:lnTo>
                    <a:pt x="275" y="3"/>
                  </a:lnTo>
                  <a:lnTo>
                    <a:pt x="249" y="7"/>
                  </a:lnTo>
                  <a:lnTo>
                    <a:pt x="223" y="13"/>
                  </a:lnTo>
                  <a:lnTo>
                    <a:pt x="197" y="20"/>
                  </a:lnTo>
                  <a:lnTo>
                    <a:pt x="172" y="30"/>
                  </a:lnTo>
                  <a:lnTo>
                    <a:pt x="146" y="42"/>
                  </a:lnTo>
                  <a:lnTo>
                    <a:pt x="122" y="54"/>
                  </a:lnTo>
                  <a:lnTo>
                    <a:pt x="96" y="69"/>
                  </a:lnTo>
                  <a:lnTo>
                    <a:pt x="72" y="86"/>
                  </a:lnTo>
                  <a:lnTo>
                    <a:pt x="47" y="104"/>
                  </a:lnTo>
                  <a:lnTo>
                    <a:pt x="24" y="124"/>
                  </a:lnTo>
                  <a:lnTo>
                    <a:pt x="0" y="14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CF5F7A3A-3857-4289-8346-E8B2B9D98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753"/>
              <a:ext cx="330" cy="352"/>
            </a:xfrm>
            <a:custGeom>
              <a:avLst/>
              <a:gdLst>
                <a:gd name="T0" fmla="*/ 457 w 1321"/>
                <a:gd name="T1" fmla="*/ 80 h 1409"/>
                <a:gd name="T2" fmla="*/ 367 w 1321"/>
                <a:gd name="T3" fmla="*/ 179 h 1409"/>
                <a:gd name="T4" fmla="*/ 211 w 1321"/>
                <a:gd name="T5" fmla="*/ 315 h 1409"/>
                <a:gd name="T6" fmla="*/ 113 w 1321"/>
                <a:gd name="T7" fmla="*/ 417 h 1409"/>
                <a:gd name="T8" fmla="*/ 59 w 1321"/>
                <a:gd name="T9" fmla="*/ 505 h 1409"/>
                <a:gd name="T10" fmla="*/ 3 w 1321"/>
                <a:gd name="T11" fmla="*/ 754 h 1409"/>
                <a:gd name="T12" fmla="*/ 20 w 1321"/>
                <a:gd name="T13" fmla="*/ 982 h 1409"/>
                <a:gd name="T14" fmla="*/ 105 w 1321"/>
                <a:gd name="T15" fmla="*/ 1175 h 1409"/>
                <a:gd name="T16" fmla="*/ 251 w 1321"/>
                <a:gd name="T17" fmla="*/ 1317 h 1409"/>
                <a:gd name="T18" fmla="*/ 453 w 1321"/>
                <a:gd name="T19" fmla="*/ 1397 h 1409"/>
                <a:gd name="T20" fmla="*/ 708 w 1321"/>
                <a:gd name="T21" fmla="*/ 1399 h 1409"/>
                <a:gd name="T22" fmla="*/ 883 w 1321"/>
                <a:gd name="T23" fmla="*/ 1356 h 1409"/>
                <a:gd name="T24" fmla="*/ 977 w 1321"/>
                <a:gd name="T25" fmla="*/ 1310 h 1409"/>
                <a:gd name="T26" fmla="*/ 1063 w 1321"/>
                <a:gd name="T27" fmla="*/ 1251 h 1409"/>
                <a:gd name="T28" fmla="*/ 1140 w 1321"/>
                <a:gd name="T29" fmla="*/ 1178 h 1409"/>
                <a:gd name="T30" fmla="*/ 1249 w 1321"/>
                <a:gd name="T31" fmla="*/ 1038 h 1409"/>
                <a:gd name="T32" fmla="*/ 1274 w 1321"/>
                <a:gd name="T33" fmla="*/ 872 h 1409"/>
                <a:gd name="T34" fmla="*/ 1157 w 1321"/>
                <a:gd name="T35" fmla="*/ 761 h 1409"/>
                <a:gd name="T36" fmla="*/ 1129 w 1321"/>
                <a:gd name="T37" fmla="*/ 852 h 1409"/>
                <a:gd name="T38" fmla="*/ 1097 w 1321"/>
                <a:gd name="T39" fmla="*/ 957 h 1409"/>
                <a:gd name="T40" fmla="*/ 1042 w 1321"/>
                <a:gd name="T41" fmla="*/ 1028 h 1409"/>
                <a:gd name="T42" fmla="*/ 969 w 1321"/>
                <a:gd name="T43" fmla="*/ 1071 h 1409"/>
                <a:gd name="T44" fmla="*/ 884 w 1321"/>
                <a:gd name="T45" fmla="*/ 1096 h 1409"/>
                <a:gd name="T46" fmla="*/ 698 w 1321"/>
                <a:gd name="T47" fmla="*/ 1116 h 1409"/>
                <a:gd name="T48" fmla="*/ 607 w 1321"/>
                <a:gd name="T49" fmla="*/ 1098 h 1409"/>
                <a:gd name="T50" fmla="*/ 559 w 1321"/>
                <a:gd name="T51" fmla="*/ 1073 h 1409"/>
                <a:gd name="T52" fmla="*/ 535 w 1321"/>
                <a:gd name="T53" fmla="*/ 1038 h 1409"/>
                <a:gd name="T54" fmla="*/ 535 w 1321"/>
                <a:gd name="T55" fmla="*/ 995 h 1409"/>
                <a:gd name="T56" fmla="*/ 559 w 1321"/>
                <a:gd name="T57" fmla="*/ 942 h 1409"/>
                <a:gd name="T58" fmla="*/ 620 w 1321"/>
                <a:gd name="T59" fmla="*/ 876 h 1409"/>
                <a:gd name="T60" fmla="*/ 721 w 1321"/>
                <a:gd name="T61" fmla="*/ 791 h 1409"/>
                <a:gd name="T62" fmla="*/ 790 w 1321"/>
                <a:gd name="T63" fmla="*/ 709 h 1409"/>
                <a:gd name="T64" fmla="*/ 830 w 1321"/>
                <a:gd name="T65" fmla="*/ 629 h 1409"/>
                <a:gd name="T66" fmla="*/ 839 w 1321"/>
                <a:gd name="T67" fmla="*/ 554 h 1409"/>
                <a:gd name="T68" fmla="*/ 818 w 1321"/>
                <a:gd name="T69" fmla="*/ 480 h 1409"/>
                <a:gd name="T70" fmla="*/ 766 w 1321"/>
                <a:gd name="T71" fmla="*/ 410 h 1409"/>
                <a:gd name="T72" fmla="*/ 739 w 1321"/>
                <a:gd name="T73" fmla="*/ 484 h 1409"/>
                <a:gd name="T74" fmla="*/ 685 w 1321"/>
                <a:gd name="T75" fmla="*/ 573 h 1409"/>
                <a:gd name="T76" fmla="*/ 569 w 1321"/>
                <a:gd name="T77" fmla="*/ 673 h 1409"/>
                <a:gd name="T78" fmla="*/ 448 w 1321"/>
                <a:gd name="T79" fmla="*/ 762 h 1409"/>
                <a:gd name="T80" fmla="*/ 385 w 1321"/>
                <a:gd name="T81" fmla="*/ 830 h 1409"/>
                <a:gd name="T82" fmla="*/ 349 w 1321"/>
                <a:gd name="T83" fmla="*/ 876 h 1409"/>
                <a:gd name="T84" fmla="*/ 295 w 1321"/>
                <a:gd name="T85" fmla="*/ 786 h 1409"/>
                <a:gd name="T86" fmla="*/ 265 w 1321"/>
                <a:gd name="T87" fmla="*/ 700 h 1409"/>
                <a:gd name="T88" fmla="*/ 261 w 1321"/>
                <a:gd name="T89" fmla="*/ 618 h 1409"/>
                <a:gd name="T90" fmla="*/ 283 w 1321"/>
                <a:gd name="T91" fmla="*/ 538 h 1409"/>
                <a:gd name="T92" fmla="*/ 331 w 1321"/>
                <a:gd name="T93" fmla="*/ 461 h 1409"/>
                <a:gd name="T94" fmla="*/ 406 w 1321"/>
                <a:gd name="T95" fmla="*/ 387 h 1409"/>
                <a:gd name="T96" fmla="*/ 480 w 1321"/>
                <a:gd name="T97" fmla="*/ 336 h 1409"/>
                <a:gd name="T98" fmla="*/ 531 w 1321"/>
                <a:gd name="T99" fmla="*/ 286 h 1409"/>
                <a:gd name="T100" fmla="*/ 562 w 1321"/>
                <a:gd name="T101" fmla="*/ 232 h 1409"/>
                <a:gd name="T102" fmla="*/ 574 w 1321"/>
                <a:gd name="T103" fmla="*/ 174 h 1409"/>
                <a:gd name="T104" fmla="*/ 565 w 1321"/>
                <a:gd name="T105" fmla="*/ 110 h 1409"/>
                <a:gd name="T106" fmla="*/ 537 w 1321"/>
                <a:gd name="T107" fmla="*/ 42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1" h="1409">
                  <a:moveTo>
                    <a:pt x="510" y="0"/>
                  </a:moveTo>
                  <a:lnTo>
                    <a:pt x="498" y="21"/>
                  </a:lnTo>
                  <a:lnTo>
                    <a:pt x="485" y="41"/>
                  </a:lnTo>
                  <a:lnTo>
                    <a:pt x="471" y="61"/>
                  </a:lnTo>
                  <a:lnTo>
                    <a:pt x="457" y="80"/>
                  </a:lnTo>
                  <a:lnTo>
                    <a:pt x="443" y="99"/>
                  </a:lnTo>
                  <a:lnTo>
                    <a:pt x="429" y="115"/>
                  </a:lnTo>
                  <a:lnTo>
                    <a:pt x="413" y="132"/>
                  </a:lnTo>
                  <a:lnTo>
                    <a:pt x="398" y="149"/>
                  </a:lnTo>
                  <a:lnTo>
                    <a:pt x="367" y="179"/>
                  </a:lnTo>
                  <a:lnTo>
                    <a:pt x="336" y="208"/>
                  </a:lnTo>
                  <a:lnTo>
                    <a:pt x="304" y="235"/>
                  </a:lnTo>
                  <a:lnTo>
                    <a:pt x="272" y="262"/>
                  </a:lnTo>
                  <a:lnTo>
                    <a:pt x="242" y="288"/>
                  </a:lnTo>
                  <a:lnTo>
                    <a:pt x="211" y="315"/>
                  </a:lnTo>
                  <a:lnTo>
                    <a:pt x="181" y="342"/>
                  </a:lnTo>
                  <a:lnTo>
                    <a:pt x="153" y="371"/>
                  </a:lnTo>
                  <a:lnTo>
                    <a:pt x="139" y="385"/>
                  </a:lnTo>
                  <a:lnTo>
                    <a:pt x="126" y="401"/>
                  </a:lnTo>
                  <a:lnTo>
                    <a:pt x="113" y="417"/>
                  </a:lnTo>
                  <a:lnTo>
                    <a:pt x="101" y="433"/>
                  </a:lnTo>
                  <a:lnTo>
                    <a:pt x="89" y="449"/>
                  </a:lnTo>
                  <a:lnTo>
                    <a:pt x="79" y="468"/>
                  </a:lnTo>
                  <a:lnTo>
                    <a:pt x="68" y="486"/>
                  </a:lnTo>
                  <a:lnTo>
                    <a:pt x="59" y="505"/>
                  </a:lnTo>
                  <a:lnTo>
                    <a:pt x="41" y="556"/>
                  </a:lnTo>
                  <a:lnTo>
                    <a:pt x="27" y="607"/>
                  </a:lnTo>
                  <a:lnTo>
                    <a:pt x="17" y="657"/>
                  </a:lnTo>
                  <a:lnTo>
                    <a:pt x="8" y="705"/>
                  </a:lnTo>
                  <a:lnTo>
                    <a:pt x="3" y="754"/>
                  </a:lnTo>
                  <a:lnTo>
                    <a:pt x="0" y="802"/>
                  </a:lnTo>
                  <a:lnTo>
                    <a:pt x="1" y="848"/>
                  </a:lnTo>
                  <a:lnTo>
                    <a:pt x="4" y="894"/>
                  </a:lnTo>
                  <a:lnTo>
                    <a:pt x="11" y="939"/>
                  </a:lnTo>
                  <a:lnTo>
                    <a:pt x="20" y="982"/>
                  </a:lnTo>
                  <a:lnTo>
                    <a:pt x="32" y="1024"/>
                  </a:lnTo>
                  <a:lnTo>
                    <a:pt x="46" y="1065"/>
                  </a:lnTo>
                  <a:lnTo>
                    <a:pt x="63" y="1102"/>
                  </a:lnTo>
                  <a:lnTo>
                    <a:pt x="82" y="1140"/>
                  </a:lnTo>
                  <a:lnTo>
                    <a:pt x="105" y="1175"/>
                  </a:lnTo>
                  <a:lnTo>
                    <a:pt x="129" y="1207"/>
                  </a:lnTo>
                  <a:lnTo>
                    <a:pt x="156" y="1239"/>
                  </a:lnTo>
                  <a:lnTo>
                    <a:pt x="185" y="1268"/>
                  </a:lnTo>
                  <a:lnTo>
                    <a:pt x="217" y="1294"/>
                  </a:lnTo>
                  <a:lnTo>
                    <a:pt x="251" y="1317"/>
                  </a:lnTo>
                  <a:lnTo>
                    <a:pt x="286" y="1339"/>
                  </a:lnTo>
                  <a:lnTo>
                    <a:pt x="325" y="1358"/>
                  </a:lnTo>
                  <a:lnTo>
                    <a:pt x="366" y="1374"/>
                  </a:lnTo>
                  <a:lnTo>
                    <a:pt x="408" y="1387"/>
                  </a:lnTo>
                  <a:lnTo>
                    <a:pt x="453" y="1397"/>
                  </a:lnTo>
                  <a:lnTo>
                    <a:pt x="500" y="1404"/>
                  </a:lnTo>
                  <a:lnTo>
                    <a:pt x="549" y="1408"/>
                  </a:lnTo>
                  <a:lnTo>
                    <a:pt x="600" y="1409"/>
                  </a:lnTo>
                  <a:lnTo>
                    <a:pt x="652" y="1406"/>
                  </a:lnTo>
                  <a:lnTo>
                    <a:pt x="708" y="1399"/>
                  </a:lnTo>
                  <a:lnTo>
                    <a:pt x="764" y="1390"/>
                  </a:lnTo>
                  <a:lnTo>
                    <a:pt x="822" y="1376"/>
                  </a:lnTo>
                  <a:lnTo>
                    <a:pt x="842" y="1370"/>
                  </a:lnTo>
                  <a:lnTo>
                    <a:pt x="863" y="1363"/>
                  </a:lnTo>
                  <a:lnTo>
                    <a:pt x="883" y="1356"/>
                  </a:lnTo>
                  <a:lnTo>
                    <a:pt x="903" y="1348"/>
                  </a:lnTo>
                  <a:lnTo>
                    <a:pt x="922" y="1340"/>
                  </a:lnTo>
                  <a:lnTo>
                    <a:pt x="942" y="1331"/>
                  </a:lnTo>
                  <a:lnTo>
                    <a:pt x="960" y="1321"/>
                  </a:lnTo>
                  <a:lnTo>
                    <a:pt x="977" y="1310"/>
                  </a:lnTo>
                  <a:lnTo>
                    <a:pt x="996" y="1300"/>
                  </a:lnTo>
                  <a:lnTo>
                    <a:pt x="1013" y="1288"/>
                  </a:lnTo>
                  <a:lnTo>
                    <a:pt x="1030" y="1277"/>
                  </a:lnTo>
                  <a:lnTo>
                    <a:pt x="1047" y="1263"/>
                  </a:lnTo>
                  <a:lnTo>
                    <a:pt x="1063" y="1251"/>
                  </a:lnTo>
                  <a:lnTo>
                    <a:pt x="1080" y="1237"/>
                  </a:lnTo>
                  <a:lnTo>
                    <a:pt x="1095" y="1223"/>
                  </a:lnTo>
                  <a:lnTo>
                    <a:pt x="1110" y="1208"/>
                  </a:lnTo>
                  <a:lnTo>
                    <a:pt x="1126" y="1193"/>
                  </a:lnTo>
                  <a:lnTo>
                    <a:pt x="1140" y="1178"/>
                  </a:lnTo>
                  <a:lnTo>
                    <a:pt x="1155" y="1162"/>
                  </a:lnTo>
                  <a:lnTo>
                    <a:pt x="1169" y="1145"/>
                  </a:lnTo>
                  <a:lnTo>
                    <a:pt x="1197" y="1111"/>
                  </a:lnTo>
                  <a:lnTo>
                    <a:pt x="1224" y="1076"/>
                  </a:lnTo>
                  <a:lnTo>
                    <a:pt x="1249" y="1038"/>
                  </a:lnTo>
                  <a:lnTo>
                    <a:pt x="1274" y="999"/>
                  </a:lnTo>
                  <a:lnTo>
                    <a:pt x="1297" y="958"/>
                  </a:lnTo>
                  <a:lnTo>
                    <a:pt x="1321" y="917"/>
                  </a:lnTo>
                  <a:lnTo>
                    <a:pt x="1297" y="894"/>
                  </a:lnTo>
                  <a:lnTo>
                    <a:pt x="1274" y="872"/>
                  </a:lnTo>
                  <a:lnTo>
                    <a:pt x="1250" y="850"/>
                  </a:lnTo>
                  <a:lnTo>
                    <a:pt x="1227" y="828"/>
                  </a:lnTo>
                  <a:lnTo>
                    <a:pt x="1204" y="805"/>
                  </a:lnTo>
                  <a:lnTo>
                    <a:pt x="1181" y="783"/>
                  </a:lnTo>
                  <a:lnTo>
                    <a:pt x="1157" y="761"/>
                  </a:lnTo>
                  <a:lnTo>
                    <a:pt x="1134" y="738"/>
                  </a:lnTo>
                  <a:lnTo>
                    <a:pt x="1135" y="770"/>
                  </a:lnTo>
                  <a:lnTo>
                    <a:pt x="1134" y="799"/>
                  </a:lnTo>
                  <a:lnTo>
                    <a:pt x="1132" y="827"/>
                  </a:lnTo>
                  <a:lnTo>
                    <a:pt x="1129" y="852"/>
                  </a:lnTo>
                  <a:lnTo>
                    <a:pt x="1125" y="877"/>
                  </a:lnTo>
                  <a:lnTo>
                    <a:pt x="1119" y="899"/>
                  </a:lnTo>
                  <a:lnTo>
                    <a:pt x="1112" y="920"/>
                  </a:lnTo>
                  <a:lnTo>
                    <a:pt x="1105" y="939"/>
                  </a:lnTo>
                  <a:lnTo>
                    <a:pt x="1097" y="957"/>
                  </a:lnTo>
                  <a:lnTo>
                    <a:pt x="1088" y="974"/>
                  </a:lnTo>
                  <a:lnTo>
                    <a:pt x="1078" y="989"/>
                  </a:lnTo>
                  <a:lnTo>
                    <a:pt x="1066" y="1003"/>
                  </a:lnTo>
                  <a:lnTo>
                    <a:pt x="1054" y="1016"/>
                  </a:lnTo>
                  <a:lnTo>
                    <a:pt x="1042" y="1028"/>
                  </a:lnTo>
                  <a:lnTo>
                    <a:pt x="1028" y="1038"/>
                  </a:lnTo>
                  <a:lnTo>
                    <a:pt x="1014" y="1047"/>
                  </a:lnTo>
                  <a:lnTo>
                    <a:pt x="1000" y="1056"/>
                  </a:lnTo>
                  <a:lnTo>
                    <a:pt x="985" y="1065"/>
                  </a:lnTo>
                  <a:lnTo>
                    <a:pt x="969" y="1071"/>
                  </a:lnTo>
                  <a:lnTo>
                    <a:pt x="953" y="1078"/>
                  </a:lnTo>
                  <a:lnTo>
                    <a:pt x="936" y="1083"/>
                  </a:lnTo>
                  <a:lnTo>
                    <a:pt x="919" y="1088"/>
                  </a:lnTo>
                  <a:lnTo>
                    <a:pt x="902" y="1092"/>
                  </a:lnTo>
                  <a:lnTo>
                    <a:pt x="884" y="1096"/>
                  </a:lnTo>
                  <a:lnTo>
                    <a:pt x="848" y="1103"/>
                  </a:lnTo>
                  <a:lnTo>
                    <a:pt x="811" y="1109"/>
                  </a:lnTo>
                  <a:lnTo>
                    <a:pt x="774" y="1115"/>
                  </a:lnTo>
                  <a:lnTo>
                    <a:pt x="736" y="1120"/>
                  </a:lnTo>
                  <a:lnTo>
                    <a:pt x="698" y="1116"/>
                  </a:lnTo>
                  <a:lnTo>
                    <a:pt x="665" y="1111"/>
                  </a:lnTo>
                  <a:lnTo>
                    <a:pt x="648" y="1108"/>
                  </a:lnTo>
                  <a:lnTo>
                    <a:pt x="634" y="1105"/>
                  </a:lnTo>
                  <a:lnTo>
                    <a:pt x="621" y="1101"/>
                  </a:lnTo>
                  <a:lnTo>
                    <a:pt x="607" y="1098"/>
                  </a:lnTo>
                  <a:lnTo>
                    <a:pt x="596" y="1093"/>
                  </a:lnTo>
                  <a:lnTo>
                    <a:pt x="586" y="1089"/>
                  </a:lnTo>
                  <a:lnTo>
                    <a:pt x="576" y="1084"/>
                  </a:lnTo>
                  <a:lnTo>
                    <a:pt x="567" y="1079"/>
                  </a:lnTo>
                  <a:lnTo>
                    <a:pt x="559" y="1073"/>
                  </a:lnTo>
                  <a:lnTo>
                    <a:pt x="552" y="1067"/>
                  </a:lnTo>
                  <a:lnTo>
                    <a:pt x="546" y="1059"/>
                  </a:lnTo>
                  <a:lnTo>
                    <a:pt x="542" y="1053"/>
                  </a:lnTo>
                  <a:lnTo>
                    <a:pt x="538" y="1046"/>
                  </a:lnTo>
                  <a:lnTo>
                    <a:pt x="535" y="1038"/>
                  </a:lnTo>
                  <a:lnTo>
                    <a:pt x="533" y="1030"/>
                  </a:lnTo>
                  <a:lnTo>
                    <a:pt x="532" y="1022"/>
                  </a:lnTo>
                  <a:lnTo>
                    <a:pt x="532" y="1014"/>
                  </a:lnTo>
                  <a:lnTo>
                    <a:pt x="533" y="1004"/>
                  </a:lnTo>
                  <a:lnTo>
                    <a:pt x="535" y="995"/>
                  </a:lnTo>
                  <a:lnTo>
                    <a:pt x="538" y="985"/>
                  </a:lnTo>
                  <a:lnTo>
                    <a:pt x="542" y="975"/>
                  </a:lnTo>
                  <a:lnTo>
                    <a:pt x="546" y="965"/>
                  </a:lnTo>
                  <a:lnTo>
                    <a:pt x="552" y="953"/>
                  </a:lnTo>
                  <a:lnTo>
                    <a:pt x="559" y="942"/>
                  </a:lnTo>
                  <a:lnTo>
                    <a:pt x="567" y="931"/>
                  </a:lnTo>
                  <a:lnTo>
                    <a:pt x="576" y="919"/>
                  </a:lnTo>
                  <a:lnTo>
                    <a:pt x="586" y="906"/>
                  </a:lnTo>
                  <a:lnTo>
                    <a:pt x="596" y="893"/>
                  </a:lnTo>
                  <a:lnTo>
                    <a:pt x="620" y="876"/>
                  </a:lnTo>
                  <a:lnTo>
                    <a:pt x="642" y="858"/>
                  </a:lnTo>
                  <a:lnTo>
                    <a:pt x="664" y="842"/>
                  </a:lnTo>
                  <a:lnTo>
                    <a:pt x="684" y="825"/>
                  </a:lnTo>
                  <a:lnTo>
                    <a:pt x="702" y="807"/>
                  </a:lnTo>
                  <a:lnTo>
                    <a:pt x="721" y="791"/>
                  </a:lnTo>
                  <a:lnTo>
                    <a:pt x="737" y="774"/>
                  </a:lnTo>
                  <a:lnTo>
                    <a:pt x="751" y="758"/>
                  </a:lnTo>
                  <a:lnTo>
                    <a:pt x="766" y="741"/>
                  </a:lnTo>
                  <a:lnTo>
                    <a:pt x="779" y="725"/>
                  </a:lnTo>
                  <a:lnTo>
                    <a:pt x="790" y="709"/>
                  </a:lnTo>
                  <a:lnTo>
                    <a:pt x="801" y="692"/>
                  </a:lnTo>
                  <a:lnTo>
                    <a:pt x="810" y="677"/>
                  </a:lnTo>
                  <a:lnTo>
                    <a:pt x="818" y="661"/>
                  </a:lnTo>
                  <a:lnTo>
                    <a:pt x="824" y="645"/>
                  </a:lnTo>
                  <a:lnTo>
                    <a:pt x="830" y="629"/>
                  </a:lnTo>
                  <a:lnTo>
                    <a:pt x="834" y="614"/>
                  </a:lnTo>
                  <a:lnTo>
                    <a:pt x="837" y="598"/>
                  </a:lnTo>
                  <a:lnTo>
                    <a:pt x="839" y="583"/>
                  </a:lnTo>
                  <a:lnTo>
                    <a:pt x="839" y="568"/>
                  </a:lnTo>
                  <a:lnTo>
                    <a:pt x="839" y="554"/>
                  </a:lnTo>
                  <a:lnTo>
                    <a:pt x="837" y="538"/>
                  </a:lnTo>
                  <a:lnTo>
                    <a:pt x="834" y="523"/>
                  </a:lnTo>
                  <a:lnTo>
                    <a:pt x="830" y="509"/>
                  </a:lnTo>
                  <a:lnTo>
                    <a:pt x="824" y="494"/>
                  </a:lnTo>
                  <a:lnTo>
                    <a:pt x="818" y="480"/>
                  </a:lnTo>
                  <a:lnTo>
                    <a:pt x="810" y="466"/>
                  </a:lnTo>
                  <a:lnTo>
                    <a:pt x="801" y="452"/>
                  </a:lnTo>
                  <a:lnTo>
                    <a:pt x="790" y="437"/>
                  </a:lnTo>
                  <a:lnTo>
                    <a:pt x="779" y="424"/>
                  </a:lnTo>
                  <a:lnTo>
                    <a:pt x="766" y="410"/>
                  </a:lnTo>
                  <a:lnTo>
                    <a:pt x="751" y="396"/>
                  </a:lnTo>
                  <a:lnTo>
                    <a:pt x="751" y="420"/>
                  </a:lnTo>
                  <a:lnTo>
                    <a:pt x="749" y="442"/>
                  </a:lnTo>
                  <a:lnTo>
                    <a:pt x="745" y="464"/>
                  </a:lnTo>
                  <a:lnTo>
                    <a:pt x="739" y="484"/>
                  </a:lnTo>
                  <a:lnTo>
                    <a:pt x="731" y="504"/>
                  </a:lnTo>
                  <a:lnTo>
                    <a:pt x="722" y="522"/>
                  </a:lnTo>
                  <a:lnTo>
                    <a:pt x="711" y="539"/>
                  </a:lnTo>
                  <a:lnTo>
                    <a:pt x="698" y="557"/>
                  </a:lnTo>
                  <a:lnTo>
                    <a:pt x="685" y="573"/>
                  </a:lnTo>
                  <a:lnTo>
                    <a:pt x="671" y="588"/>
                  </a:lnTo>
                  <a:lnTo>
                    <a:pt x="655" y="603"/>
                  </a:lnTo>
                  <a:lnTo>
                    <a:pt x="639" y="618"/>
                  </a:lnTo>
                  <a:lnTo>
                    <a:pt x="604" y="646"/>
                  </a:lnTo>
                  <a:lnTo>
                    <a:pt x="569" y="673"/>
                  </a:lnTo>
                  <a:lnTo>
                    <a:pt x="533" y="698"/>
                  </a:lnTo>
                  <a:lnTo>
                    <a:pt x="497" y="723"/>
                  </a:lnTo>
                  <a:lnTo>
                    <a:pt x="480" y="736"/>
                  </a:lnTo>
                  <a:lnTo>
                    <a:pt x="463" y="748"/>
                  </a:lnTo>
                  <a:lnTo>
                    <a:pt x="448" y="762"/>
                  </a:lnTo>
                  <a:lnTo>
                    <a:pt x="433" y="775"/>
                  </a:lnTo>
                  <a:lnTo>
                    <a:pt x="419" y="788"/>
                  </a:lnTo>
                  <a:lnTo>
                    <a:pt x="406" y="801"/>
                  </a:lnTo>
                  <a:lnTo>
                    <a:pt x="395" y="816"/>
                  </a:lnTo>
                  <a:lnTo>
                    <a:pt x="385" y="830"/>
                  </a:lnTo>
                  <a:lnTo>
                    <a:pt x="376" y="845"/>
                  </a:lnTo>
                  <a:lnTo>
                    <a:pt x="370" y="861"/>
                  </a:lnTo>
                  <a:lnTo>
                    <a:pt x="365" y="877"/>
                  </a:lnTo>
                  <a:lnTo>
                    <a:pt x="362" y="893"/>
                  </a:lnTo>
                  <a:lnTo>
                    <a:pt x="349" y="876"/>
                  </a:lnTo>
                  <a:lnTo>
                    <a:pt x="336" y="857"/>
                  </a:lnTo>
                  <a:lnTo>
                    <a:pt x="324" y="839"/>
                  </a:lnTo>
                  <a:lnTo>
                    <a:pt x="313" y="822"/>
                  </a:lnTo>
                  <a:lnTo>
                    <a:pt x="303" y="804"/>
                  </a:lnTo>
                  <a:lnTo>
                    <a:pt x="295" y="786"/>
                  </a:lnTo>
                  <a:lnTo>
                    <a:pt x="286" y="769"/>
                  </a:lnTo>
                  <a:lnTo>
                    <a:pt x="279" y="751"/>
                  </a:lnTo>
                  <a:lnTo>
                    <a:pt x="273" y="734"/>
                  </a:lnTo>
                  <a:lnTo>
                    <a:pt x="269" y="718"/>
                  </a:lnTo>
                  <a:lnTo>
                    <a:pt x="265" y="700"/>
                  </a:lnTo>
                  <a:lnTo>
                    <a:pt x="262" y="684"/>
                  </a:lnTo>
                  <a:lnTo>
                    <a:pt x="260" y="667"/>
                  </a:lnTo>
                  <a:lnTo>
                    <a:pt x="260" y="650"/>
                  </a:lnTo>
                  <a:lnTo>
                    <a:pt x="260" y="634"/>
                  </a:lnTo>
                  <a:lnTo>
                    <a:pt x="261" y="618"/>
                  </a:lnTo>
                  <a:lnTo>
                    <a:pt x="264" y="601"/>
                  </a:lnTo>
                  <a:lnTo>
                    <a:pt x="267" y="585"/>
                  </a:lnTo>
                  <a:lnTo>
                    <a:pt x="271" y="570"/>
                  </a:lnTo>
                  <a:lnTo>
                    <a:pt x="277" y="554"/>
                  </a:lnTo>
                  <a:lnTo>
                    <a:pt x="283" y="538"/>
                  </a:lnTo>
                  <a:lnTo>
                    <a:pt x="291" y="522"/>
                  </a:lnTo>
                  <a:lnTo>
                    <a:pt x="300" y="507"/>
                  </a:lnTo>
                  <a:lnTo>
                    <a:pt x="309" y="491"/>
                  </a:lnTo>
                  <a:lnTo>
                    <a:pt x="320" y="476"/>
                  </a:lnTo>
                  <a:lnTo>
                    <a:pt x="331" y="461"/>
                  </a:lnTo>
                  <a:lnTo>
                    <a:pt x="345" y="445"/>
                  </a:lnTo>
                  <a:lnTo>
                    <a:pt x="358" y="431"/>
                  </a:lnTo>
                  <a:lnTo>
                    <a:pt x="373" y="416"/>
                  </a:lnTo>
                  <a:lnTo>
                    <a:pt x="390" y="402"/>
                  </a:lnTo>
                  <a:lnTo>
                    <a:pt x="406" y="387"/>
                  </a:lnTo>
                  <a:lnTo>
                    <a:pt x="424" y="373"/>
                  </a:lnTo>
                  <a:lnTo>
                    <a:pt x="440" y="364"/>
                  </a:lnTo>
                  <a:lnTo>
                    <a:pt x="454" y="355"/>
                  </a:lnTo>
                  <a:lnTo>
                    <a:pt x="467" y="345"/>
                  </a:lnTo>
                  <a:lnTo>
                    <a:pt x="480" y="336"/>
                  </a:lnTo>
                  <a:lnTo>
                    <a:pt x="492" y="327"/>
                  </a:lnTo>
                  <a:lnTo>
                    <a:pt x="502" y="317"/>
                  </a:lnTo>
                  <a:lnTo>
                    <a:pt x="512" y="307"/>
                  </a:lnTo>
                  <a:lnTo>
                    <a:pt x="523" y="296"/>
                  </a:lnTo>
                  <a:lnTo>
                    <a:pt x="531" y="286"/>
                  </a:lnTo>
                  <a:lnTo>
                    <a:pt x="539" y="276"/>
                  </a:lnTo>
                  <a:lnTo>
                    <a:pt x="546" y="266"/>
                  </a:lnTo>
                  <a:lnTo>
                    <a:pt x="552" y="255"/>
                  </a:lnTo>
                  <a:lnTo>
                    <a:pt x="557" y="243"/>
                  </a:lnTo>
                  <a:lnTo>
                    <a:pt x="562" y="232"/>
                  </a:lnTo>
                  <a:lnTo>
                    <a:pt x="565" y="221"/>
                  </a:lnTo>
                  <a:lnTo>
                    <a:pt x="569" y="210"/>
                  </a:lnTo>
                  <a:lnTo>
                    <a:pt x="572" y="198"/>
                  </a:lnTo>
                  <a:lnTo>
                    <a:pt x="573" y="185"/>
                  </a:lnTo>
                  <a:lnTo>
                    <a:pt x="574" y="174"/>
                  </a:lnTo>
                  <a:lnTo>
                    <a:pt x="574" y="161"/>
                  </a:lnTo>
                  <a:lnTo>
                    <a:pt x="573" y="149"/>
                  </a:lnTo>
                  <a:lnTo>
                    <a:pt x="571" y="136"/>
                  </a:lnTo>
                  <a:lnTo>
                    <a:pt x="569" y="123"/>
                  </a:lnTo>
                  <a:lnTo>
                    <a:pt x="565" y="110"/>
                  </a:lnTo>
                  <a:lnTo>
                    <a:pt x="561" y="97"/>
                  </a:lnTo>
                  <a:lnTo>
                    <a:pt x="556" y="83"/>
                  </a:lnTo>
                  <a:lnTo>
                    <a:pt x="550" y="70"/>
                  </a:lnTo>
                  <a:lnTo>
                    <a:pt x="544" y="57"/>
                  </a:lnTo>
                  <a:lnTo>
                    <a:pt x="537" y="42"/>
                  </a:lnTo>
                  <a:lnTo>
                    <a:pt x="529" y="28"/>
                  </a:lnTo>
                  <a:lnTo>
                    <a:pt x="521" y="14"/>
                  </a:lnTo>
                  <a:lnTo>
                    <a:pt x="51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98C196F6-41EF-45F3-B3FC-03EDDC12E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" y="1091"/>
              <a:ext cx="446" cy="483"/>
            </a:xfrm>
            <a:custGeom>
              <a:avLst/>
              <a:gdLst>
                <a:gd name="T0" fmla="*/ 974 w 1783"/>
                <a:gd name="T1" fmla="*/ 1903 h 1933"/>
                <a:gd name="T2" fmla="*/ 920 w 1783"/>
                <a:gd name="T3" fmla="*/ 1845 h 1933"/>
                <a:gd name="T4" fmla="*/ 835 w 1783"/>
                <a:gd name="T5" fmla="*/ 1760 h 1933"/>
                <a:gd name="T6" fmla="*/ 718 w 1783"/>
                <a:gd name="T7" fmla="*/ 1652 h 1933"/>
                <a:gd name="T8" fmla="*/ 596 w 1783"/>
                <a:gd name="T9" fmla="*/ 1550 h 1933"/>
                <a:gd name="T10" fmla="*/ 471 w 1783"/>
                <a:gd name="T11" fmla="*/ 1453 h 1933"/>
                <a:gd name="T12" fmla="*/ 341 w 1783"/>
                <a:gd name="T13" fmla="*/ 1360 h 1933"/>
                <a:gd name="T14" fmla="*/ 207 w 1783"/>
                <a:gd name="T15" fmla="*/ 1272 h 1933"/>
                <a:gd name="T16" fmla="*/ 70 w 1783"/>
                <a:gd name="T17" fmla="*/ 1187 h 1933"/>
                <a:gd name="T18" fmla="*/ 127 w 1783"/>
                <a:gd name="T19" fmla="*/ 776 h 1933"/>
                <a:gd name="T20" fmla="*/ 432 w 1783"/>
                <a:gd name="T21" fmla="*/ 327 h 1933"/>
                <a:gd name="T22" fmla="*/ 577 w 1783"/>
                <a:gd name="T23" fmla="*/ 17 h 1933"/>
                <a:gd name="T24" fmla="*/ 591 w 1783"/>
                <a:gd name="T25" fmla="*/ 9 h 1933"/>
                <a:gd name="T26" fmla="*/ 606 w 1783"/>
                <a:gd name="T27" fmla="*/ 3 h 1933"/>
                <a:gd name="T28" fmla="*/ 622 w 1783"/>
                <a:gd name="T29" fmla="*/ 0 h 1933"/>
                <a:gd name="T30" fmla="*/ 646 w 1783"/>
                <a:gd name="T31" fmla="*/ 0 h 1933"/>
                <a:gd name="T32" fmla="*/ 680 w 1783"/>
                <a:gd name="T33" fmla="*/ 5 h 1933"/>
                <a:gd name="T34" fmla="*/ 1783 w 1783"/>
                <a:gd name="T35" fmla="*/ 360 h 1933"/>
                <a:gd name="T36" fmla="*/ 1571 w 1783"/>
                <a:gd name="T37" fmla="*/ 680 h 1933"/>
                <a:gd name="T38" fmla="*/ 1468 w 1783"/>
                <a:gd name="T39" fmla="*/ 642 h 1933"/>
                <a:gd name="T40" fmla="*/ 1313 w 1783"/>
                <a:gd name="T41" fmla="*/ 580 h 1933"/>
                <a:gd name="T42" fmla="*/ 1157 w 1783"/>
                <a:gd name="T43" fmla="*/ 519 h 1933"/>
                <a:gd name="T44" fmla="*/ 1053 w 1783"/>
                <a:gd name="T45" fmla="*/ 485 h 1933"/>
                <a:gd name="T46" fmla="*/ 974 w 1783"/>
                <a:gd name="T47" fmla="*/ 464 h 1933"/>
                <a:gd name="T48" fmla="*/ 922 w 1783"/>
                <a:gd name="T49" fmla="*/ 453 h 1933"/>
                <a:gd name="T50" fmla="*/ 869 w 1783"/>
                <a:gd name="T51" fmla="*/ 445 h 1933"/>
                <a:gd name="T52" fmla="*/ 816 w 1783"/>
                <a:gd name="T53" fmla="*/ 441 h 1933"/>
                <a:gd name="T54" fmla="*/ 818 w 1783"/>
                <a:gd name="T55" fmla="*/ 478 h 1933"/>
                <a:gd name="T56" fmla="*/ 876 w 1783"/>
                <a:gd name="T57" fmla="*/ 551 h 1933"/>
                <a:gd name="T58" fmla="*/ 938 w 1783"/>
                <a:gd name="T59" fmla="*/ 620 h 1933"/>
                <a:gd name="T60" fmla="*/ 1001 w 1783"/>
                <a:gd name="T61" fmla="*/ 686 h 1933"/>
                <a:gd name="T62" fmla="*/ 1067 w 1783"/>
                <a:gd name="T63" fmla="*/ 747 h 1933"/>
                <a:gd name="T64" fmla="*/ 1137 w 1783"/>
                <a:gd name="T65" fmla="*/ 804 h 1933"/>
                <a:gd name="T66" fmla="*/ 1207 w 1783"/>
                <a:gd name="T67" fmla="*/ 857 h 1933"/>
                <a:gd name="T68" fmla="*/ 1281 w 1783"/>
                <a:gd name="T69" fmla="*/ 906 h 1933"/>
                <a:gd name="T70" fmla="*/ 1206 w 1783"/>
                <a:gd name="T71" fmla="*/ 1285 h 1933"/>
                <a:gd name="T72" fmla="*/ 1110 w 1783"/>
                <a:gd name="T73" fmla="*/ 1252 h 1933"/>
                <a:gd name="T74" fmla="*/ 1014 w 1783"/>
                <a:gd name="T75" fmla="*/ 1222 h 1933"/>
                <a:gd name="T76" fmla="*/ 918 w 1783"/>
                <a:gd name="T77" fmla="*/ 1198 h 1933"/>
                <a:gd name="T78" fmla="*/ 822 w 1783"/>
                <a:gd name="T79" fmla="*/ 1180 h 1933"/>
                <a:gd name="T80" fmla="*/ 726 w 1783"/>
                <a:gd name="T81" fmla="*/ 1168 h 1933"/>
                <a:gd name="T82" fmla="*/ 630 w 1783"/>
                <a:gd name="T83" fmla="*/ 1164 h 1933"/>
                <a:gd name="T84" fmla="*/ 534 w 1783"/>
                <a:gd name="T85" fmla="*/ 1168 h 1933"/>
                <a:gd name="T86" fmla="*/ 486 w 1783"/>
                <a:gd name="T87" fmla="*/ 1173 h 1933"/>
                <a:gd name="T88" fmla="*/ 438 w 1783"/>
                <a:gd name="T89" fmla="*/ 1180 h 1933"/>
                <a:gd name="T90" fmla="*/ 1001 w 1783"/>
                <a:gd name="T91" fmla="*/ 1933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3" h="1933">
                  <a:moveTo>
                    <a:pt x="1001" y="1933"/>
                  </a:moveTo>
                  <a:lnTo>
                    <a:pt x="974" y="1903"/>
                  </a:lnTo>
                  <a:lnTo>
                    <a:pt x="947" y="1874"/>
                  </a:lnTo>
                  <a:lnTo>
                    <a:pt x="920" y="1845"/>
                  </a:lnTo>
                  <a:lnTo>
                    <a:pt x="892" y="1816"/>
                  </a:lnTo>
                  <a:lnTo>
                    <a:pt x="835" y="1760"/>
                  </a:lnTo>
                  <a:lnTo>
                    <a:pt x="777" y="1706"/>
                  </a:lnTo>
                  <a:lnTo>
                    <a:pt x="718" y="1652"/>
                  </a:lnTo>
                  <a:lnTo>
                    <a:pt x="658" y="1601"/>
                  </a:lnTo>
                  <a:lnTo>
                    <a:pt x="596" y="1550"/>
                  </a:lnTo>
                  <a:lnTo>
                    <a:pt x="534" y="1501"/>
                  </a:lnTo>
                  <a:lnTo>
                    <a:pt x="471" y="1453"/>
                  </a:lnTo>
                  <a:lnTo>
                    <a:pt x="406" y="1406"/>
                  </a:lnTo>
                  <a:lnTo>
                    <a:pt x="341" y="1360"/>
                  </a:lnTo>
                  <a:lnTo>
                    <a:pt x="274" y="1316"/>
                  </a:lnTo>
                  <a:lnTo>
                    <a:pt x="207" y="1272"/>
                  </a:lnTo>
                  <a:lnTo>
                    <a:pt x="139" y="1229"/>
                  </a:lnTo>
                  <a:lnTo>
                    <a:pt x="70" y="1187"/>
                  </a:lnTo>
                  <a:lnTo>
                    <a:pt x="0" y="1147"/>
                  </a:lnTo>
                  <a:lnTo>
                    <a:pt x="127" y="776"/>
                  </a:lnTo>
                  <a:lnTo>
                    <a:pt x="935" y="869"/>
                  </a:lnTo>
                  <a:lnTo>
                    <a:pt x="432" y="327"/>
                  </a:lnTo>
                  <a:lnTo>
                    <a:pt x="571" y="23"/>
                  </a:lnTo>
                  <a:lnTo>
                    <a:pt x="577" y="17"/>
                  </a:lnTo>
                  <a:lnTo>
                    <a:pt x="584" y="12"/>
                  </a:lnTo>
                  <a:lnTo>
                    <a:pt x="591" y="9"/>
                  </a:lnTo>
                  <a:lnTo>
                    <a:pt x="598" y="6"/>
                  </a:lnTo>
                  <a:lnTo>
                    <a:pt x="606" y="3"/>
                  </a:lnTo>
                  <a:lnTo>
                    <a:pt x="614" y="1"/>
                  </a:lnTo>
                  <a:lnTo>
                    <a:pt x="622" y="0"/>
                  </a:lnTo>
                  <a:lnTo>
                    <a:pt x="630" y="0"/>
                  </a:lnTo>
                  <a:lnTo>
                    <a:pt x="646" y="0"/>
                  </a:lnTo>
                  <a:lnTo>
                    <a:pt x="663" y="2"/>
                  </a:lnTo>
                  <a:lnTo>
                    <a:pt x="680" y="5"/>
                  </a:lnTo>
                  <a:lnTo>
                    <a:pt x="696" y="9"/>
                  </a:lnTo>
                  <a:lnTo>
                    <a:pt x="1783" y="360"/>
                  </a:lnTo>
                  <a:lnTo>
                    <a:pt x="1623" y="697"/>
                  </a:lnTo>
                  <a:lnTo>
                    <a:pt x="1571" y="680"/>
                  </a:lnTo>
                  <a:lnTo>
                    <a:pt x="1520" y="662"/>
                  </a:lnTo>
                  <a:lnTo>
                    <a:pt x="1468" y="642"/>
                  </a:lnTo>
                  <a:lnTo>
                    <a:pt x="1416" y="621"/>
                  </a:lnTo>
                  <a:lnTo>
                    <a:pt x="1313" y="580"/>
                  </a:lnTo>
                  <a:lnTo>
                    <a:pt x="1209" y="539"/>
                  </a:lnTo>
                  <a:lnTo>
                    <a:pt x="1157" y="519"/>
                  </a:lnTo>
                  <a:lnTo>
                    <a:pt x="1105" y="501"/>
                  </a:lnTo>
                  <a:lnTo>
                    <a:pt x="1053" y="485"/>
                  </a:lnTo>
                  <a:lnTo>
                    <a:pt x="1001" y="470"/>
                  </a:lnTo>
                  <a:lnTo>
                    <a:pt x="974" y="464"/>
                  </a:lnTo>
                  <a:lnTo>
                    <a:pt x="948" y="458"/>
                  </a:lnTo>
                  <a:lnTo>
                    <a:pt x="922" y="453"/>
                  </a:lnTo>
                  <a:lnTo>
                    <a:pt x="896" y="449"/>
                  </a:lnTo>
                  <a:lnTo>
                    <a:pt x="869" y="445"/>
                  </a:lnTo>
                  <a:lnTo>
                    <a:pt x="843" y="443"/>
                  </a:lnTo>
                  <a:lnTo>
                    <a:pt x="816" y="441"/>
                  </a:lnTo>
                  <a:lnTo>
                    <a:pt x="789" y="440"/>
                  </a:lnTo>
                  <a:lnTo>
                    <a:pt x="818" y="478"/>
                  </a:lnTo>
                  <a:lnTo>
                    <a:pt x="847" y="515"/>
                  </a:lnTo>
                  <a:lnTo>
                    <a:pt x="876" y="551"/>
                  </a:lnTo>
                  <a:lnTo>
                    <a:pt x="907" y="587"/>
                  </a:lnTo>
                  <a:lnTo>
                    <a:pt x="938" y="620"/>
                  </a:lnTo>
                  <a:lnTo>
                    <a:pt x="969" y="654"/>
                  </a:lnTo>
                  <a:lnTo>
                    <a:pt x="1001" y="686"/>
                  </a:lnTo>
                  <a:lnTo>
                    <a:pt x="1035" y="717"/>
                  </a:lnTo>
                  <a:lnTo>
                    <a:pt x="1067" y="747"/>
                  </a:lnTo>
                  <a:lnTo>
                    <a:pt x="1102" y="776"/>
                  </a:lnTo>
                  <a:lnTo>
                    <a:pt x="1137" y="804"/>
                  </a:lnTo>
                  <a:lnTo>
                    <a:pt x="1172" y="831"/>
                  </a:lnTo>
                  <a:lnTo>
                    <a:pt x="1207" y="857"/>
                  </a:lnTo>
                  <a:lnTo>
                    <a:pt x="1244" y="881"/>
                  </a:lnTo>
                  <a:lnTo>
                    <a:pt x="1281" y="906"/>
                  </a:lnTo>
                  <a:lnTo>
                    <a:pt x="1319" y="928"/>
                  </a:lnTo>
                  <a:lnTo>
                    <a:pt x="1206" y="1285"/>
                  </a:lnTo>
                  <a:lnTo>
                    <a:pt x="1158" y="1268"/>
                  </a:lnTo>
                  <a:lnTo>
                    <a:pt x="1110" y="1252"/>
                  </a:lnTo>
                  <a:lnTo>
                    <a:pt x="1062" y="1236"/>
                  </a:lnTo>
                  <a:lnTo>
                    <a:pt x="1014" y="1222"/>
                  </a:lnTo>
                  <a:lnTo>
                    <a:pt x="966" y="1209"/>
                  </a:lnTo>
                  <a:lnTo>
                    <a:pt x="918" y="1198"/>
                  </a:lnTo>
                  <a:lnTo>
                    <a:pt x="870" y="1188"/>
                  </a:lnTo>
                  <a:lnTo>
                    <a:pt x="822" y="1180"/>
                  </a:lnTo>
                  <a:lnTo>
                    <a:pt x="774" y="1173"/>
                  </a:lnTo>
                  <a:lnTo>
                    <a:pt x="726" y="1168"/>
                  </a:lnTo>
                  <a:lnTo>
                    <a:pt x="678" y="1165"/>
                  </a:lnTo>
                  <a:lnTo>
                    <a:pt x="630" y="1164"/>
                  </a:lnTo>
                  <a:lnTo>
                    <a:pt x="582" y="1165"/>
                  </a:lnTo>
                  <a:lnTo>
                    <a:pt x="534" y="1168"/>
                  </a:lnTo>
                  <a:lnTo>
                    <a:pt x="510" y="1170"/>
                  </a:lnTo>
                  <a:lnTo>
                    <a:pt x="486" y="1173"/>
                  </a:lnTo>
                  <a:lnTo>
                    <a:pt x="462" y="1176"/>
                  </a:lnTo>
                  <a:lnTo>
                    <a:pt x="438" y="1180"/>
                  </a:lnTo>
                  <a:lnTo>
                    <a:pt x="1035" y="1682"/>
                  </a:lnTo>
                  <a:lnTo>
                    <a:pt x="1001" y="193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583273FC-E31E-4099-8DFF-392F5DE5BD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7" y="226"/>
              <a:ext cx="1691" cy="1250"/>
            </a:xfrm>
            <a:custGeom>
              <a:avLst/>
              <a:gdLst>
                <a:gd name="T0" fmla="*/ 6210 w 6765"/>
                <a:gd name="T1" fmla="*/ 3954 h 5000"/>
                <a:gd name="T2" fmla="*/ 5856 w 6765"/>
                <a:gd name="T3" fmla="*/ 4069 h 5000"/>
                <a:gd name="T4" fmla="*/ 5606 w 6765"/>
                <a:gd name="T5" fmla="*/ 4382 h 5000"/>
                <a:gd name="T6" fmla="*/ 5622 w 6765"/>
                <a:gd name="T7" fmla="*/ 4646 h 5000"/>
                <a:gd name="T8" fmla="*/ 5614 w 6765"/>
                <a:gd name="T9" fmla="*/ 4885 h 5000"/>
                <a:gd name="T10" fmla="*/ 5378 w 6765"/>
                <a:gd name="T11" fmla="*/ 4411 h 5000"/>
                <a:gd name="T12" fmla="*/ 5541 w 6765"/>
                <a:gd name="T13" fmla="*/ 3913 h 5000"/>
                <a:gd name="T14" fmla="*/ 6055 w 6765"/>
                <a:gd name="T15" fmla="*/ 3673 h 5000"/>
                <a:gd name="T16" fmla="*/ 6570 w 6765"/>
                <a:gd name="T17" fmla="*/ 3923 h 5000"/>
                <a:gd name="T18" fmla="*/ 6715 w 6765"/>
                <a:gd name="T19" fmla="*/ 4321 h 5000"/>
                <a:gd name="T20" fmla="*/ 6746 w 6765"/>
                <a:gd name="T21" fmla="*/ 4459 h 5000"/>
                <a:gd name="T22" fmla="*/ 6536 w 6765"/>
                <a:gd name="T23" fmla="*/ 4386 h 5000"/>
                <a:gd name="T24" fmla="*/ 6522 w 6765"/>
                <a:gd name="T25" fmla="*/ 4278 h 5000"/>
                <a:gd name="T26" fmla="*/ 6054 w 6765"/>
                <a:gd name="T27" fmla="*/ 3255 h 5000"/>
                <a:gd name="T28" fmla="*/ 5783 w 6765"/>
                <a:gd name="T29" fmla="*/ 2878 h 5000"/>
                <a:gd name="T30" fmla="*/ 5345 w 6765"/>
                <a:gd name="T31" fmla="*/ 2672 h 5000"/>
                <a:gd name="T32" fmla="*/ 4816 w 6765"/>
                <a:gd name="T33" fmla="*/ 2879 h 5000"/>
                <a:gd name="T34" fmla="*/ 4709 w 6765"/>
                <a:gd name="T35" fmla="*/ 3465 h 5000"/>
                <a:gd name="T36" fmla="*/ 4833 w 6765"/>
                <a:gd name="T37" fmla="*/ 3728 h 5000"/>
                <a:gd name="T38" fmla="*/ 5206 w 6765"/>
                <a:gd name="T39" fmla="*/ 3865 h 5000"/>
                <a:gd name="T40" fmla="*/ 5043 w 6765"/>
                <a:gd name="T41" fmla="*/ 3712 h 5000"/>
                <a:gd name="T42" fmla="*/ 4965 w 6765"/>
                <a:gd name="T43" fmla="*/ 3468 h 5000"/>
                <a:gd name="T44" fmla="*/ 5039 w 6765"/>
                <a:gd name="T45" fmla="*/ 3189 h 5000"/>
                <a:gd name="T46" fmla="*/ 5158 w 6765"/>
                <a:gd name="T47" fmla="*/ 3200 h 5000"/>
                <a:gd name="T48" fmla="*/ 5336 w 6765"/>
                <a:gd name="T49" fmla="*/ 3443 h 5000"/>
                <a:gd name="T50" fmla="*/ 5541 w 6765"/>
                <a:gd name="T51" fmla="*/ 3543 h 5000"/>
                <a:gd name="T52" fmla="*/ 5577 w 6765"/>
                <a:gd name="T53" fmla="*/ 3445 h 5000"/>
                <a:gd name="T54" fmla="*/ 5364 w 6765"/>
                <a:gd name="T55" fmla="*/ 3126 h 5000"/>
                <a:gd name="T56" fmla="*/ 5344 w 6765"/>
                <a:gd name="T57" fmla="*/ 2977 h 5000"/>
                <a:gd name="T58" fmla="*/ 5581 w 6765"/>
                <a:gd name="T59" fmla="*/ 2981 h 5000"/>
                <a:gd name="T60" fmla="*/ 5759 w 6765"/>
                <a:gd name="T61" fmla="*/ 3178 h 5000"/>
                <a:gd name="T62" fmla="*/ 5881 w 6765"/>
                <a:gd name="T63" fmla="*/ 3323 h 5000"/>
                <a:gd name="T64" fmla="*/ 6062 w 6765"/>
                <a:gd name="T65" fmla="*/ 3322 h 5000"/>
                <a:gd name="T66" fmla="*/ 3908 w 6765"/>
                <a:gd name="T67" fmla="*/ 1986 h 5000"/>
                <a:gd name="T68" fmla="*/ 3885 w 6765"/>
                <a:gd name="T69" fmla="*/ 2761 h 5000"/>
                <a:gd name="T70" fmla="*/ 4375 w 6765"/>
                <a:gd name="T71" fmla="*/ 2951 h 5000"/>
                <a:gd name="T72" fmla="*/ 4805 w 6765"/>
                <a:gd name="T73" fmla="*/ 2688 h 5000"/>
                <a:gd name="T74" fmla="*/ 4957 w 6765"/>
                <a:gd name="T75" fmla="*/ 2302 h 5000"/>
                <a:gd name="T76" fmla="*/ 4752 w 6765"/>
                <a:gd name="T77" fmla="*/ 1829 h 5000"/>
                <a:gd name="T78" fmla="*/ 4260 w 6765"/>
                <a:gd name="T79" fmla="*/ 2063 h 5000"/>
                <a:gd name="T80" fmla="*/ 4041 w 6765"/>
                <a:gd name="T81" fmla="*/ 2678 h 5000"/>
                <a:gd name="T82" fmla="*/ 4324 w 6765"/>
                <a:gd name="T83" fmla="*/ 2706 h 5000"/>
                <a:gd name="T84" fmla="*/ 4618 w 6765"/>
                <a:gd name="T85" fmla="*/ 2443 h 5000"/>
                <a:gd name="T86" fmla="*/ 4708 w 6765"/>
                <a:gd name="T87" fmla="*/ 2069 h 5000"/>
                <a:gd name="T88" fmla="*/ 2798 w 6765"/>
                <a:gd name="T89" fmla="*/ 1646 h 5000"/>
                <a:gd name="T90" fmla="*/ 3076 w 6765"/>
                <a:gd name="T91" fmla="*/ 1117 h 5000"/>
                <a:gd name="T92" fmla="*/ 2461 w 6765"/>
                <a:gd name="T93" fmla="*/ 1698 h 5000"/>
                <a:gd name="T94" fmla="*/ 2306 w 6765"/>
                <a:gd name="T95" fmla="*/ 1800 h 5000"/>
                <a:gd name="T96" fmla="*/ 2581 w 6765"/>
                <a:gd name="T97" fmla="*/ 1869 h 5000"/>
                <a:gd name="T98" fmla="*/ 3165 w 6765"/>
                <a:gd name="T99" fmla="*/ 1228 h 5000"/>
                <a:gd name="T100" fmla="*/ 3268 w 6765"/>
                <a:gd name="T101" fmla="*/ 1163 h 5000"/>
                <a:gd name="T102" fmla="*/ 2176 w 6765"/>
                <a:gd name="T103" fmla="*/ 1730 h 5000"/>
                <a:gd name="T104" fmla="*/ 1901 w 6765"/>
                <a:gd name="T105" fmla="*/ 1453 h 5000"/>
                <a:gd name="T106" fmla="*/ 2123 w 6765"/>
                <a:gd name="T107" fmla="*/ 380 h 5000"/>
                <a:gd name="T108" fmla="*/ 2377 w 6765"/>
                <a:gd name="T109" fmla="*/ 707 h 5000"/>
                <a:gd name="T110" fmla="*/ 2280 w 6765"/>
                <a:gd name="T111" fmla="*/ 937 h 5000"/>
                <a:gd name="T112" fmla="*/ 2048 w 6765"/>
                <a:gd name="T113" fmla="*/ 1045 h 5000"/>
                <a:gd name="T114" fmla="*/ 1716 w 6765"/>
                <a:gd name="T115" fmla="*/ 835 h 5000"/>
                <a:gd name="T116" fmla="*/ 1932 w 6765"/>
                <a:gd name="T117" fmla="*/ 875 h 5000"/>
                <a:gd name="T118" fmla="*/ 2026 w 6765"/>
                <a:gd name="T119" fmla="*/ 750 h 5000"/>
                <a:gd name="T120" fmla="*/ 1974 w 6765"/>
                <a:gd name="T121" fmla="*/ 594 h 5000"/>
                <a:gd name="T122" fmla="*/ 333 w 6765"/>
                <a:gd name="T123" fmla="*/ 684 h 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65" h="5000">
                  <a:moveTo>
                    <a:pt x="6461" y="4113"/>
                  </a:moveTo>
                  <a:lnTo>
                    <a:pt x="6448" y="4090"/>
                  </a:lnTo>
                  <a:lnTo>
                    <a:pt x="6432" y="4069"/>
                  </a:lnTo>
                  <a:lnTo>
                    <a:pt x="6417" y="4050"/>
                  </a:lnTo>
                  <a:lnTo>
                    <a:pt x="6400" y="4033"/>
                  </a:lnTo>
                  <a:lnTo>
                    <a:pt x="6382" y="4017"/>
                  </a:lnTo>
                  <a:lnTo>
                    <a:pt x="6363" y="4004"/>
                  </a:lnTo>
                  <a:lnTo>
                    <a:pt x="6343" y="3992"/>
                  </a:lnTo>
                  <a:lnTo>
                    <a:pt x="6323" y="3981"/>
                  </a:lnTo>
                  <a:lnTo>
                    <a:pt x="6301" y="3972"/>
                  </a:lnTo>
                  <a:lnTo>
                    <a:pt x="6280" y="3965"/>
                  </a:lnTo>
                  <a:lnTo>
                    <a:pt x="6257" y="3960"/>
                  </a:lnTo>
                  <a:lnTo>
                    <a:pt x="6234" y="3956"/>
                  </a:lnTo>
                  <a:lnTo>
                    <a:pt x="6210" y="3954"/>
                  </a:lnTo>
                  <a:lnTo>
                    <a:pt x="6186" y="3953"/>
                  </a:lnTo>
                  <a:lnTo>
                    <a:pt x="6161" y="3953"/>
                  </a:lnTo>
                  <a:lnTo>
                    <a:pt x="6136" y="3955"/>
                  </a:lnTo>
                  <a:lnTo>
                    <a:pt x="6111" y="3959"/>
                  </a:lnTo>
                  <a:lnTo>
                    <a:pt x="6086" y="3964"/>
                  </a:lnTo>
                  <a:lnTo>
                    <a:pt x="6060" y="3970"/>
                  </a:lnTo>
                  <a:lnTo>
                    <a:pt x="6035" y="3978"/>
                  </a:lnTo>
                  <a:lnTo>
                    <a:pt x="6008" y="3987"/>
                  </a:lnTo>
                  <a:lnTo>
                    <a:pt x="5983" y="3998"/>
                  </a:lnTo>
                  <a:lnTo>
                    <a:pt x="5957" y="4010"/>
                  </a:lnTo>
                  <a:lnTo>
                    <a:pt x="5931" y="4022"/>
                  </a:lnTo>
                  <a:lnTo>
                    <a:pt x="5906" y="4036"/>
                  </a:lnTo>
                  <a:lnTo>
                    <a:pt x="5880" y="4053"/>
                  </a:lnTo>
                  <a:lnTo>
                    <a:pt x="5856" y="4069"/>
                  </a:lnTo>
                  <a:lnTo>
                    <a:pt x="5831" y="4087"/>
                  </a:lnTo>
                  <a:lnTo>
                    <a:pt x="5808" y="4106"/>
                  </a:lnTo>
                  <a:lnTo>
                    <a:pt x="5783" y="4126"/>
                  </a:lnTo>
                  <a:lnTo>
                    <a:pt x="5761" y="4148"/>
                  </a:lnTo>
                  <a:lnTo>
                    <a:pt x="5738" y="4170"/>
                  </a:lnTo>
                  <a:lnTo>
                    <a:pt x="5719" y="4196"/>
                  </a:lnTo>
                  <a:lnTo>
                    <a:pt x="5702" y="4220"/>
                  </a:lnTo>
                  <a:lnTo>
                    <a:pt x="5684" y="4243"/>
                  </a:lnTo>
                  <a:lnTo>
                    <a:pt x="5669" y="4268"/>
                  </a:lnTo>
                  <a:lnTo>
                    <a:pt x="5653" y="4291"/>
                  </a:lnTo>
                  <a:lnTo>
                    <a:pt x="5640" y="4314"/>
                  </a:lnTo>
                  <a:lnTo>
                    <a:pt x="5628" y="4337"/>
                  </a:lnTo>
                  <a:lnTo>
                    <a:pt x="5617" y="4360"/>
                  </a:lnTo>
                  <a:lnTo>
                    <a:pt x="5606" y="4382"/>
                  </a:lnTo>
                  <a:lnTo>
                    <a:pt x="5598" y="4404"/>
                  </a:lnTo>
                  <a:lnTo>
                    <a:pt x="5591" y="4425"/>
                  </a:lnTo>
                  <a:lnTo>
                    <a:pt x="5585" y="4445"/>
                  </a:lnTo>
                  <a:lnTo>
                    <a:pt x="5581" y="4466"/>
                  </a:lnTo>
                  <a:lnTo>
                    <a:pt x="5578" y="4486"/>
                  </a:lnTo>
                  <a:lnTo>
                    <a:pt x="5576" y="4506"/>
                  </a:lnTo>
                  <a:lnTo>
                    <a:pt x="5576" y="4525"/>
                  </a:lnTo>
                  <a:lnTo>
                    <a:pt x="5578" y="4543"/>
                  </a:lnTo>
                  <a:lnTo>
                    <a:pt x="5581" y="4562"/>
                  </a:lnTo>
                  <a:lnTo>
                    <a:pt x="5586" y="4580"/>
                  </a:lnTo>
                  <a:lnTo>
                    <a:pt x="5592" y="4597"/>
                  </a:lnTo>
                  <a:lnTo>
                    <a:pt x="5600" y="4614"/>
                  </a:lnTo>
                  <a:lnTo>
                    <a:pt x="5611" y="4630"/>
                  </a:lnTo>
                  <a:lnTo>
                    <a:pt x="5622" y="4646"/>
                  </a:lnTo>
                  <a:lnTo>
                    <a:pt x="5635" y="4661"/>
                  </a:lnTo>
                  <a:lnTo>
                    <a:pt x="5651" y="4676"/>
                  </a:lnTo>
                  <a:lnTo>
                    <a:pt x="5668" y="4690"/>
                  </a:lnTo>
                  <a:lnTo>
                    <a:pt x="5687" y="4704"/>
                  </a:lnTo>
                  <a:lnTo>
                    <a:pt x="5709" y="4717"/>
                  </a:lnTo>
                  <a:lnTo>
                    <a:pt x="5732" y="4729"/>
                  </a:lnTo>
                  <a:lnTo>
                    <a:pt x="5757" y="4740"/>
                  </a:lnTo>
                  <a:lnTo>
                    <a:pt x="5784" y="4751"/>
                  </a:lnTo>
                  <a:lnTo>
                    <a:pt x="5814" y="4763"/>
                  </a:lnTo>
                  <a:lnTo>
                    <a:pt x="5750" y="5000"/>
                  </a:lnTo>
                  <a:lnTo>
                    <a:pt x="5713" y="4973"/>
                  </a:lnTo>
                  <a:lnTo>
                    <a:pt x="5678" y="4944"/>
                  </a:lnTo>
                  <a:lnTo>
                    <a:pt x="5644" y="4916"/>
                  </a:lnTo>
                  <a:lnTo>
                    <a:pt x="5614" y="4885"/>
                  </a:lnTo>
                  <a:lnTo>
                    <a:pt x="5584" y="4854"/>
                  </a:lnTo>
                  <a:lnTo>
                    <a:pt x="5556" y="4824"/>
                  </a:lnTo>
                  <a:lnTo>
                    <a:pt x="5531" y="4791"/>
                  </a:lnTo>
                  <a:lnTo>
                    <a:pt x="5507" y="4759"/>
                  </a:lnTo>
                  <a:lnTo>
                    <a:pt x="5485" y="4726"/>
                  </a:lnTo>
                  <a:lnTo>
                    <a:pt x="5465" y="4692"/>
                  </a:lnTo>
                  <a:lnTo>
                    <a:pt x="5447" y="4659"/>
                  </a:lnTo>
                  <a:lnTo>
                    <a:pt x="5432" y="4624"/>
                  </a:lnTo>
                  <a:lnTo>
                    <a:pt x="5417" y="4589"/>
                  </a:lnTo>
                  <a:lnTo>
                    <a:pt x="5405" y="4554"/>
                  </a:lnTo>
                  <a:lnTo>
                    <a:pt x="5396" y="4519"/>
                  </a:lnTo>
                  <a:lnTo>
                    <a:pt x="5388" y="4483"/>
                  </a:lnTo>
                  <a:lnTo>
                    <a:pt x="5382" y="4446"/>
                  </a:lnTo>
                  <a:lnTo>
                    <a:pt x="5378" y="4411"/>
                  </a:lnTo>
                  <a:lnTo>
                    <a:pt x="5375" y="4375"/>
                  </a:lnTo>
                  <a:lnTo>
                    <a:pt x="5375" y="4338"/>
                  </a:lnTo>
                  <a:lnTo>
                    <a:pt x="5378" y="4302"/>
                  </a:lnTo>
                  <a:lnTo>
                    <a:pt x="5382" y="4266"/>
                  </a:lnTo>
                  <a:lnTo>
                    <a:pt x="5389" y="4229"/>
                  </a:lnTo>
                  <a:lnTo>
                    <a:pt x="5397" y="4194"/>
                  </a:lnTo>
                  <a:lnTo>
                    <a:pt x="5407" y="4158"/>
                  </a:lnTo>
                  <a:lnTo>
                    <a:pt x="5420" y="4122"/>
                  </a:lnTo>
                  <a:lnTo>
                    <a:pt x="5435" y="4086"/>
                  </a:lnTo>
                  <a:lnTo>
                    <a:pt x="5452" y="4051"/>
                  </a:lnTo>
                  <a:lnTo>
                    <a:pt x="5472" y="4016"/>
                  </a:lnTo>
                  <a:lnTo>
                    <a:pt x="5492" y="3981"/>
                  </a:lnTo>
                  <a:lnTo>
                    <a:pt x="5515" y="3948"/>
                  </a:lnTo>
                  <a:lnTo>
                    <a:pt x="5541" y="3913"/>
                  </a:lnTo>
                  <a:lnTo>
                    <a:pt x="5570" y="3881"/>
                  </a:lnTo>
                  <a:lnTo>
                    <a:pt x="5599" y="3851"/>
                  </a:lnTo>
                  <a:lnTo>
                    <a:pt x="5631" y="3823"/>
                  </a:lnTo>
                  <a:lnTo>
                    <a:pt x="5664" y="3798"/>
                  </a:lnTo>
                  <a:lnTo>
                    <a:pt x="5698" y="3774"/>
                  </a:lnTo>
                  <a:lnTo>
                    <a:pt x="5735" y="3754"/>
                  </a:lnTo>
                  <a:lnTo>
                    <a:pt x="5772" y="3735"/>
                  </a:lnTo>
                  <a:lnTo>
                    <a:pt x="5811" y="3719"/>
                  </a:lnTo>
                  <a:lnTo>
                    <a:pt x="5851" y="3705"/>
                  </a:lnTo>
                  <a:lnTo>
                    <a:pt x="5891" y="3694"/>
                  </a:lnTo>
                  <a:lnTo>
                    <a:pt x="5931" y="3685"/>
                  </a:lnTo>
                  <a:lnTo>
                    <a:pt x="5972" y="3678"/>
                  </a:lnTo>
                  <a:lnTo>
                    <a:pt x="6014" y="3674"/>
                  </a:lnTo>
                  <a:lnTo>
                    <a:pt x="6055" y="3673"/>
                  </a:lnTo>
                  <a:lnTo>
                    <a:pt x="6097" y="3674"/>
                  </a:lnTo>
                  <a:lnTo>
                    <a:pt x="6139" y="3677"/>
                  </a:lnTo>
                  <a:lnTo>
                    <a:pt x="6180" y="3684"/>
                  </a:lnTo>
                  <a:lnTo>
                    <a:pt x="6221" y="3692"/>
                  </a:lnTo>
                  <a:lnTo>
                    <a:pt x="6262" y="3703"/>
                  </a:lnTo>
                  <a:lnTo>
                    <a:pt x="6300" y="3717"/>
                  </a:lnTo>
                  <a:lnTo>
                    <a:pt x="6339" y="3733"/>
                  </a:lnTo>
                  <a:lnTo>
                    <a:pt x="6376" y="3753"/>
                  </a:lnTo>
                  <a:lnTo>
                    <a:pt x="6413" y="3774"/>
                  </a:lnTo>
                  <a:lnTo>
                    <a:pt x="6448" y="3799"/>
                  </a:lnTo>
                  <a:lnTo>
                    <a:pt x="6481" y="3825"/>
                  </a:lnTo>
                  <a:lnTo>
                    <a:pt x="6513" y="3855"/>
                  </a:lnTo>
                  <a:lnTo>
                    <a:pt x="6543" y="3888"/>
                  </a:lnTo>
                  <a:lnTo>
                    <a:pt x="6570" y="3923"/>
                  </a:lnTo>
                  <a:lnTo>
                    <a:pt x="6597" y="3961"/>
                  </a:lnTo>
                  <a:lnTo>
                    <a:pt x="6620" y="4002"/>
                  </a:lnTo>
                  <a:lnTo>
                    <a:pt x="6641" y="4045"/>
                  </a:lnTo>
                  <a:lnTo>
                    <a:pt x="6660" y="4092"/>
                  </a:lnTo>
                  <a:lnTo>
                    <a:pt x="6665" y="4112"/>
                  </a:lnTo>
                  <a:lnTo>
                    <a:pt x="6670" y="4133"/>
                  </a:lnTo>
                  <a:lnTo>
                    <a:pt x="6674" y="4153"/>
                  </a:lnTo>
                  <a:lnTo>
                    <a:pt x="6679" y="4172"/>
                  </a:lnTo>
                  <a:lnTo>
                    <a:pt x="6685" y="4211"/>
                  </a:lnTo>
                  <a:lnTo>
                    <a:pt x="6692" y="4248"/>
                  </a:lnTo>
                  <a:lnTo>
                    <a:pt x="6696" y="4266"/>
                  </a:lnTo>
                  <a:lnTo>
                    <a:pt x="6701" y="4284"/>
                  </a:lnTo>
                  <a:lnTo>
                    <a:pt x="6707" y="4303"/>
                  </a:lnTo>
                  <a:lnTo>
                    <a:pt x="6715" y="4321"/>
                  </a:lnTo>
                  <a:lnTo>
                    <a:pt x="6725" y="4339"/>
                  </a:lnTo>
                  <a:lnTo>
                    <a:pt x="6735" y="4358"/>
                  </a:lnTo>
                  <a:lnTo>
                    <a:pt x="6748" y="4376"/>
                  </a:lnTo>
                  <a:lnTo>
                    <a:pt x="6764" y="4394"/>
                  </a:lnTo>
                  <a:lnTo>
                    <a:pt x="6765" y="4411"/>
                  </a:lnTo>
                  <a:lnTo>
                    <a:pt x="6765" y="4425"/>
                  </a:lnTo>
                  <a:lnTo>
                    <a:pt x="6764" y="4431"/>
                  </a:lnTo>
                  <a:lnTo>
                    <a:pt x="6763" y="4436"/>
                  </a:lnTo>
                  <a:lnTo>
                    <a:pt x="6761" y="4441"/>
                  </a:lnTo>
                  <a:lnTo>
                    <a:pt x="6759" y="4445"/>
                  </a:lnTo>
                  <a:lnTo>
                    <a:pt x="6756" y="4450"/>
                  </a:lnTo>
                  <a:lnTo>
                    <a:pt x="6753" y="4454"/>
                  </a:lnTo>
                  <a:lnTo>
                    <a:pt x="6750" y="4456"/>
                  </a:lnTo>
                  <a:lnTo>
                    <a:pt x="6746" y="4459"/>
                  </a:lnTo>
                  <a:lnTo>
                    <a:pt x="6742" y="4461"/>
                  </a:lnTo>
                  <a:lnTo>
                    <a:pt x="6737" y="4462"/>
                  </a:lnTo>
                  <a:lnTo>
                    <a:pt x="6732" y="4463"/>
                  </a:lnTo>
                  <a:lnTo>
                    <a:pt x="6726" y="4464"/>
                  </a:lnTo>
                  <a:lnTo>
                    <a:pt x="6712" y="4463"/>
                  </a:lnTo>
                  <a:lnTo>
                    <a:pt x="6698" y="4461"/>
                  </a:lnTo>
                  <a:lnTo>
                    <a:pt x="6682" y="4457"/>
                  </a:lnTo>
                  <a:lnTo>
                    <a:pt x="6663" y="4451"/>
                  </a:lnTo>
                  <a:lnTo>
                    <a:pt x="6644" y="4443"/>
                  </a:lnTo>
                  <a:lnTo>
                    <a:pt x="6621" y="4434"/>
                  </a:lnTo>
                  <a:lnTo>
                    <a:pt x="6598" y="4423"/>
                  </a:lnTo>
                  <a:lnTo>
                    <a:pt x="6573" y="4411"/>
                  </a:lnTo>
                  <a:lnTo>
                    <a:pt x="6552" y="4398"/>
                  </a:lnTo>
                  <a:lnTo>
                    <a:pt x="6536" y="4386"/>
                  </a:lnTo>
                  <a:lnTo>
                    <a:pt x="6531" y="4381"/>
                  </a:lnTo>
                  <a:lnTo>
                    <a:pt x="6526" y="4376"/>
                  </a:lnTo>
                  <a:lnTo>
                    <a:pt x="6523" y="4372"/>
                  </a:lnTo>
                  <a:lnTo>
                    <a:pt x="6520" y="4367"/>
                  </a:lnTo>
                  <a:lnTo>
                    <a:pt x="6518" y="4363"/>
                  </a:lnTo>
                  <a:lnTo>
                    <a:pt x="6517" y="4359"/>
                  </a:lnTo>
                  <a:lnTo>
                    <a:pt x="6517" y="4354"/>
                  </a:lnTo>
                  <a:lnTo>
                    <a:pt x="6517" y="4350"/>
                  </a:lnTo>
                  <a:lnTo>
                    <a:pt x="6518" y="4339"/>
                  </a:lnTo>
                  <a:lnTo>
                    <a:pt x="6520" y="4327"/>
                  </a:lnTo>
                  <a:lnTo>
                    <a:pt x="6522" y="4314"/>
                  </a:lnTo>
                  <a:lnTo>
                    <a:pt x="6523" y="4298"/>
                  </a:lnTo>
                  <a:lnTo>
                    <a:pt x="6522" y="4288"/>
                  </a:lnTo>
                  <a:lnTo>
                    <a:pt x="6522" y="4278"/>
                  </a:lnTo>
                  <a:lnTo>
                    <a:pt x="6520" y="4267"/>
                  </a:lnTo>
                  <a:lnTo>
                    <a:pt x="6518" y="4255"/>
                  </a:lnTo>
                  <a:lnTo>
                    <a:pt x="6515" y="4241"/>
                  </a:lnTo>
                  <a:lnTo>
                    <a:pt x="6511" y="4227"/>
                  </a:lnTo>
                  <a:lnTo>
                    <a:pt x="6506" y="4211"/>
                  </a:lnTo>
                  <a:lnTo>
                    <a:pt x="6500" y="4195"/>
                  </a:lnTo>
                  <a:lnTo>
                    <a:pt x="6493" y="4176"/>
                  </a:lnTo>
                  <a:lnTo>
                    <a:pt x="6483" y="4157"/>
                  </a:lnTo>
                  <a:lnTo>
                    <a:pt x="6473" y="4135"/>
                  </a:lnTo>
                  <a:lnTo>
                    <a:pt x="6461" y="4113"/>
                  </a:lnTo>
                  <a:close/>
                  <a:moveTo>
                    <a:pt x="6109" y="3303"/>
                  </a:moveTo>
                  <a:lnTo>
                    <a:pt x="6090" y="3287"/>
                  </a:lnTo>
                  <a:lnTo>
                    <a:pt x="6071" y="3271"/>
                  </a:lnTo>
                  <a:lnTo>
                    <a:pt x="6054" y="3255"/>
                  </a:lnTo>
                  <a:lnTo>
                    <a:pt x="6038" y="3238"/>
                  </a:lnTo>
                  <a:lnTo>
                    <a:pt x="6021" y="3221"/>
                  </a:lnTo>
                  <a:lnTo>
                    <a:pt x="6007" y="3204"/>
                  </a:lnTo>
                  <a:lnTo>
                    <a:pt x="5993" y="3187"/>
                  </a:lnTo>
                  <a:lnTo>
                    <a:pt x="5978" y="3169"/>
                  </a:lnTo>
                  <a:lnTo>
                    <a:pt x="5953" y="3135"/>
                  </a:lnTo>
                  <a:lnTo>
                    <a:pt x="5929" y="3099"/>
                  </a:lnTo>
                  <a:lnTo>
                    <a:pt x="5907" y="3063"/>
                  </a:lnTo>
                  <a:lnTo>
                    <a:pt x="5885" y="3029"/>
                  </a:lnTo>
                  <a:lnTo>
                    <a:pt x="5864" y="2993"/>
                  </a:lnTo>
                  <a:lnTo>
                    <a:pt x="5842" y="2959"/>
                  </a:lnTo>
                  <a:lnTo>
                    <a:pt x="5819" y="2926"/>
                  </a:lnTo>
                  <a:lnTo>
                    <a:pt x="5796" y="2893"/>
                  </a:lnTo>
                  <a:lnTo>
                    <a:pt x="5783" y="2878"/>
                  </a:lnTo>
                  <a:lnTo>
                    <a:pt x="5770" y="2862"/>
                  </a:lnTo>
                  <a:lnTo>
                    <a:pt x="5756" y="2848"/>
                  </a:lnTo>
                  <a:lnTo>
                    <a:pt x="5741" y="2833"/>
                  </a:lnTo>
                  <a:lnTo>
                    <a:pt x="5727" y="2820"/>
                  </a:lnTo>
                  <a:lnTo>
                    <a:pt x="5711" y="2806"/>
                  </a:lnTo>
                  <a:lnTo>
                    <a:pt x="5694" y="2793"/>
                  </a:lnTo>
                  <a:lnTo>
                    <a:pt x="5677" y="2781"/>
                  </a:lnTo>
                  <a:lnTo>
                    <a:pt x="5629" y="2756"/>
                  </a:lnTo>
                  <a:lnTo>
                    <a:pt x="5581" y="2734"/>
                  </a:lnTo>
                  <a:lnTo>
                    <a:pt x="5533" y="2716"/>
                  </a:lnTo>
                  <a:lnTo>
                    <a:pt x="5486" y="2700"/>
                  </a:lnTo>
                  <a:lnTo>
                    <a:pt x="5439" y="2688"/>
                  </a:lnTo>
                  <a:lnTo>
                    <a:pt x="5392" y="2679"/>
                  </a:lnTo>
                  <a:lnTo>
                    <a:pt x="5345" y="2672"/>
                  </a:lnTo>
                  <a:lnTo>
                    <a:pt x="5299" y="2669"/>
                  </a:lnTo>
                  <a:lnTo>
                    <a:pt x="5254" y="2668"/>
                  </a:lnTo>
                  <a:lnTo>
                    <a:pt x="5210" y="2670"/>
                  </a:lnTo>
                  <a:lnTo>
                    <a:pt x="5167" y="2676"/>
                  </a:lnTo>
                  <a:lnTo>
                    <a:pt x="5125" y="2683"/>
                  </a:lnTo>
                  <a:lnTo>
                    <a:pt x="5084" y="2694"/>
                  </a:lnTo>
                  <a:lnTo>
                    <a:pt x="5044" y="2707"/>
                  </a:lnTo>
                  <a:lnTo>
                    <a:pt x="5007" y="2724"/>
                  </a:lnTo>
                  <a:lnTo>
                    <a:pt x="4971" y="2743"/>
                  </a:lnTo>
                  <a:lnTo>
                    <a:pt x="4936" y="2766"/>
                  </a:lnTo>
                  <a:lnTo>
                    <a:pt x="4902" y="2790"/>
                  </a:lnTo>
                  <a:lnTo>
                    <a:pt x="4872" y="2817"/>
                  </a:lnTo>
                  <a:lnTo>
                    <a:pt x="4843" y="2847"/>
                  </a:lnTo>
                  <a:lnTo>
                    <a:pt x="4816" y="2879"/>
                  </a:lnTo>
                  <a:lnTo>
                    <a:pt x="4792" y="2914"/>
                  </a:lnTo>
                  <a:lnTo>
                    <a:pt x="4769" y="2952"/>
                  </a:lnTo>
                  <a:lnTo>
                    <a:pt x="4750" y="2992"/>
                  </a:lnTo>
                  <a:lnTo>
                    <a:pt x="4734" y="3035"/>
                  </a:lnTo>
                  <a:lnTo>
                    <a:pt x="4719" y="3080"/>
                  </a:lnTo>
                  <a:lnTo>
                    <a:pt x="4708" y="3128"/>
                  </a:lnTo>
                  <a:lnTo>
                    <a:pt x="4700" y="3178"/>
                  </a:lnTo>
                  <a:lnTo>
                    <a:pt x="4695" y="3230"/>
                  </a:lnTo>
                  <a:lnTo>
                    <a:pt x="4693" y="3285"/>
                  </a:lnTo>
                  <a:lnTo>
                    <a:pt x="4694" y="3342"/>
                  </a:lnTo>
                  <a:lnTo>
                    <a:pt x="4699" y="3402"/>
                  </a:lnTo>
                  <a:lnTo>
                    <a:pt x="4701" y="3423"/>
                  </a:lnTo>
                  <a:lnTo>
                    <a:pt x="4705" y="3445"/>
                  </a:lnTo>
                  <a:lnTo>
                    <a:pt x="4709" y="3465"/>
                  </a:lnTo>
                  <a:lnTo>
                    <a:pt x="4714" y="3486"/>
                  </a:lnTo>
                  <a:lnTo>
                    <a:pt x="4719" y="3506"/>
                  </a:lnTo>
                  <a:lnTo>
                    <a:pt x="4725" y="3526"/>
                  </a:lnTo>
                  <a:lnTo>
                    <a:pt x="4733" y="3546"/>
                  </a:lnTo>
                  <a:lnTo>
                    <a:pt x="4740" y="3565"/>
                  </a:lnTo>
                  <a:lnTo>
                    <a:pt x="4748" y="3585"/>
                  </a:lnTo>
                  <a:lnTo>
                    <a:pt x="4756" y="3603"/>
                  </a:lnTo>
                  <a:lnTo>
                    <a:pt x="4765" y="3622"/>
                  </a:lnTo>
                  <a:lnTo>
                    <a:pt x="4776" y="3641"/>
                  </a:lnTo>
                  <a:lnTo>
                    <a:pt x="4786" y="3659"/>
                  </a:lnTo>
                  <a:lnTo>
                    <a:pt x="4797" y="3676"/>
                  </a:lnTo>
                  <a:lnTo>
                    <a:pt x="4808" y="3694"/>
                  </a:lnTo>
                  <a:lnTo>
                    <a:pt x="4821" y="3711"/>
                  </a:lnTo>
                  <a:lnTo>
                    <a:pt x="4833" y="3728"/>
                  </a:lnTo>
                  <a:lnTo>
                    <a:pt x="4846" y="3746"/>
                  </a:lnTo>
                  <a:lnTo>
                    <a:pt x="4860" y="3762"/>
                  </a:lnTo>
                  <a:lnTo>
                    <a:pt x="4875" y="3779"/>
                  </a:lnTo>
                  <a:lnTo>
                    <a:pt x="4904" y="3811"/>
                  </a:lnTo>
                  <a:lnTo>
                    <a:pt x="4935" y="3844"/>
                  </a:lnTo>
                  <a:lnTo>
                    <a:pt x="4969" y="3874"/>
                  </a:lnTo>
                  <a:lnTo>
                    <a:pt x="5003" y="3905"/>
                  </a:lnTo>
                  <a:lnTo>
                    <a:pt x="5040" y="3934"/>
                  </a:lnTo>
                  <a:lnTo>
                    <a:pt x="5078" y="3963"/>
                  </a:lnTo>
                  <a:lnTo>
                    <a:pt x="5104" y="3944"/>
                  </a:lnTo>
                  <a:lnTo>
                    <a:pt x="5129" y="3924"/>
                  </a:lnTo>
                  <a:lnTo>
                    <a:pt x="5155" y="3904"/>
                  </a:lnTo>
                  <a:lnTo>
                    <a:pt x="5180" y="3884"/>
                  </a:lnTo>
                  <a:lnTo>
                    <a:pt x="5206" y="3865"/>
                  </a:lnTo>
                  <a:lnTo>
                    <a:pt x="5231" y="3845"/>
                  </a:lnTo>
                  <a:lnTo>
                    <a:pt x="5257" y="3825"/>
                  </a:lnTo>
                  <a:lnTo>
                    <a:pt x="5284" y="3806"/>
                  </a:lnTo>
                  <a:lnTo>
                    <a:pt x="5252" y="3802"/>
                  </a:lnTo>
                  <a:lnTo>
                    <a:pt x="5223" y="3797"/>
                  </a:lnTo>
                  <a:lnTo>
                    <a:pt x="5196" y="3791"/>
                  </a:lnTo>
                  <a:lnTo>
                    <a:pt x="5171" y="3783"/>
                  </a:lnTo>
                  <a:lnTo>
                    <a:pt x="5148" y="3775"/>
                  </a:lnTo>
                  <a:lnTo>
                    <a:pt x="5126" y="3767"/>
                  </a:lnTo>
                  <a:lnTo>
                    <a:pt x="5106" y="3757"/>
                  </a:lnTo>
                  <a:lnTo>
                    <a:pt x="5088" y="3747"/>
                  </a:lnTo>
                  <a:lnTo>
                    <a:pt x="5072" y="3737"/>
                  </a:lnTo>
                  <a:lnTo>
                    <a:pt x="5057" y="3724"/>
                  </a:lnTo>
                  <a:lnTo>
                    <a:pt x="5043" y="3712"/>
                  </a:lnTo>
                  <a:lnTo>
                    <a:pt x="5031" y="3699"/>
                  </a:lnTo>
                  <a:lnTo>
                    <a:pt x="5020" y="3686"/>
                  </a:lnTo>
                  <a:lnTo>
                    <a:pt x="5011" y="3671"/>
                  </a:lnTo>
                  <a:lnTo>
                    <a:pt x="5002" y="3657"/>
                  </a:lnTo>
                  <a:lnTo>
                    <a:pt x="4994" y="3642"/>
                  </a:lnTo>
                  <a:lnTo>
                    <a:pt x="4988" y="3625"/>
                  </a:lnTo>
                  <a:lnTo>
                    <a:pt x="4983" y="3609"/>
                  </a:lnTo>
                  <a:lnTo>
                    <a:pt x="4978" y="3593"/>
                  </a:lnTo>
                  <a:lnTo>
                    <a:pt x="4975" y="3576"/>
                  </a:lnTo>
                  <a:lnTo>
                    <a:pt x="4972" y="3559"/>
                  </a:lnTo>
                  <a:lnTo>
                    <a:pt x="4969" y="3542"/>
                  </a:lnTo>
                  <a:lnTo>
                    <a:pt x="4968" y="3523"/>
                  </a:lnTo>
                  <a:lnTo>
                    <a:pt x="4966" y="3505"/>
                  </a:lnTo>
                  <a:lnTo>
                    <a:pt x="4965" y="3468"/>
                  </a:lnTo>
                  <a:lnTo>
                    <a:pt x="4965" y="3432"/>
                  </a:lnTo>
                  <a:lnTo>
                    <a:pt x="4966" y="3394"/>
                  </a:lnTo>
                  <a:lnTo>
                    <a:pt x="4966" y="3356"/>
                  </a:lnTo>
                  <a:lnTo>
                    <a:pt x="4975" y="3319"/>
                  </a:lnTo>
                  <a:lnTo>
                    <a:pt x="4984" y="3286"/>
                  </a:lnTo>
                  <a:lnTo>
                    <a:pt x="4989" y="3271"/>
                  </a:lnTo>
                  <a:lnTo>
                    <a:pt x="4995" y="3257"/>
                  </a:lnTo>
                  <a:lnTo>
                    <a:pt x="5000" y="3245"/>
                  </a:lnTo>
                  <a:lnTo>
                    <a:pt x="5007" y="3233"/>
                  </a:lnTo>
                  <a:lnTo>
                    <a:pt x="5013" y="3221"/>
                  </a:lnTo>
                  <a:lnTo>
                    <a:pt x="5019" y="3212"/>
                  </a:lnTo>
                  <a:lnTo>
                    <a:pt x="5025" y="3203"/>
                  </a:lnTo>
                  <a:lnTo>
                    <a:pt x="5032" y="3195"/>
                  </a:lnTo>
                  <a:lnTo>
                    <a:pt x="5039" y="3189"/>
                  </a:lnTo>
                  <a:lnTo>
                    <a:pt x="5046" y="3183"/>
                  </a:lnTo>
                  <a:lnTo>
                    <a:pt x="5054" y="3178"/>
                  </a:lnTo>
                  <a:lnTo>
                    <a:pt x="5061" y="3174"/>
                  </a:lnTo>
                  <a:lnTo>
                    <a:pt x="5069" y="3171"/>
                  </a:lnTo>
                  <a:lnTo>
                    <a:pt x="5076" y="3169"/>
                  </a:lnTo>
                  <a:lnTo>
                    <a:pt x="5084" y="3168"/>
                  </a:lnTo>
                  <a:lnTo>
                    <a:pt x="5093" y="3169"/>
                  </a:lnTo>
                  <a:lnTo>
                    <a:pt x="5102" y="3170"/>
                  </a:lnTo>
                  <a:lnTo>
                    <a:pt x="5111" y="3172"/>
                  </a:lnTo>
                  <a:lnTo>
                    <a:pt x="5120" y="3177"/>
                  </a:lnTo>
                  <a:lnTo>
                    <a:pt x="5129" y="3181"/>
                  </a:lnTo>
                  <a:lnTo>
                    <a:pt x="5138" y="3186"/>
                  </a:lnTo>
                  <a:lnTo>
                    <a:pt x="5148" y="3192"/>
                  </a:lnTo>
                  <a:lnTo>
                    <a:pt x="5158" y="3200"/>
                  </a:lnTo>
                  <a:lnTo>
                    <a:pt x="5168" y="3208"/>
                  </a:lnTo>
                  <a:lnTo>
                    <a:pt x="5178" y="3217"/>
                  </a:lnTo>
                  <a:lnTo>
                    <a:pt x="5188" y="3228"/>
                  </a:lnTo>
                  <a:lnTo>
                    <a:pt x="5200" y="3240"/>
                  </a:lnTo>
                  <a:lnTo>
                    <a:pt x="5211" y="3252"/>
                  </a:lnTo>
                  <a:lnTo>
                    <a:pt x="5224" y="3278"/>
                  </a:lnTo>
                  <a:lnTo>
                    <a:pt x="5238" y="3303"/>
                  </a:lnTo>
                  <a:lnTo>
                    <a:pt x="5252" y="3327"/>
                  </a:lnTo>
                  <a:lnTo>
                    <a:pt x="5265" y="3349"/>
                  </a:lnTo>
                  <a:lnTo>
                    <a:pt x="5279" y="3370"/>
                  </a:lnTo>
                  <a:lnTo>
                    <a:pt x="5294" y="3390"/>
                  </a:lnTo>
                  <a:lnTo>
                    <a:pt x="5307" y="3409"/>
                  </a:lnTo>
                  <a:lnTo>
                    <a:pt x="5321" y="3426"/>
                  </a:lnTo>
                  <a:lnTo>
                    <a:pt x="5336" y="3443"/>
                  </a:lnTo>
                  <a:lnTo>
                    <a:pt x="5350" y="3458"/>
                  </a:lnTo>
                  <a:lnTo>
                    <a:pt x="5364" y="3471"/>
                  </a:lnTo>
                  <a:lnTo>
                    <a:pt x="5379" y="3485"/>
                  </a:lnTo>
                  <a:lnTo>
                    <a:pt x="5393" y="3496"/>
                  </a:lnTo>
                  <a:lnTo>
                    <a:pt x="5407" y="3506"/>
                  </a:lnTo>
                  <a:lnTo>
                    <a:pt x="5422" y="3515"/>
                  </a:lnTo>
                  <a:lnTo>
                    <a:pt x="5437" y="3522"/>
                  </a:lnTo>
                  <a:lnTo>
                    <a:pt x="5451" y="3529"/>
                  </a:lnTo>
                  <a:lnTo>
                    <a:pt x="5466" y="3535"/>
                  </a:lnTo>
                  <a:lnTo>
                    <a:pt x="5481" y="3539"/>
                  </a:lnTo>
                  <a:lnTo>
                    <a:pt x="5496" y="3542"/>
                  </a:lnTo>
                  <a:lnTo>
                    <a:pt x="5511" y="3543"/>
                  </a:lnTo>
                  <a:lnTo>
                    <a:pt x="5526" y="3544"/>
                  </a:lnTo>
                  <a:lnTo>
                    <a:pt x="5541" y="3543"/>
                  </a:lnTo>
                  <a:lnTo>
                    <a:pt x="5556" y="3541"/>
                  </a:lnTo>
                  <a:lnTo>
                    <a:pt x="5572" y="3538"/>
                  </a:lnTo>
                  <a:lnTo>
                    <a:pt x="5587" y="3534"/>
                  </a:lnTo>
                  <a:lnTo>
                    <a:pt x="5602" y="3527"/>
                  </a:lnTo>
                  <a:lnTo>
                    <a:pt x="5618" y="3520"/>
                  </a:lnTo>
                  <a:lnTo>
                    <a:pt x="5633" y="3512"/>
                  </a:lnTo>
                  <a:lnTo>
                    <a:pt x="5648" y="3503"/>
                  </a:lnTo>
                  <a:lnTo>
                    <a:pt x="5664" y="3493"/>
                  </a:lnTo>
                  <a:lnTo>
                    <a:pt x="5680" y="3481"/>
                  </a:lnTo>
                  <a:lnTo>
                    <a:pt x="5657" y="3477"/>
                  </a:lnTo>
                  <a:lnTo>
                    <a:pt x="5634" y="3471"/>
                  </a:lnTo>
                  <a:lnTo>
                    <a:pt x="5614" y="3464"/>
                  </a:lnTo>
                  <a:lnTo>
                    <a:pt x="5595" y="3455"/>
                  </a:lnTo>
                  <a:lnTo>
                    <a:pt x="5577" y="3445"/>
                  </a:lnTo>
                  <a:lnTo>
                    <a:pt x="5559" y="3433"/>
                  </a:lnTo>
                  <a:lnTo>
                    <a:pt x="5544" y="3418"/>
                  </a:lnTo>
                  <a:lnTo>
                    <a:pt x="5529" y="3404"/>
                  </a:lnTo>
                  <a:lnTo>
                    <a:pt x="5514" y="3389"/>
                  </a:lnTo>
                  <a:lnTo>
                    <a:pt x="5501" y="3371"/>
                  </a:lnTo>
                  <a:lnTo>
                    <a:pt x="5489" y="3354"/>
                  </a:lnTo>
                  <a:lnTo>
                    <a:pt x="5477" y="3336"/>
                  </a:lnTo>
                  <a:lnTo>
                    <a:pt x="5454" y="3298"/>
                  </a:lnTo>
                  <a:lnTo>
                    <a:pt x="5434" y="3258"/>
                  </a:lnTo>
                  <a:lnTo>
                    <a:pt x="5414" y="3218"/>
                  </a:lnTo>
                  <a:lnTo>
                    <a:pt x="5394" y="3180"/>
                  </a:lnTo>
                  <a:lnTo>
                    <a:pt x="5385" y="3161"/>
                  </a:lnTo>
                  <a:lnTo>
                    <a:pt x="5374" y="3143"/>
                  </a:lnTo>
                  <a:lnTo>
                    <a:pt x="5364" y="3126"/>
                  </a:lnTo>
                  <a:lnTo>
                    <a:pt x="5353" y="3109"/>
                  </a:lnTo>
                  <a:lnTo>
                    <a:pt x="5342" y="3093"/>
                  </a:lnTo>
                  <a:lnTo>
                    <a:pt x="5331" y="3079"/>
                  </a:lnTo>
                  <a:lnTo>
                    <a:pt x="5318" y="3065"/>
                  </a:lnTo>
                  <a:lnTo>
                    <a:pt x="5305" y="3053"/>
                  </a:lnTo>
                  <a:lnTo>
                    <a:pt x="5292" y="3043"/>
                  </a:lnTo>
                  <a:lnTo>
                    <a:pt x="5277" y="3034"/>
                  </a:lnTo>
                  <a:lnTo>
                    <a:pt x="5262" y="3027"/>
                  </a:lnTo>
                  <a:lnTo>
                    <a:pt x="5246" y="3022"/>
                  </a:lnTo>
                  <a:lnTo>
                    <a:pt x="5266" y="3010"/>
                  </a:lnTo>
                  <a:lnTo>
                    <a:pt x="5286" y="3000"/>
                  </a:lnTo>
                  <a:lnTo>
                    <a:pt x="5305" y="2992"/>
                  </a:lnTo>
                  <a:lnTo>
                    <a:pt x="5324" y="2984"/>
                  </a:lnTo>
                  <a:lnTo>
                    <a:pt x="5344" y="2977"/>
                  </a:lnTo>
                  <a:lnTo>
                    <a:pt x="5362" y="2971"/>
                  </a:lnTo>
                  <a:lnTo>
                    <a:pt x="5381" y="2965"/>
                  </a:lnTo>
                  <a:lnTo>
                    <a:pt x="5399" y="2961"/>
                  </a:lnTo>
                  <a:lnTo>
                    <a:pt x="5416" y="2958"/>
                  </a:lnTo>
                  <a:lnTo>
                    <a:pt x="5435" y="2955"/>
                  </a:lnTo>
                  <a:lnTo>
                    <a:pt x="5452" y="2954"/>
                  </a:lnTo>
                  <a:lnTo>
                    <a:pt x="5468" y="2954"/>
                  </a:lnTo>
                  <a:lnTo>
                    <a:pt x="5486" y="2955"/>
                  </a:lnTo>
                  <a:lnTo>
                    <a:pt x="5502" y="2956"/>
                  </a:lnTo>
                  <a:lnTo>
                    <a:pt x="5519" y="2959"/>
                  </a:lnTo>
                  <a:lnTo>
                    <a:pt x="5535" y="2963"/>
                  </a:lnTo>
                  <a:lnTo>
                    <a:pt x="5550" y="2968"/>
                  </a:lnTo>
                  <a:lnTo>
                    <a:pt x="5566" y="2974"/>
                  </a:lnTo>
                  <a:lnTo>
                    <a:pt x="5581" y="2981"/>
                  </a:lnTo>
                  <a:lnTo>
                    <a:pt x="5596" y="2989"/>
                  </a:lnTo>
                  <a:lnTo>
                    <a:pt x="5611" y="2997"/>
                  </a:lnTo>
                  <a:lnTo>
                    <a:pt x="5625" y="3007"/>
                  </a:lnTo>
                  <a:lnTo>
                    <a:pt x="5639" y="3017"/>
                  </a:lnTo>
                  <a:lnTo>
                    <a:pt x="5652" y="3030"/>
                  </a:lnTo>
                  <a:lnTo>
                    <a:pt x="5666" y="3043"/>
                  </a:lnTo>
                  <a:lnTo>
                    <a:pt x="5679" y="3056"/>
                  </a:lnTo>
                  <a:lnTo>
                    <a:pt x="5692" y="3072"/>
                  </a:lnTo>
                  <a:lnTo>
                    <a:pt x="5705" y="3088"/>
                  </a:lnTo>
                  <a:lnTo>
                    <a:pt x="5717" y="3104"/>
                  </a:lnTo>
                  <a:lnTo>
                    <a:pt x="5729" y="3123"/>
                  </a:lnTo>
                  <a:lnTo>
                    <a:pt x="5741" y="3142"/>
                  </a:lnTo>
                  <a:lnTo>
                    <a:pt x="5753" y="3161"/>
                  </a:lnTo>
                  <a:lnTo>
                    <a:pt x="5759" y="3178"/>
                  </a:lnTo>
                  <a:lnTo>
                    <a:pt x="5766" y="3193"/>
                  </a:lnTo>
                  <a:lnTo>
                    <a:pt x="5773" y="3208"/>
                  </a:lnTo>
                  <a:lnTo>
                    <a:pt x="5780" y="3221"/>
                  </a:lnTo>
                  <a:lnTo>
                    <a:pt x="5787" y="3235"/>
                  </a:lnTo>
                  <a:lnTo>
                    <a:pt x="5796" y="3247"/>
                  </a:lnTo>
                  <a:lnTo>
                    <a:pt x="5804" y="3258"/>
                  </a:lnTo>
                  <a:lnTo>
                    <a:pt x="5813" y="3269"/>
                  </a:lnTo>
                  <a:lnTo>
                    <a:pt x="5821" y="3280"/>
                  </a:lnTo>
                  <a:lnTo>
                    <a:pt x="5830" y="3289"/>
                  </a:lnTo>
                  <a:lnTo>
                    <a:pt x="5840" y="3297"/>
                  </a:lnTo>
                  <a:lnTo>
                    <a:pt x="5850" y="3305"/>
                  </a:lnTo>
                  <a:lnTo>
                    <a:pt x="5860" y="3312"/>
                  </a:lnTo>
                  <a:lnTo>
                    <a:pt x="5870" y="3318"/>
                  </a:lnTo>
                  <a:lnTo>
                    <a:pt x="5881" y="3323"/>
                  </a:lnTo>
                  <a:lnTo>
                    <a:pt x="5893" y="3329"/>
                  </a:lnTo>
                  <a:lnTo>
                    <a:pt x="5904" y="3333"/>
                  </a:lnTo>
                  <a:lnTo>
                    <a:pt x="5915" y="3336"/>
                  </a:lnTo>
                  <a:lnTo>
                    <a:pt x="5927" y="3339"/>
                  </a:lnTo>
                  <a:lnTo>
                    <a:pt x="5940" y="3341"/>
                  </a:lnTo>
                  <a:lnTo>
                    <a:pt x="5952" y="3342"/>
                  </a:lnTo>
                  <a:lnTo>
                    <a:pt x="5964" y="3342"/>
                  </a:lnTo>
                  <a:lnTo>
                    <a:pt x="5977" y="3341"/>
                  </a:lnTo>
                  <a:lnTo>
                    <a:pt x="5991" y="3340"/>
                  </a:lnTo>
                  <a:lnTo>
                    <a:pt x="6005" y="3338"/>
                  </a:lnTo>
                  <a:lnTo>
                    <a:pt x="6018" y="3335"/>
                  </a:lnTo>
                  <a:lnTo>
                    <a:pt x="6033" y="3332"/>
                  </a:lnTo>
                  <a:lnTo>
                    <a:pt x="6048" y="3328"/>
                  </a:lnTo>
                  <a:lnTo>
                    <a:pt x="6062" y="3322"/>
                  </a:lnTo>
                  <a:lnTo>
                    <a:pt x="6078" y="3316"/>
                  </a:lnTo>
                  <a:lnTo>
                    <a:pt x="6093" y="3310"/>
                  </a:lnTo>
                  <a:lnTo>
                    <a:pt x="6109" y="3303"/>
                  </a:lnTo>
                  <a:close/>
                  <a:moveTo>
                    <a:pt x="4266" y="1456"/>
                  </a:moveTo>
                  <a:lnTo>
                    <a:pt x="4244" y="1494"/>
                  </a:lnTo>
                  <a:lnTo>
                    <a:pt x="4223" y="1531"/>
                  </a:lnTo>
                  <a:lnTo>
                    <a:pt x="4201" y="1568"/>
                  </a:lnTo>
                  <a:lnTo>
                    <a:pt x="4180" y="1604"/>
                  </a:lnTo>
                  <a:lnTo>
                    <a:pt x="4136" y="1674"/>
                  </a:lnTo>
                  <a:lnTo>
                    <a:pt x="4092" y="1740"/>
                  </a:lnTo>
                  <a:lnTo>
                    <a:pt x="4046" y="1806"/>
                  </a:lnTo>
                  <a:lnTo>
                    <a:pt x="4001" y="1868"/>
                  </a:lnTo>
                  <a:lnTo>
                    <a:pt x="3955" y="1928"/>
                  </a:lnTo>
                  <a:lnTo>
                    <a:pt x="3908" y="1986"/>
                  </a:lnTo>
                  <a:lnTo>
                    <a:pt x="3861" y="2042"/>
                  </a:lnTo>
                  <a:lnTo>
                    <a:pt x="3813" y="2098"/>
                  </a:lnTo>
                  <a:lnTo>
                    <a:pt x="3764" y="2152"/>
                  </a:lnTo>
                  <a:lnTo>
                    <a:pt x="3715" y="2205"/>
                  </a:lnTo>
                  <a:lnTo>
                    <a:pt x="3666" y="2257"/>
                  </a:lnTo>
                  <a:lnTo>
                    <a:pt x="3616" y="2309"/>
                  </a:lnTo>
                  <a:lnTo>
                    <a:pt x="3566" y="2360"/>
                  </a:lnTo>
                  <a:lnTo>
                    <a:pt x="3514" y="2410"/>
                  </a:lnTo>
                  <a:lnTo>
                    <a:pt x="3637" y="2532"/>
                  </a:lnTo>
                  <a:lnTo>
                    <a:pt x="3760" y="2652"/>
                  </a:lnTo>
                  <a:lnTo>
                    <a:pt x="3791" y="2681"/>
                  </a:lnTo>
                  <a:lnTo>
                    <a:pt x="3822" y="2708"/>
                  </a:lnTo>
                  <a:lnTo>
                    <a:pt x="3854" y="2736"/>
                  </a:lnTo>
                  <a:lnTo>
                    <a:pt x="3885" y="2761"/>
                  </a:lnTo>
                  <a:lnTo>
                    <a:pt x="3918" y="2787"/>
                  </a:lnTo>
                  <a:lnTo>
                    <a:pt x="3951" y="2810"/>
                  </a:lnTo>
                  <a:lnTo>
                    <a:pt x="3984" y="2833"/>
                  </a:lnTo>
                  <a:lnTo>
                    <a:pt x="4016" y="2854"/>
                  </a:lnTo>
                  <a:lnTo>
                    <a:pt x="4050" y="2873"/>
                  </a:lnTo>
                  <a:lnTo>
                    <a:pt x="4084" y="2890"/>
                  </a:lnTo>
                  <a:lnTo>
                    <a:pt x="4118" y="2906"/>
                  </a:lnTo>
                  <a:lnTo>
                    <a:pt x="4153" y="2920"/>
                  </a:lnTo>
                  <a:lnTo>
                    <a:pt x="4189" y="2931"/>
                  </a:lnTo>
                  <a:lnTo>
                    <a:pt x="4225" y="2940"/>
                  </a:lnTo>
                  <a:lnTo>
                    <a:pt x="4262" y="2947"/>
                  </a:lnTo>
                  <a:lnTo>
                    <a:pt x="4298" y="2951"/>
                  </a:lnTo>
                  <a:lnTo>
                    <a:pt x="4336" y="2952"/>
                  </a:lnTo>
                  <a:lnTo>
                    <a:pt x="4375" y="2951"/>
                  </a:lnTo>
                  <a:lnTo>
                    <a:pt x="4414" y="2947"/>
                  </a:lnTo>
                  <a:lnTo>
                    <a:pt x="4455" y="2940"/>
                  </a:lnTo>
                  <a:lnTo>
                    <a:pt x="4495" y="2930"/>
                  </a:lnTo>
                  <a:lnTo>
                    <a:pt x="4536" y="2916"/>
                  </a:lnTo>
                  <a:lnTo>
                    <a:pt x="4579" y="2899"/>
                  </a:lnTo>
                  <a:lnTo>
                    <a:pt x="4622" y="2879"/>
                  </a:lnTo>
                  <a:lnTo>
                    <a:pt x="4648" y="2855"/>
                  </a:lnTo>
                  <a:lnTo>
                    <a:pt x="4672" y="2833"/>
                  </a:lnTo>
                  <a:lnTo>
                    <a:pt x="4697" y="2809"/>
                  </a:lnTo>
                  <a:lnTo>
                    <a:pt x="4720" y="2786"/>
                  </a:lnTo>
                  <a:lnTo>
                    <a:pt x="4743" y="2761"/>
                  </a:lnTo>
                  <a:lnTo>
                    <a:pt x="4764" y="2738"/>
                  </a:lnTo>
                  <a:lnTo>
                    <a:pt x="4785" y="2713"/>
                  </a:lnTo>
                  <a:lnTo>
                    <a:pt x="4805" y="2688"/>
                  </a:lnTo>
                  <a:lnTo>
                    <a:pt x="4824" y="2664"/>
                  </a:lnTo>
                  <a:lnTo>
                    <a:pt x="4842" y="2638"/>
                  </a:lnTo>
                  <a:lnTo>
                    <a:pt x="4858" y="2613"/>
                  </a:lnTo>
                  <a:lnTo>
                    <a:pt x="4874" y="2586"/>
                  </a:lnTo>
                  <a:lnTo>
                    <a:pt x="4889" y="2559"/>
                  </a:lnTo>
                  <a:lnTo>
                    <a:pt x="4901" y="2533"/>
                  </a:lnTo>
                  <a:lnTo>
                    <a:pt x="4914" y="2505"/>
                  </a:lnTo>
                  <a:lnTo>
                    <a:pt x="4925" y="2478"/>
                  </a:lnTo>
                  <a:lnTo>
                    <a:pt x="4934" y="2450"/>
                  </a:lnTo>
                  <a:lnTo>
                    <a:pt x="4941" y="2422"/>
                  </a:lnTo>
                  <a:lnTo>
                    <a:pt x="4948" y="2392"/>
                  </a:lnTo>
                  <a:lnTo>
                    <a:pt x="4953" y="2363"/>
                  </a:lnTo>
                  <a:lnTo>
                    <a:pt x="4956" y="2333"/>
                  </a:lnTo>
                  <a:lnTo>
                    <a:pt x="4957" y="2302"/>
                  </a:lnTo>
                  <a:lnTo>
                    <a:pt x="4959" y="2271"/>
                  </a:lnTo>
                  <a:lnTo>
                    <a:pt x="4956" y="2239"/>
                  </a:lnTo>
                  <a:lnTo>
                    <a:pt x="4953" y="2208"/>
                  </a:lnTo>
                  <a:lnTo>
                    <a:pt x="4948" y="2175"/>
                  </a:lnTo>
                  <a:lnTo>
                    <a:pt x="4941" y="2141"/>
                  </a:lnTo>
                  <a:lnTo>
                    <a:pt x="4932" y="2108"/>
                  </a:lnTo>
                  <a:lnTo>
                    <a:pt x="4921" y="2073"/>
                  </a:lnTo>
                  <a:lnTo>
                    <a:pt x="4908" y="2037"/>
                  </a:lnTo>
                  <a:lnTo>
                    <a:pt x="4893" y="2002"/>
                  </a:lnTo>
                  <a:lnTo>
                    <a:pt x="4876" y="1965"/>
                  </a:lnTo>
                  <a:lnTo>
                    <a:pt x="4847" y="1930"/>
                  </a:lnTo>
                  <a:lnTo>
                    <a:pt x="4817" y="1895"/>
                  </a:lnTo>
                  <a:lnTo>
                    <a:pt x="4786" y="1862"/>
                  </a:lnTo>
                  <a:lnTo>
                    <a:pt x="4752" y="1829"/>
                  </a:lnTo>
                  <a:lnTo>
                    <a:pt x="4717" y="1797"/>
                  </a:lnTo>
                  <a:lnTo>
                    <a:pt x="4682" y="1765"/>
                  </a:lnTo>
                  <a:lnTo>
                    <a:pt x="4645" y="1733"/>
                  </a:lnTo>
                  <a:lnTo>
                    <a:pt x="4607" y="1702"/>
                  </a:lnTo>
                  <a:lnTo>
                    <a:pt x="4567" y="1671"/>
                  </a:lnTo>
                  <a:lnTo>
                    <a:pt x="4527" y="1640"/>
                  </a:lnTo>
                  <a:lnTo>
                    <a:pt x="4485" y="1610"/>
                  </a:lnTo>
                  <a:lnTo>
                    <a:pt x="4443" y="1579"/>
                  </a:lnTo>
                  <a:lnTo>
                    <a:pt x="4356" y="1518"/>
                  </a:lnTo>
                  <a:lnTo>
                    <a:pt x="4266" y="1456"/>
                  </a:lnTo>
                  <a:close/>
                  <a:moveTo>
                    <a:pt x="4492" y="1783"/>
                  </a:moveTo>
                  <a:lnTo>
                    <a:pt x="4416" y="1875"/>
                  </a:lnTo>
                  <a:lnTo>
                    <a:pt x="4338" y="1968"/>
                  </a:lnTo>
                  <a:lnTo>
                    <a:pt x="4260" y="2063"/>
                  </a:lnTo>
                  <a:lnTo>
                    <a:pt x="4182" y="2159"/>
                  </a:lnTo>
                  <a:lnTo>
                    <a:pt x="4103" y="2253"/>
                  </a:lnTo>
                  <a:lnTo>
                    <a:pt x="4025" y="2348"/>
                  </a:lnTo>
                  <a:lnTo>
                    <a:pt x="3948" y="2441"/>
                  </a:lnTo>
                  <a:lnTo>
                    <a:pt x="3871" y="2533"/>
                  </a:lnTo>
                  <a:lnTo>
                    <a:pt x="3889" y="2553"/>
                  </a:lnTo>
                  <a:lnTo>
                    <a:pt x="3908" y="2573"/>
                  </a:lnTo>
                  <a:lnTo>
                    <a:pt x="3926" y="2591"/>
                  </a:lnTo>
                  <a:lnTo>
                    <a:pt x="3945" y="2608"/>
                  </a:lnTo>
                  <a:lnTo>
                    <a:pt x="3963" y="2625"/>
                  </a:lnTo>
                  <a:lnTo>
                    <a:pt x="3982" y="2640"/>
                  </a:lnTo>
                  <a:lnTo>
                    <a:pt x="4002" y="2653"/>
                  </a:lnTo>
                  <a:lnTo>
                    <a:pt x="4021" y="2667"/>
                  </a:lnTo>
                  <a:lnTo>
                    <a:pt x="4041" y="2678"/>
                  </a:lnTo>
                  <a:lnTo>
                    <a:pt x="4060" y="2689"/>
                  </a:lnTo>
                  <a:lnTo>
                    <a:pt x="4080" y="2698"/>
                  </a:lnTo>
                  <a:lnTo>
                    <a:pt x="4100" y="2705"/>
                  </a:lnTo>
                  <a:lnTo>
                    <a:pt x="4119" y="2712"/>
                  </a:lnTo>
                  <a:lnTo>
                    <a:pt x="4140" y="2718"/>
                  </a:lnTo>
                  <a:lnTo>
                    <a:pt x="4160" y="2722"/>
                  </a:lnTo>
                  <a:lnTo>
                    <a:pt x="4181" y="2725"/>
                  </a:lnTo>
                  <a:lnTo>
                    <a:pt x="4201" y="2726"/>
                  </a:lnTo>
                  <a:lnTo>
                    <a:pt x="4222" y="2727"/>
                  </a:lnTo>
                  <a:lnTo>
                    <a:pt x="4242" y="2725"/>
                  </a:lnTo>
                  <a:lnTo>
                    <a:pt x="4263" y="2723"/>
                  </a:lnTo>
                  <a:lnTo>
                    <a:pt x="4283" y="2719"/>
                  </a:lnTo>
                  <a:lnTo>
                    <a:pt x="4303" y="2712"/>
                  </a:lnTo>
                  <a:lnTo>
                    <a:pt x="4324" y="2706"/>
                  </a:lnTo>
                  <a:lnTo>
                    <a:pt x="4344" y="2697"/>
                  </a:lnTo>
                  <a:lnTo>
                    <a:pt x="4365" y="2688"/>
                  </a:lnTo>
                  <a:lnTo>
                    <a:pt x="4385" y="2676"/>
                  </a:lnTo>
                  <a:lnTo>
                    <a:pt x="4406" y="2664"/>
                  </a:lnTo>
                  <a:lnTo>
                    <a:pt x="4425" y="2649"/>
                  </a:lnTo>
                  <a:lnTo>
                    <a:pt x="4445" y="2633"/>
                  </a:lnTo>
                  <a:lnTo>
                    <a:pt x="4466" y="2615"/>
                  </a:lnTo>
                  <a:lnTo>
                    <a:pt x="4485" y="2596"/>
                  </a:lnTo>
                  <a:lnTo>
                    <a:pt x="4506" y="2575"/>
                  </a:lnTo>
                  <a:lnTo>
                    <a:pt x="4531" y="2549"/>
                  </a:lnTo>
                  <a:lnTo>
                    <a:pt x="4556" y="2523"/>
                  </a:lnTo>
                  <a:lnTo>
                    <a:pt x="4578" y="2496"/>
                  </a:lnTo>
                  <a:lnTo>
                    <a:pt x="4599" y="2470"/>
                  </a:lnTo>
                  <a:lnTo>
                    <a:pt x="4618" y="2443"/>
                  </a:lnTo>
                  <a:lnTo>
                    <a:pt x="4636" y="2416"/>
                  </a:lnTo>
                  <a:lnTo>
                    <a:pt x="4652" y="2389"/>
                  </a:lnTo>
                  <a:lnTo>
                    <a:pt x="4665" y="2362"/>
                  </a:lnTo>
                  <a:lnTo>
                    <a:pt x="4677" y="2335"/>
                  </a:lnTo>
                  <a:lnTo>
                    <a:pt x="4689" y="2308"/>
                  </a:lnTo>
                  <a:lnTo>
                    <a:pt x="4698" y="2280"/>
                  </a:lnTo>
                  <a:lnTo>
                    <a:pt x="4705" y="2253"/>
                  </a:lnTo>
                  <a:lnTo>
                    <a:pt x="4710" y="2226"/>
                  </a:lnTo>
                  <a:lnTo>
                    <a:pt x="4714" y="2199"/>
                  </a:lnTo>
                  <a:lnTo>
                    <a:pt x="4716" y="2173"/>
                  </a:lnTo>
                  <a:lnTo>
                    <a:pt x="4717" y="2146"/>
                  </a:lnTo>
                  <a:lnTo>
                    <a:pt x="4716" y="2121"/>
                  </a:lnTo>
                  <a:lnTo>
                    <a:pt x="4713" y="2094"/>
                  </a:lnTo>
                  <a:lnTo>
                    <a:pt x="4708" y="2069"/>
                  </a:lnTo>
                  <a:lnTo>
                    <a:pt x="4702" y="2043"/>
                  </a:lnTo>
                  <a:lnTo>
                    <a:pt x="4694" y="2019"/>
                  </a:lnTo>
                  <a:lnTo>
                    <a:pt x="4685" y="1994"/>
                  </a:lnTo>
                  <a:lnTo>
                    <a:pt x="4672" y="1971"/>
                  </a:lnTo>
                  <a:lnTo>
                    <a:pt x="4660" y="1947"/>
                  </a:lnTo>
                  <a:lnTo>
                    <a:pt x="4645" y="1925"/>
                  </a:lnTo>
                  <a:lnTo>
                    <a:pt x="4628" y="1903"/>
                  </a:lnTo>
                  <a:lnTo>
                    <a:pt x="4610" y="1881"/>
                  </a:lnTo>
                  <a:lnTo>
                    <a:pt x="4590" y="1860"/>
                  </a:lnTo>
                  <a:lnTo>
                    <a:pt x="4568" y="1839"/>
                  </a:lnTo>
                  <a:lnTo>
                    <a:pt x="4545" y="1820"/>
                  </a:lnTo>
                  <a:lnTo>
                    <a:pt x="4519" y="1802"/>
                  </a:lnTo>
                  <a:lnTo>
                    <a:pt x="4492" y="1783"/>
                  </a:lnTo>
                  <a:close/>
                  <a:moveTo>
                    <a:pt x="2798" y="1646"/>
                  </a:moveTo>
                  <a:lnTo>
                    <a:pt x="3174" y="1863"/>
                  </a:lnTo>
                  <a:lnTo>
                    <a:pt x="3107" y="2221"/>
                  </a:lnTo>
                  <a:lnTo>
                    <a:pt x="3448" y="2413"/>
                  </a:lnTo>
                  <a:lnTo>
                    <a:pt x="3572" y="1040"/>
                  </a:lnTo>
                  <a:lnTo>
                    <a:pt x="3261" y="866"/>
                  </a:lnTo>
                  <a:lnTo>
                    <a:pt x="3243" y="896"/>
                  </a:lnTo>
                  <a:lnTo>
                    <a:pt x="3224" y="925"/>
                  </a:lnTo>
                  <a:lnTo>
                    <a:pt x="3205" y="954"/>
                  </a:lnTo>
                  <a:lnTo>
                    <a:pt x="3184" y="983"/>
                  </a:lnTo>
                  <a:lnTo>
                    <a:pt x="3164" y="1010"/>
                  </a:lnTo>
                  <a:lnTo>
                    <a:pt x="3142" y="1038"/>
                  </a:lnTo>
                  <a:lnTo>
                    <a:pt x="3121" y="1065"/>
                  </a:lnTo>
                  <a:lnTo>
                    <a:pt x="3099" y="1092"/>
                  </a:lnTo>
                  <a:lnTo>
                    <a:pt x="3076" y="1117"/>
                  </a:lnTo>
                  <a:lnTo>
                    <a:pt x="3054" y="1144"/>
                  </a:lnTo>
                  <a:lnTo>
                    <a:pt x="3030" y="1169"/>
                  </a:lnTo>
                  <a:lnTo>
                    <a:pt x="3005" y="1195"/>
                  </a:lnTo>
                  <a:lnTo>
                    <a:pt x="2957" y="1244"/>
                  </a:lnTo>
                  <a:lnTo>
                    <a:pt x="2907" y="1293"/>
                  </a:lnTo>
                  <a:lnTo>
                    <a:pt x="2856" y="1341"/>
                  </a:lnTo>
                  <a:lnTo>
                    <a:pt x="2804" y="1389"/>
                  </a:lnTo>
                  <a:lnTo>
                    <a:pt x="2751" y="1436"/>
                  </a:lnTo>
                  <a:lnTo>
                    <a:pt x="2698" y="1483"/>
                  </a:lnTo>
                  <a:lnTo>
                    <a:pt x="2644" y="1531"/>
                  </a:lnTo>
                  <a:lnTo>
                    <a:pt x="2591" y="1579"/>
                  </a:lnTo>
                  <a:lnTo>
                    <a:pt x="2537" y="1627"/>
                  </a:lnTo>
                  <a:lnTo>
                    <a:pt x="2484" y="1677"/>
                  </a:lnTo>
                  <a:lnTo>
                    <a:pt x="2461" y="1698"/>
                  </a:lnTo>
                  <a:lnTo>
                    <a:pt x="2437" y="1717"/>
                  </a:lnTo>
                  <a:lnTo>
                    <a:pt x="2424" y="1726"/>
                  </a:lnTo>
                  <a:lnTo>
                    <a:pt x="2412" y="1734"/>
                  </a:lnTo>
                  <a:lnTo>
                    <a:pt x="2398" y="1743"/>
                  </a:lnTo>
                  <a:lnTo>
                    <a:pt x="2385" y="1751"/>
                  </a:lnTo>
                  <a:lnTo>
                    <a:pt x="2372" y="1758"/>
                  </a:lnTo>
                  <a:lnTo>
                    <a:pt x="2358" y="1765"/>
                  </a:lnTo>
                  <a:lnTo>
                    <a:pt x="2344" y="1770"/>
                  </a:lnTo>
                  <a:lnTo>
                    <a:pt x="2331" y="1775"/>
                  </a:lnTo>
                  <a:lnTo>
                    <a:pt x="2317" y="1779"/>
                  </a:lnTo>
                  <a:lnTo>
                    <a:pt x="2303" y="1781"/>
                  </a:lnTo>
                  <a:lnTo>
                    <a:pt x="2290" y="1783"/>
                  </a:lnTo>
                  <a:lnTo>
                    <a:pt x="2277" y="1784"/>
                  </a:lnTo>
                  <a:lnTo>
                    <a:pt x="2306" y="1800"/>
                  </a:lnTo>
                  <a:lnTo>
                    <a:pt x="2337" y="1814"/>
                  </a:lnTo>
                  <a:lnTo>
                    <a:pt x="2368" y="1827"/>
                  </a:lnTo>
                  <a:lnTo>
                    <a:pt x="2399" y="1839"/>
                  </a:lnTo>
                  <a:lnTo>
                    <a:pt x="2432" y="1851"/>
                  </a:lnTo>
                  <a:lnTo>
                    <a:pt x="2465" y="1860"/>
                  </a:lnTo>
                  <a:lnTo>
                    <a:pt x="2499" y="1869"/>
                  </a:lnTo>
                  <a:lnTo>
                    <a:pt x="2533" y="1877"/>
                  </a:lnTo>
                  <a:lnTo>
                    <a:pt x="2539" y="1878"/>
                  </a:lnTo>
                  <a:lnTo>
                    <a:pt x="2547" y="1878"/>
                  </a:lnTo>
                  <a:lnTo>
                    <a:pt x="2553" y="1878"/>
                  </a:lnTo>
                  <a:lnTo>
                    <a:pt x="2560" y="1877"/>
                  </a:lnTo>
                  <a:lnTo>
                    <a:pt x="2567" y="1875"/>
                  </a:lnTo>
                  <a:lnTo>
                    <a:pt x="2574" y="1872"/>
                  </a:lnTo>
                  <a:lnTo>
                    <a:pt x="2581" y="1869"/>
                  </a:lnTo>
                  <a:lnTo>
                    <a:pt x="2588" y="1865"/>
                  </a:lnTo>
                  <a:lnTo>
                    <a:pt x="2603" y="1856"/>
                  </a:lnTo>
                  <a:lnTo>
                    <a:pt x="2619" y="1844"/>
                  </a:lnTo>
                  <a:lnTo>
                    <a:pt x="2634" y="1831"/>
                  </a:lnTo>
                  <a:lnTo>
                    <a:pt x="2651" y="1815"/>
                  </a:lnTo>
                  <a:lnTo>
                    <a:pt x="2667" y="1799"/>
                  </a:lnTo>
                  <a:lnTo>
                    <a:pt x="2685" y="1779"/>
                  </a:lnTo>
                  <a:lnTo>
                    <a:pt x="2702" y="1760"/>
                  </a:lnTo>
                  <a:lnTo>
                    <a:pt x="2720" y="1738"/>
                  </a:lnTo>
                  <a:lnTo>
                    <a:pt x="2758" y="1693"/>
                  </a:lnTo>
                  <a:lnTo>
                    <a:pt x="2798" y="1646"/>
                  </a:lnTo>
                  <a:close/>
                  <a:moveTo>
                    <a:pt x="3227" y="1649"/>
                  </a:moveTo>
                  <a:lnTo>
                    <a:pt x="2946" y="1487"/>
                  </a:lnTo>
                  <a:lnTo>
                    <a:pt x="3165" y="1228"/>
                  </a:lnTo>
                  <a:lnTo>
                    <a:pt x="3180" y="1208"/>
                  </a:lnTo>
                  <a:lnTo>
                    <a:pt x="3196" y="1192"/>
                  </a:lnTo>
                  <a:lnTo>
                    <a:pt x="3209" y="1177"/>
                  </a:lnTo>
                  <a:lnTo>
                    <a:pt x="3221" y="1166"/>
                  </a:lnTo>
                  <a:lnTo>
                    <a:pt x="3232" y="1157"/>
                  </a:lnTo>
                  <a:lnTo>
                    <a:pt x="3242" y="1152"/>
                  </a:lnTo>
                  <a:lnTo>
                    <a:pt x="3247" y="1151"/>
                  </a:lnTo>
                  <a:lnTo>
                    <a:pt x="3251" y="1150"/>
                  </a:lnTo>
                  <a:lnTo>
                    <a:pt x="3254" y="1150"/>
                  </a:lnTo>
                  <a:lnTo>
                    <a:pt x="3258" y="1151"/>
                  </a:lnTo>
                  <a:lnTo>
                    <a:pt x="3261" y="1153"/>
                  </a:lnTo>
                  <a:lnTo>
                    <a:pt x="3264" y="1155"/>
                  </a:lnTo>
                  <a:lnTo>
                    <a:pt x="3266" y="1158"/>
                  </a:lnTo>
                  <a:lnTo>
                    <a:pt x="3268" y="1163"/>
                  </a:lnTo>
                  <a:lnTo>
                    <a:pt x="3270" y="1168"/>
                  </a:lnTo>
                  <a:lnTo>
                    <a:pt x="3271" y="1173"/>
                  </a:lnTo>
                  <a:lnTo>
                    <a:pt x="3272" y="1180"/>
                  </a:lnTo>
                  <a:lnTo>
                    <a:pt x="3273" y="1189"/>
                  </a:lnTo>
                  <a:lnTo>
                    <a:pt x="3272" y="1207"/>
                  </a:lnTo>
                  <a:lnTo>
                    <a:pt x="3271" y="1228"/>
                  </a:lnTo>
                  <a:lnTo>
                    <a:pt x="3268" y="1254"/>
                  </a:lnTo>
                  <a:lnTo>
                    <a:pt x="3263" y="1283"/>
                  </a:lnTo>
                  <a:lnTo>
                    <a:pt x="3227" y="1649"/>
                  </a:lnTo>
                  <a:close/>
                  <a:moveTo>
                    <a:pt x="2269" y="1714"/>
                  </a:moveTo>
                  <a:lnTo>
                    <a:pt x="2244" y="1723"/>
                  </a:lnTo>
                  <a:lnTo>
                    <a:pt x="2221" y="1729"/>
                  </a:lnTo>
                  <a:lnTo>
                    <a:pt x="2197" y="1731"/>
                  </a:lnTo>
                  <a:lnTo>
                    <a:pt x="2176" y="1730"/>
                  </a:lnTo>
                  <a:lnTo>
                    <a:pt x="2153" y="1726"/>
                  </a:lnTo>
                  <a:lnTo>
                    <a:pt x="2132" y="1719"/>
                  </a:lnTo>
                  <a:lnTo>
                    <a:pt x="2111" y="1710"/>
                  </a:lnTo>
                  <a:lnTo>
                    <a:pt x="2091" y="1697"/>
                  </a:lnTo>
                  <a:lnTo>
                    <a:pt x="2070" y="1682"/>
                  </a:lnTo>
                  <a:lnTo>
                    <a:pt x="2051" y="1664"/>
                  </a:lnTo>
                  <a:lnTo>
                    <a:pt x="2032" y="1645"/>
                  </a:lnTo>
                  <a:lnTo>
                    <a:pt x="2012" y="1622"/>
                  </a:lnTo>
                  <a:lnTo>
                    <a:pt x="1994" y="1599"/>
                  </a:lnTo>
                  <a:lnTo>
                    <a:pt x="1974" y="1572"/>
                  </a:lnTo>
                  <a:lnTo>
                    <a:pt x="1956" y="1545"/>
                  </a:lnTo>
                  <a:lnTo>
                    <a:pt x="1937" y="1515"/>
                  </a:lnTo>
                  <a:lnTo>
                    <a:pt x="1919" y="1484"/>
                  </a:lnTo>
                  <a:lnTo>
                    <a:pt x="1901" y="1453"/>
                  </a:lnTo>
                  <a:lnTo>
                    <a:pt x="1882" y="1419"/>
                  </a:lnTo>
                  <a:lnTo>
                    <a:pt x="1864" y="1385"/>
                  </a:lnTo>
                  <a:lnTo>
                    <a:pt x="1827" y="1314"/>
                  </a:lnTo>
                  <a:lnTo>
                    <a:pt x="1789" y="1242"/>
                  </a:lnTo>
                  <a:lnTo>
                    <a:pt x="1750" y="1167"/>
                  </a:lnTo>
                  <a:lnTo>
                    <a:pt x="1711" y="1092"/>
                  </a:lnTo>
                  <a:lnTo>
                    <a:pt x="1689" y="1055"/>
                  </a:lnTo>
                  <a:lnTo>
                    <a:pt x="1669" y="1018"/>
                  </a:lnTo>
                  <a:lnTo>
                    <a:pt x="1647" y="983"/>
                  </a:lnTo>
                  <a:lnTo>
                    <a:pt x="1625" y="947"/>
                  </a:lnTo>
                  <a:lnTo>
                    <a:pt x="1522" y="1479"/>
                  </a:lnTo>
                  <a:lnTo>
                    <a:pt x="1233" y="1394"/>
                  </a:lnTo>
                  <a:lnTo>
                    <a:pt x="1515" y="208"/>
                  </a:lnTo>
                  <a:lnTo>
                    <a:pt x="2123" y="380"/>
                  </a:lnTo>
                  <a:lnTo>
                    <a:pt x="2157" y="405"/>
                  </a:lnTo>
                  <a:lnTo>
                    <a:pt x="2189" y="430"/>
                  </a:lnTo>
                  <a:lnTo>
                    <a:pt x="2218" y="454"/>
                  </a:lnTo>
                  <a:lnTo>
                    <a:pt x="2243" y="479"/>
                  </a:lnTo>
                  <a:lnTo>
                    <a:pt x="2267" y="503"/>
                  </a:lnTo>
                  <a:lnTo>
                    <a:pt x="2288" y="528"/>
                  </a:lnTo>
                  <a:lnTo>
                    <a:pt x="2306" y="551"/>
                  </a:lnTo>
                  <a:lnTo>
                    <a:pt x="2323" y="575"/>
                  </a:lnTo>
                  <a:lnTo>
                    <a:pt x="2337" y="597"/>
                  </a:lnTo>
                  <a:lnTo>
                    <a:pt x="2349" y="620"/>
                  </a:lnTo>
                  <a:lnTo>
                    <a:pt x="2359" y="643"/>
                  </a:lnTo>
                  <a:lnTo>
                    <a:pt x="2367" y="664"/>
                  </a:lnTo>
                  <a:lnTo>
                    <a:pt x="2373" y="686"/>
                  </a:lnTo>
                  <a:lnTo>
                    <a:pt x="2377" y="707"/>
                  </a:lnTo>
                  <a:lnTo>
                    <a:pt x="2379" y="728"/>
                  </a:lnTo>
                  <a:lnTo>
                    <a:pt x="2379" y="747"/>
                  </a:lnTo>
                  <a:lnTo>
                    <a:pt x="2378" y="766"/>
                  </a:lnTo>
                  <a:lnTo>
                    <a:pt x="2376" y="786"/>
                  </a:lnTo>
                  <a:lnTo>
                    <a:pt x="2372" y="804"/>
                  </a:lnTo>
                  <a:lnTo>
                    <a:pt x="2366" y="821"/>
                  </a:lnTo>
                  <a:lnTo>
                    <a:pt x="2359" y="839"/>
                  </a:lnTo>
                  <a:lnTo>
                    <a:pt x="2350" y="855"/>
                  </a:lnTo>
                  <a:lnTo>
                    <a:pt x="2341" y="870"/>
                  </a:lnTo>
                  <a:lnTo>
                    <a:pt x="2331" y="886"/>
                  </a:lnTo>
                  <a:lnTo>
                    <a:pt x="2320" y="900"/>
                  </a:lnTo>
                  <a:lnTo>
                    <a:pt x="2307" y="913"/>
                  </a:lnTo>
                  <a:lnTo>
                    <a:pt x="2294" y="925"/>
                  </a:lnTo>
                  <a:lnTo>
                    <a:pt x="2280" y="937"/>
                  </a:lnTo>
                  <a:lnTo>
                    <a:pt x="2266" y="948"/>
                  </a:lnTo>
                  <a:lnTo>
                    <a:pt x="2250" y="958"/>
                  </a:lnTo>
                  <a:lnTo>
                    <a:pt x="2234" y="967"/>
                  </a:lnTo>
                  <a:lnTo>
                    <a:pt x="2218" y="975"/>
                  </a:lnTo>
                  <a:lnTo>
                    <a:pt x="2194" y="986"/>
                  </a:lnTo>
                  <a:lnTo>
                    <a:pt x="2173" y="994"/>
                  </a:lnTo>
                  <a:lnTo>
                    <a:pt x="2152" y="1001"/>
                  </a:lnTo>
                  <a:lnTo>
                    <a:pt x="2133" y="1008"/>
                  </a:lnTo>
                  <a:lnTo>
                    <a:pt x="2100" y="1018"/>
                  </a:lnTo>
                  <a:lnTo>
                    <a:pt x="2073" y="1028"/>
                  </a:lnTo>
                  <a:lnTo>
                    <a:pt x="2063" y="1034"/>
                  </a:lnTo>
                  <a:lnTo>
                    <a:pt x="2054" y="1039"/>
                  </a:lnTo>
                  <a:lnTo>
                    <a:pt x="2051" y="1042"/>
                  </a:lnTo>
                  <a:lnTo>
                    <a:pt x="2048" y="1045"/>
                  </a:lnTo>
                  <a:lnTo>
                    <a:pt x="2046" y="1049"/>
                  </a:lnTo>
                  <a:lnTo>
                    <a:pt x="2044" y="1052"/>
                  </a:lnTo>
                  <a:lnTo>
                    <a:pt x="2042" y="1056"/>
                  </a:lnTo>
                  <a:lnTo>
                    <a:pt x="2041" y="1060"/>
                  </a:lnTo>
                  <a:lnTo>
                    <a:pt x="2041" y="1065"/>
                  </a:lnTo>
                  <a:lnTo>
                    <a:pt x="2041" y="1070"/>
                  </a:lnTo>
                  <a:lnTo>
                    <a:pt x="2043" y="1081"/>
                  </a:lnTo>
                  <a:lnTo>
                    <a:pt x="2047" y="1094"/>
                  </a:lnTo>
                  <a:lnTo>
                    <a:pt x="2269" y="1714"/>
                  </a:lnTo>
                  <a:close/>
                  <a:moveTo>
                    <a:pt x="1725" y="492"/>
                  </a:moveTo>
                  <a:lnTo>
                    <a:pt x="1653" y="800"/>
                  </a:lnTo>
                  <a:lnTo>
                    <a:pt x="1675" y="813"/>
                  </a:lnTo>
                  <a:lnTo>
                    <a:pt x="1695" y="824"/>
                  </a:lnTo>
                  <a:lnTo>
                    <a:pt x="1716" y="835"/>
                  </a:lnTo>
                  <a:lnTo>
                    <a:pt x="1736" y="844"/>
                  </a:lnTo>
                  <a:lnTo>
                    <a:pt x="1755" y="853"/>
                  </a:lnTo>
                  <a:lnTo>
                    <a:pt x="1773" y="860"/>
                  </a:lnTo>
                  <a:lnTo>
                    <a:pt x="1790" y="866"/>
                  </a:lnTo>
                  <a:lnTo>
                    <a:pt x="1808" y="871"/>
                  </a:lnTo>
                  <a:lnTo>
                    <a:pt x="1824" y="875"/>
                  </a:lnTo>
                  <a:lnTo>
                    <a:pt x="1840" y="879"/>
                  </a:lnTo>
                  <a:lnTo>
                    <a:pt x="1855" y="881"/>
                  </a:lnTo>
                  <a:lnTo>
                    <a:pt x="1869" y="883"/>
                  </a:lnTo>
                  <a:lnTo>
                    <a:pt x="1883" y="883"/>
                  </a:lnTo>
                  <a:lnTo>
                    <a:pt x="1897" y="883"/>
                  </a:lnTo>
                  <a:lnTo>
                    <a:pt x="1909" y="881"/>
                  </a:lnTo>
                  <a:lnTo>
                    <a:pt x="1921" y="879"/>
                  </a:lnTo>
                  <a:lnTo>
                    <a:pt x="1932" y="875"/>
                  </a:lnTo>
                  <a:lnTo>
                    <a:pt x="1944" y="871"/>
                  </a:lnTo>
                  <a:lnTo>
                    <a:pt x="1954" y="867"/>
                  </a:lnTo>
                  <a:lnTo>
                    <a:pt x="1963" y="861"/>
                  </a:lnTo>
                  <a:lnTo>
                    <a:pt x="1971" y="855"/>
                  </a:lnTo>
                  <a:lnTo>
                    <a:pt x="1980" y="848"/>
                  </a:lnTo>
                  <a:lnTo>
                    <a:pt x="1988" y="840"/>
                  </a:lnTo>
                  <a:lnTo>
                    <a:pt x="1995" y="831"/>
                  </a:lnTo>
                  <a:lnTo>
                    <a:pt x="2001" y="821"/>
                  </a:lnTo>
                  <a:lnTo>
                    <a:pt x="2007" y="811"/>
                  </a:lnTo>
                  <a:lnTo>
                    <a:pt x="2012" y="800"/>
                  </a:lnTo>
                  <a:lnTo>
                    <a:pt x="2016" y="789"/>
                  </a:lnTo>
                  <a:lnTo>
                    <a:pt x="2020" y="777"/>
                  </a:lnTo>
                  <a:lnTo>
                    <a:pt x="2024" y="763"/>
                  </a:lnTo>
                  <a:lnTo>
                    <a:pt x="2026" y="750"/>
                  </a:lnTo>
                  <a:lnTo>
                    <a:pt x="2029" y="736"/>
                  </a:lnTo>
                  <a:lnTo>
                    <a:pt x="2032" y="721"/>
                  </a:lnTo>
                  <a:lnTo>
                    <a:pt x="2033" y="708"/>
                  </a:lnTo>
                  <a:lnTo>
                    <a:pt x="2033" y="695"/>
                  </a:lnTo>
                  <a:lnTo>
                    <a:pt x="2030" y="683"/>
                  </a:lnTo>
                  <a:lnTo>
                    <a:pt x="2028" y="670"/>
                  </a:lnTo>
                  <a:lnTo>
                    <a:pt x="2024" y="659"/>
                  </a:lnTo>
                  <a:lnTo>
                    <a:pt x="2020" y="649"/>
                  </a:lnTo>
                  <a:lnTo>
                    <a:pt x="2014" y="639"/>
                  </a:lnTo>
                  <a:lnTo>
                    <a:pt x="2008" y="629"/>
                  </a:lnTo>
                  <a:lnTo>
                    <a:pt x="2001" y="619"/>
                  </a:lnTo>
                  <a:lnTo>
                    <a:pt x="1993" y="610"/>
                  </a:lnTo>
                  <a:lnTo>
                    <a:pt x="1984" y="602"/>
                  </a:lnTo>
                  <a:lnTo>
                    <a:pt x="1974" y="594"/>
                  </a:lnTo>
                  <a:lnTo>
                    <a:pt x="1964" y="587"/>
                  </a:lnTo>
                  <a:lnTo>
                    <a:pt x="1954" y="580"/>
                  </a:lnTo>
                  <a:lnTo>
                    <a:pt x="1943" y="573"/>
                  </a:lnTo>
                  <a:lnTo>
                    <a:pt x="1918" y="559"/>
                  </a:lnTo>
                  <a:lnTo>
                    <a:pt x="1893" y="548"/>
                  </a:lnTo>
                  <a:lnTo>
                    <a:pt x="1865" y="537"/>
                  </a:lnTo>
                  <a:lnTo>
                    <a:pt x="1837" y="527"/>
                  </a:lnTo>
                  <a:lnTo>
                    <a:pt x="1780" y="508"/>
                  </a:lnTo>
                  <a:lnTo>
                    <a:pt x="1725" y="492"/>
                  </a:lnTo>
                  <a:close/>
                  <a:moveTo>
                    <a:pt x="389" y="22"/>
                  </a:moveTo>
                  <a:lnTo>
                    <a:pt x="89" y="0"/>
                  </a:lnTo>
                  <a:lnTo>
                    <a:pt x="0" y="1228"/>
                  </a:lnTo>
                  <a:lnTo>
                    <a:pt x="283" y="1245"/>
                  </a:lnTo>
                  <a:lnTo>
                    <a:pt x="333" y="684"/>
                  </a:lnTo>
                  <a:lnTo>
                    <a:pt x="762" y="724"/>
                  </a:lnTo>
                  <a:lnTo>
                    <a:pt x="693" y="1296"/>
                  </a:lnTo>
                  <a:lnTo>
                    <a:pt x="979" y="1345"/>
                  </a:lnTo>
                  <a:lnTo>
                    <a:pt x="1158" y="132"/>
                  </a:lnTo>
                  <a:lnTo>
                    <a:pt x="860" y="85"/>
                  </a:lnTo>
                  <a:lnTo>
                    <a:pt x="798" y="554"/>
                  </a:lnTo>
                  <a:lnTo>
                    <a:pt x="350" y="509"/>
                  </a:lnTo>
                  <a:lnTo>
                    <a:pt x="389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19D59761-ECAB-4895-A76D-CF37B736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1144"/>
              <a:ext cx="347" cy="332"/>
            </a:xfrm>
            <a:custGeom>
              <a:avLst/>
              <a:gdLst>
                <a:gd name="T0" fmla="*/ 1042 w 1390"/>
                <a:gd name="T1" fmla="*/ 377 h 1327"/>
                <a:gd name="T2" fmla="*/ 968 w 1390"/>
                <a:gd name="T3" fmla="*/ 319 h 1327"/>
                <a:gd name="T4" fmla="*/ 882 w 1390"/>
                <a:gd name="T5" fmla="*/ 287 h 1327"/>
                <a:gd name="T6" fmla="*/ 786 w 1390"/>
                <a:gd name="T7" fmla="*/ 280 h 1327"/>
                <a:gd name="T8" fmla="*/ 685 w 1390"/>
                <a:gd name="T9" fmla="*/ 297 h 1327"/>
                <a:gd name="T10" fmla="*/ 582 w 1390"/>
                <a:gd name="T11" fmla="*/ 337 h 1327"/>
                <a:gd name="T12" fmla="*/ 481 w 1390"/>
                <a:gd name="T13" fmla="*/ 396 h 1327"/>
                <a:gd name="T14" fmla="*/ 386 w 1390"/>
                <a:gd name="T15" fmla="*/ 475 h 1327"/>
                <a:gd name="T16" fmla="*/ 309 w 1390"/>
                <a:gd name="T17" fmla="*/ 570 h 1327"/>
                <a:gd name="T18" fmla="*/ 253 w 1390"/>
                <a:gd name="T19" fmla="*/ 664 h 1327"/>
                <a:gd name="T20" fmla="*/ 216 w 1390"/>
                <a:gd name="T21" fmla="*/ 752 h 1327"/>
                <a:gd name="T22" fmla="*/ 201 w 1390"/>
                <a:gd name="T23" fmla="*/ 833 h 1327"/>
                <a:gd name="T24" fmla="*/ 211 w 1390"/>
                <a:gd name="T25" fmla="*/ 907 h 1327"/>
                <a:gd name="T26" fmla="*/ 247 w 1390"/>
                <a:gd name="T27" fmla="*/ 973 h 1327"/>
                <a:gd name="T28" fmla="*/ 312 w 1390"/>
                <a:gd name="T29" fmla="*/ 1031 h 1327"/>
                <a:gd name="T30" fmla="*/ 409 w 1390"/>
                <a:gd name="T31" fmla="*/ 1078 h 1327"/>
                <a:gd name="T32" fmla="*/ 303 w 1390"/>
                <a:gd name="T33" fmla="*/ 1271 h 1327"/>
                <a:gd name="T34" fmla="*/ 181 w 1390"/>
                <a:gd name="T35" fmla="*/ 1151 h 1327"/>
                <a:gd name="T36" fmla="*/ 90 w 1390"/>
                <a:gd name="T37" fmla="*/ 1019 h 1327"/>
                <a:gd name="T38" fmla="*/ 30 w 1390"/>
                <a:gd name="T39" fmla="*/ 881 h 1327"/>
                <a:gd name="T40" fmla="*/ 3 w 1390"/>
                <a:gd name="T41" fmla="*/ 738 h 1327"/>
                <a:gd name="T42" fmla="*/ 7 w 1390"/>
                <a:gd name="T43" fmla="*/ 593 h 1327"/>
                <a:gd name="T44" fmla="*/ 45 w 1390"/>
                <a:gd name="T45" fmla="*/ 449 h 1327"/>
                <a:gd name="T46" fmla="*/ 117 w 1390"/>
                <a:gd name="T47" fmla="*/ 308 h 1327"/>
                <a:gd name="T48" fmla="*/ 224 w 1390"/>
                <a:gd name="T49" fmla="*/ 178 h 1327"/>
                <a:gd name="T50" fmla="*/ 360 w 1390"/>
                <a:gd name="T51" fmla="*/ 81 h 1327"/>
                <a:gd name="T52" fmla="*/ 516 w 1390"/>
                <a:gd name="T53" fmla="*/ 21 h 1327"/>
                <a:gd name="T54" fmla="*/ 680 w 1390"/>
                <a:gd name="T55" fmla="*/ 0 h 1327"/>
                <a:gd name="T56" fmla="*/ 846 w 1390"/>
                <a:gd name="T57" fmla="*/ 19 h 1327"/>
                <a:gd name="T58" fmla="*/ 1001 w 1390"/>
                <a:gd name="T59" fmla="*/ 80 h 1327"/>
                <a:gd name="T60" fmla="*/ 1138 w 1390"/>
                <a:gd name="T61" fmla="*/ 182 h 1327"/>
                <a:gd name="T62" fmla="*/ 1245 w 1390"/>
                <a:gd name="T63" fmla="*/ 329 h 1327"/>
                <a:gd name="T64" fmla="*/ 1295 w 1390"/>
                <a:gd name="T65" fmla="*/ 460 h 1327"/>
                <a:gd name="T66" fmla="*/ 1317 w 1390"/>
                <a:gd name="T67" fmla="*/ 575 h 1327"/>
                <a:gd name="T68" fmla="*/ 1340 w 1390"/>
                <a:gd name="T69" fmla="*/ 648 h 1327"/>
                <a:gd name="T70" fmla="*/ 1389 w 1390"/>
                <a:gd name="T71" fmla="*/ 721 h 1327"/>
                <a:gd name="T72" fmla="*/ 1388 w 1390"/>
                <a:gd name="T73" fmla="*/ 763 h 1327"/>
                <a:gd name="T74" fmla="*/ 1378 w 1390"/>
                <a:gd name="T75" fmla="*/ 781 h 1327"/>
                <a:gd name="T76" fmla="*/ 1362 w 1390"/>
                <a:gd name="T77" fmla="*/ 789 h 1327"/>
                <a:gd name="T78" fmla="*/ 1323 w 1390"/>
                <a:gd name="T79" fmla="*/ 788 h 1327"/>
                <a:gd name="T80" fmla="*/ 1246 w 1390"/>
                <a:gd name="T81" fmla="*/ 761 h 1327"/>
                <a:gd name="T82" fmla="*/ 1161 w 1390"/>
                <a:gd name="T83" fmla="*/ 713 h 1327"/>
                <a:gd name="T84" fmla="*/ 1145 w 1390"/>
                <a:gd name="T85" fmla="*/ 694 h 1327"/>
                <a:gd name="T86" fmla="*/ 1142 w 1390"/>
                <a:gd name="T87" fmla="*/ 677 h 1327"/>
                <a:gd name="T88" fmla="*/ 1148 w 1390"/>
                <a:gd name="T89" fmla="*/ 625 h 1327"/>
                <a:gd name="T90" fmla="*/ 1143 w 1390"/>
                <a:gd name="T91" fmla="*/ 582 h 1327"/>
                <a:gd name="T92" fmla="*/ 1125 w 1390"/>
                <a:gd name="T93" fmla="*/ 522 h 1327"/>
                <a:gd name="T94" fmla="*/ 1086 w 1390"/>
                <a:gd name="T95" fmla="*/ 440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90" h="1327">
                  <a:moveTo>
                    <a:pt x="1086" y="440"/>
                  </a:moveTo>
                  <a:lnTo>
                    <a:pt x="1073" y="417"/>
                  </a:lnTo>
                  <a:lnTo>
                    <a:pt x="1057" y="396"/>
                  </a:lnTo>
                  <a:lnTo>
                    <a:pt x="1042" y="377"/>
                  </a:lnTo>
                  <a:lnTo>
                    <a:pt x="1025" y="360"/>
                  </a:lnTo>
                  <a:lnTo>
                    <a:pt x="1007" y="344"/>
                  </a:lnTo>
                  <a:lnTo>
                    <a:pt x="988" y="331"/>
                  </a:lnTo>
                  <a:lnTo>
                    <a:pt x="968" y="319"/>
                  </a:lnTo>
                  <a:lnTo>
                    <a:pt x="948" y="308"/>
                  </a:lnTo>
                  <a:lnTo>
                    <a:pt x="926" y="299"/>
                  </a:lnTo>
                  <a:lnTo>
                    <a:pt x="905" y="292"/>
                  </a:lnTo>
                  <a:lnTo>
                    <a:pt x="882" y="287"/>
                  </a:lnTo>
                  <a:lnTo>
                    <a:pt x="859" y="283"/>
                  </a:lnTo>
                  <a:lnTo>
                    <a:pt x="835" y="281"/>
                  </a:lnTo>
                  <a:lnTo>
                    <a:pt x="811" y="280"/>
                  </a:lnTo>
                  <a:lnTo>
                    <a:pt x="786" y="280"/>
                  </a:lnTo>
                  <a:lnTo>
                    <a:pt x="761" y="282"/>
                  </a:lnTo>
                  <a:lnTo>
                    <a:pt x="736" y="286"/>
                  </a:lnTo>
                  <a:lnTo>
                    <a:pt x="711" y="291"/>
                  </a:lnTo>
                  <a:lnTo>
                    <a:pt x="685" y="297"/>
                  </a:lnTo>
                  <a:lnTo>
                    <a:pt x="660" y="305"/>
                  </a:lnTo>
                  <a:lnTo>
                    <a:pt x="633" y="314"/>
                  </a:lnTo>
                  <a:lnTo>
                    <a:pt x="608" y="325"/>
                  </a:lnTo>
                  <a:lnTo>
                    <a:pt x="582" y="337"/>
                  </a:lnTo>
                  <a:lnTo>
                    <a:pt x="556" y="349"/>
                  </a:lnTo>
                  <a:lnTo>
                    <a:pt x="531" y="363"/>
                  </a:lnTo>
                  <a:lnTo>
                    <a:pt x="505" y="380"/>
                  </a:lnTo>
                  <a:lnTo>
                    <a:pt x="481" y="396"/>
                  </a:lnTo>
                  <a:lnTo>
                    <a:pt x="456" y="414"/>
                  </a:lnTo>
                  <a:lnTo>
                    <a:pt x="433" y="433"/>
                  </a:lnTo>
                  <a:lnTo>
                    <a:pt x="408" y="453"/>
                  </a:lnTo>
                  <a:lnTo>
                    <a:pt x="386" y="475"/>
                  </a:lnTo>
                  <a:lnTo>
                    <a:pt x="363" y="497"/>
                  </a:lnTo>
                  <a:lnTo>
                    <a:pt x="344" y="523"/>
                  </a:lnTo>
                  <a:lnTo>
                    <a:pt x="327" y="547"/>
                  </a:lnTo>
                  <a:lnTo>
                    <a:pt x="309" y="570"/>
                  </a:lnTo>
                  <a:lnTo>
                    <a:pt x="294" y="595"/>
                  </a:lnTo>
                  <a:lnTo>
                    <a:pt x="278" y="618"/>
                  </a:lnTo>
                  <a:lnTo>
                    <a:pt x="265" y="641"/>
                  </a:lnTo>
                  <a:lnTo>
                    <a:pt x="253" y="664"/>
                  </a:lnTo>
                  <a:lnTo>
                    <a:pt x="242" y="687"/>
                  </a:lnTo>
                  <a:lnTo>
                    <a:pt x="231" y="709"/>
                  </a:lnTo>
                  <a:lnTo>
                    <a:pt x="223" y="731"/>
                  </a:lnTo>
                  <a:lnTo>
                    <a:pt x="216" y="752"/>
                  </a:lnTo>
                  <a:lnTo>
                    <a:pt x="210" y="772"/>
                  </a:lnTo>
                  <a:lnTo>
                    <a:pt x="206" y="793"/>
                  </a:lnTo>
                  <a:lnTo>
                    <a:pt x="203" y="813"/>
                  </a:lnTo>
                  <a:lnTo>
                    <a:pt x="201" y="833"/>
                  </a:lnTo>
                  <a:lnTo>
                    <a:pt x="201" y="852"/>
                  </a:lnTo>
                  <a:lnTo>
                    <a:pt x="203" y="870"/>
                  </a:lnTo>
                  <a:lnTo>
                    <a:pt x="206" y="889"/>
                  </a:lnTo>
                  <a:lnTo>
                    <a:pt x="211" y="907"/>
                  </a:lnTo>
                  <a:lnTo>
                    <a:pt x="217" y="924"/>
                  </a:lnTo>
                  <a:lnTo>
                    <a:pt x="225" y="941"/>
                  </a:lnTo>
                  <a:lnTo>
                    <a:pt x="236" y="957"/>
                  </a:lnTo>
                  <a:lnTo>
                    <a:pt x="247" y="973"/>
                  </a:lnTo>
                  <a:lnTo>
                    <a:pt x="260" y="988"/>
                  </a:lnTo>
                  <a:lnTo>
                    <a:pt x="276" y="1003"/>
                  </a:lnTo>
                  <a:lnTo>
                    <a:pt x="293" y="1017"/>
                  </a:lnTo>
                  <a:lnTo>
                    <a:pt x="312" y="1031"/>
                  </a:lnTo>
                  <a:lnTo>
                    <a:pt x="334" y="1044"/>
                  </a:lnTo>
                  <a:lnTo>
                    <a:pt x="357" y="1056"/>
                  </a:lnTo>
                  <a:lnTo>
                    <a:pt x="382" y="1067"/>
                  </a:lnTo>
                  <a:lnTo>
                    <a:pt x="409" y="1078"/>
                  </a:lnTo>
                  <a:lnTo>
                    <a:pt x="439" y="1090"/>
                  </a:lnTo>
                  <a:lnTo>
                    <a:pt x="375" y="1327"/>
                  </a:lnTo>
                  <a:lnTo>
                    <a:pt x="338" y="1300"/>
                  </a:lnTo>
                  <a:lnTo>
                    <a:pt x="303" y="1271"/>
                  </a:lnTo>
                  <a:lnTo>
                    <a:pt x="269" y="1243"/>
                  </a:lnTo>
                  <a:lnTo>
                    <a:pt x="239" y="1212"/>
                  </a:lnTo>
                  <a:lnTo>
                    <a:pt x="209" y="1181"/>
                  </a:lnTo>
                  <a:lnTo>
                    <a:pt x="181" y="1151"/>
                  </a:lnTo>
                  <a:lnTo>
                    <a:pt x="156" y="1118"/>
                  </a:lnTo>
                  <a:lnTo>
                    <a:pt x="132" y="1086"/>
                  </a:lnTo>
                  <a:lnTo>
                    <a:pt x="110" y="1053"/>
                  </a:lnTo>
                  <a:lnTo>
                    <a:pt x="90" y="1019"/>
                  </a:lnTo>
                  <a:lnTo>
                    <a:pt x="72" y="986"/>
                  </a:lnTo>
                  <a:lnTo>
                    <a:pt x="57" y="951"/>
                  </a:lnTo>
                  <a:lnTo>
                    <a:pt x="42" y="916"/>
                  </a:lnTo>
                  <a:lnTo>
                    <a:pt x="30" y="881"/>
                  </a:lnTo>
                  <a:lnTo>
                    <a:pt x="21" y="846"/>
                  </a:lnTo>
                  <a:lnTo>
                    <a:pt x="13" y="810"/>
                  </a:lnTo>
                  <a:lnTo>
                    <a:pt x="7" y="773"/>
                  </a:lnTo>
                  <a:lnTo>
                    <a:pt x="3" y="738"/>
                  </a:lnTo>
                  <a:lnTo>
                    <a:pt x="0" y="702"/>
                  </a:lnTo>
                  <a:lnTo>
                    <a:pt x="0" y="665"/>
                  </a:lnTo>
                  <a:lnTo>
                    <a:pt x="3" y="629"/>
                  </a:lnTo>
                  <a:lnTo>
                    <a:pt x="7" y="593"/>
                  </a:lnTo>
                  <a:lnTo>
                    <a:pt x="14" y="556"/>
                  </a:lnTo>
                  <a:lnTo>
                    <a:pt x="22" y="521"/>
                  </a:lnTo>
                  <a:lnTo>
                    <a:pt x="32" y="485"/>
                  </a:lnTo>
                  <a:lnTo>
                    <a:pt x="45" y="449"/>
                  </a:lnTo>
                  <a:lnTo>
                    <a:pt x="60" y="413"/>
                  </a:lnTo>
                  <a:lnTo>
                    <a:pt x="77" y="378"/>
                  </a:lnTo>
                  <a:lnTo>
                    <a:pt x="97" y="343"/>
                  </a:lnTo>
                  <a:lnTo>
                    <a:pt x="117" y="308"/>
                  </a:lnTo>
                  <a:lnTo>
                    <a:pt x="140" y="275"/>
                  </a:lnTo>
                  <a:lnTo>
                    <a:pt x="166" y="240"/>
                  </a:lnTo>
                  <a:lnTo>
                    <a:pt x="195" y="208"/>
                  </a:lnTo>
                  <a:lnTo>
                    <a:pt x="224" y="178"/>
                  </a:lnTo>
                  <a:lnTo>
                    <a:pt x="256" y="150"/>
                  </a:lnTo>
                  <a:lnTo>
                    <a:pt x="289" y="125"/>
                  </a:lnTo>
                  <a:lnTo>
                    <a:pt x="323" y="101"/>
                  </a:lnTo>
                  <a:lnTo>
                    <a:pt x="360" y="81"/>
                  </a:lnTo>
                  <a:lnTo>
                    <a:pt x="397" y="62"/>
                  </a:lnTo>
                  <a:lnTo>
                    <a:pt x="436" y="46"/>
                  </a:lnTo>
                  <a:lnTo>
                    <a:pt x="476" y="32"/>
                  </a:lnTo>
                  <a:lnTo>
                    <a:pt x="516" y="21"/>
                  </a:lnTo>
                  <a:lnTo>
                    <a:pt x="556" y="12"/>
                  </a:lnTo>
                  <a:lnTo>
                    <a:pt x="597" y="5"/>
                  </a:lnTo>
                  <a:lnTo>
                    <a:pt x="639" y="1"/>
                  </a:lnTo>
                  <a:lnTo>
                    <a:pt x="680" y="0"/>
                  </a:lnTo>
                  <a:lnTo>
                    <a:pt x="722" y="1"/>
                  </a:lnTo>
                  <a:lnTo>
                    <a:pt x="764" y="4"/>
                  </a:lnTo>
                  <a:lnTo>
                    <a:pt x="805" y="11"/>
                  </a:lnTo>
                  <a:lnTo>
                    <a:pt x="846" y="19"/>
                  </a:lnTo>
                  <a:lnTo>
                    <a:pt x="887" y="30"/>
                  </a:lnTo>
                  <a:lnTo>
                    <a:pt x="925" y="44"/>
                  </a:lnTo>
                  <a:lnTo>
                    <a:pt x="964" y="60"/>
                  </a:lnTo>
                  <a:lnTo>
                    <a:pt x="1001" y="80"/>
                  </a:lnTo>
                  <a:lnTo>
                    <a:pt x="1038" y="101"/>
                  </a:lnTo>
                  <a:lnTo>
                    <a:pt x="1073" y="126"/>
                  </a:lnTo>
                  <a:lnTo>
                    <a:pt x="1106" y="152"/>
                  </a:lnTo>
                  <a:lnTo>
                    <a:pt x="1138" y="182"/>
                  </a:lnTo>
                  <a:lnTo>
                    <a:pt x="1168" y="215"/>
                  </a:lnTo>
                  <a:lnTo>
                    <a:pt x="1195" y="250"/>
                  </a:lnTo>
                  <a:lnTo>
                    <a:pt x="1222" y="288"/>
                  </a:lnTo>
                  <a:lnTo>
                    <a:pt x="1245" y="329"/>
                  </a:lnTo>
                  <a:lnTo>
                    <a:pt x="1266" y="372"/>
                  </a:lnTo>
                  <a:lnTo>
                    <a:pt x="1285" y="419"/>
                  </a:lnTo>
                  <a:lnTo>
                    <a:pt x="1290" y="439"/>
                  </a:lnTo>
                  <a:lnTo>
                    <a:pt x="1295" y="460"/>
                  </a:lnTo>
                  <a:lnTo>
                    <a:pt x="1299" y="480"/>
                  </a:lnTo>
                  <a:lnTo>
                    <a:pt x="1304" y="499"/>
                  </a:lnTo>
                  <a:lnTo>
                    <a:pt x="1310" y="538"/>
                  </a:lnTo>
                  <a:lnTo>
                    <a:pt x="1317" y="575"/>
                  </a:lnTo>
                  <a:lnTo>
                    <a:pt x="1321" y="593"/>
                  </a:lnTo>
                  <a:lnTo>
                    <a:pt x="1326" y="611"/>
                  </a:lnTo>
                  <a:lnTo>
                    <a:pt x="1332" y="630"/>
                  </a:lnTo>
                  <a:lnTo>
                    <a:pt x="1340" y="648"/>
                  </a:lnTo>
                  <a:lnTo>
                    <a:pt x="1350" y="666"/>
                  </a:lnTo>
                  <a:lnTo>
                    <a:pt x="1360" y="685"/>
                  </a:lnTo>
                  <a:lnTo>
                    <a:pt x="1373" y="703"/>
                  </a:lnTo>
                  <a:lnTo>
                    <a:pt x="1389" y="721"/>
                  </a:lnTo>
                  <a:lnTo>
                    <a:pt x="1390" y="738"/>
                  </a:lnTo>
                  <a:lnTo>
                    <a:pt x="1390" y="752"/>
                  </a:lnTo>
                  <a:lnTo>
                    <a:pt x="1389" y="758"/>
                  </a:lnTo>
                  <a:lnTo>
                    <a:pt x="1388" y="763"/>
                  </a:lnTo>
                  <a:lnTo>
                    <a:pt x="1386" y="768"/>
                  </a:lnTo>
                  <a:lnTo>
                    <a:pt x="1384" y="772"/>
                  </a:lnTo>
                  <a:lnTo>
                    <a:pt x="1381" y="777"/>
                  </a:lnTo>
                  <a:lnTo>
                    <a:pt x="1378" y="781"/>
                  </a:lnTo>
                  <a:lnTo>
                    <a:pt x="1375" y="783"/>
                  </a:lnTo>
                  <a:lnTo>
                    <a:pt x="1371" y="786"/>
                  </a:lnTo>
                  <a:lnTo>
                    <a:pt x="1367" y="788"/>
                  </a:lnTo>
                  <a:lnTo>
                    <a:pt x="1362" y="789"/>
                  </a:lnTo>
                  <a:lnTo>
                    <a:pt x="1357" y="790"/>
                  </a:lnTo>
                  <a:lnTo>
                    <a:pt x="1351" y="791"/>
                  </a:lnTo>
                  <a:lnTo>
                    <a:pt x="1337" y="790"/>
                  </a:lnTo>
                  <a:lnTo>
                    <a:pt x="1323" y="788"/>
                  </a:lnTo>
                  <a:lnTo>
                    <a:pt x="1307" y="784"/>
                  </a:lnTo>
                  <a:lnTo>
                    <a:pt x="1288" y="778"/>
                  </a:lnTo>
                  <a:lnTo>
                    <a:pt x="1269" y="770"/>
                  </a:lnTo>
                  <a:lnTo>
                    <a:pt x="1246" y="761"/>
                  </a:lnTo>
                  <a:lnTo>
                    <a:pt x="1223" y="750"/>
                  </a:lnTo>
                  <a:lnTo>
                    <a:pt x="1198" y="738"/>
                  </a:lnTo>
                  <a:lnTo>
                    <a:pt x="1177" y="725"/>
                  </a:lnTo>
                  <a:lnTo>
                    <a:pt x="1161" y="713"/>
                  </a:lnTo>
                  <a:lnTo>
                    <a:pt x="1156" y="708"/>
                  </a:lnTo>
                  <a:lnTo>
                    <a:pt x="1151" y="703"/>
                  </a:lnTo>
                  <a:lnTo>
                    <a:pt x="1148" y="699"/>
                  </a:lnTo>
                  <a:lnTo>
                    <a:pt x="1145" y="694"/>
                  </a:lnTo>
                  <a:lnTo>
                    <a:pt x="1143" y="690"/>
                  </a:lnTo>
                  <a:lnTo>
                    <a:pt x="1142" y="686"/>
                  </a:lnTo>
                  <a:lnTo>
                    <a:pt x="1142" y="681"/>
                  </a:lnTo>
                  <a:lnTo>
                    <a:pt x="1142" y="677"/>
                  </a:lnTo>
                  <a:lnTo>
                    <a:pt x="1143" y="666"/>
                  </a:lnTo>
                  <a:lnTo>
                    <a:pt x="1145" y="654"/>
                  </a:lnTo>
                  <a:lnTo>
                    <a:pt x="1147" y="641"/>
                  </a:lnTo>
                  <a:lnTo>
                    <a:pt x="1148" y="625"/>
                  </a:lnTo>
                  <a:lnTo>
                    <a:pt x="1147" y="615"/>
                  </a:lnTo>
                  <a:lnTo>
                    <a:pt x="1147" y="605"/>
                  </a:lnTo>
                  <a:lnTo>
                    <a:pt x="1145" y="594"/>
                  </a:lnTo>
                  <a:lnTo>
                    <a:pt x="1143" y="582"/>
                  </a:lnTo>
                  <a:lnTo>
                    <a:pt x="1140" y="568"/>
                  </a:lnTo>
                  <a:lnTo>
                    <a:pt x="1136" y="554"/>
                  </a:lnTo>
                  <a:lnTo>
                    <a:pt x="1131" y="538"/>
                  </a:lnTo>
                  <a:lnTo>
                    <a:pt x="1125" y="522"/>
                  </a:lnTo>
                  <a:lnTo>
                    <a:pt x="1118" y="503"/>
                  </a:lnTo>
                  <a:lnTo>
                    <a:pt x="1108" y="484"/>
                  </a:lnTo>
                  <a:lnTo>
                    <a:pt x="1098" y="462"/>
                  </a:lnTo>
                  <a:lnTo>
                    <a:pt x="1086" y="44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80E41B47-0420-44F7-9CBE-BC3B3CB4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892"/>
              <a:ext cx="354" cy="324"/>
            </a:xfrm>
            <a:custGeom>
              <a:avLst/>
              <a:gdLst>
                <a:gd name="T0" fmla="*/ 1345 w 1416"/>
                <a:gd name="T1" fmla="*/ 570 h 1295"/>
                <a:gd name="T2" fmla="*/ 1260 w 1416"/>
                <a:gd name="T3" fmla="*/ 467 h 1295"/>
                <a:gd name="T4" fmla="*/ 1149 w 1416"/>
                <a:gd name="T5" fmla="*/ 291 h 1295"/>
                <a:gd name="T6" fmla="*/ 1063 w 1416"/>
                <a:gd name="T7" fmla="*/ 180 h 1295"/>
                <a:gd name="T8" fmla="*/ 984 w 1416"/>
                <a:gd name="T9" fmla="*/ 113 h 1295"/>
                <a:gd name="T10" fmla="*/ 746 w 1416"/>
                <a:gd name="T11" fmla="*/ 20 h 1295"/>
                <a:gd name="T12" fmla="*/ 517 w 1416"/>
                <a:gd name="T13" fmla="*/ 2 h 1295"/>
                <a:gd name="T14" fmla="*/ 314 w 1416"/>
                <a:gd name="T15" fmla="*/ 56 h 1295"/>
                <a:gd name="T16" fmla="*/ 150 w 1416"/>
                <a:gd name="T17" fmla="*/ 179 h 1295"/>
                <a:gd name="T18" fmla="*/ 41 w 1416"/>
                <a:gd name="T19" fmla="*/ 367 h 1295"/>
                <a:gd name="T20" fmla="*/ 0 w 1416"/>
                <a:gd name="T21" fmla="*/ 617 h 1295"/>
                <a:gd name="T22" fmla="*/ 16 w 1416"/>
                <a:gd name="T23" fmla="*/ 797 h 1295"/>
                <a:gd name="T24" fmla="*/ 47 w 1416"/>
                <a:gd name="T25" fmla="*/ 897 h 1295"/>
                <a:gd name="T26" fmla="*/ 93 w 1416"/>
                <a:gd name="T27" fmla="*/ 991 h 1295"/>
                <a:gd name="T28" fmla="*/ 153 w 1416"/>
                <a:gd name="T29" fmla="*/ 1078 h 1295"/>
                <a:gd name="T30" fmla="*/ 276 w 1416"/>
                <a:gd name="T31" fmla="*/ 1206 h 1295"/>
                <a:gd name="T32" fmla="*/ 436 w 1416"/>
                <a:gd name="T33" fmla="*/ 1256 h 1295"/>
                <a:gd name="T34" fmla="*/ 564 w 1416"/>
                <a:gd name="T35" fmla="*/ 1157 h 1295"/>
                <a:gd name="T36" fmla="*/ 478 w 1416"/>
                <a:gd name="T37" fmla="*/ 1115 h 1295"/>
                <a:gd name="T38" fmla="*/ 379 w 1416"/>
                <a:gd name="T39" fmla="*/ 1069 h 1295"/>
                <a:gd name="T40" fmla="*/ 318 w 1416"/>
                <a:gd name="T41" fmla="*/ 1003 h 1295"/>
                <a:gd name="T42" fmla="*/ 285 w 1416"/>
                <a:gd name="T43" fmla="*/ 925 h 1295"/>
                <a:gd name="T44" fmla="*/ 273 w 1416"/>
                <a:gd name="T45" fmla="*/ 837 h 1295"/>
                <a:gd name="T46" fmla="*/ 282 w 1416"/>
                <a:gd name="T47" fmla="*/ 651 h 1295"/>
                <a:gd name="T48" fmla="*/ 314 w 1416"/>
                <a:gd name="T49" fmla="*/ 565 h 1295"/>
                <a:gd name="T50" fmla="*/ 346 w 1416"/>
                <a:gd name="T51" fmla="*/ 521 h 1295"/>
                <a:gd name="T52" fmla="*/ 383 w 1416"/>
                <a:gd name="T53" fmla="*/ 501 h 1295"/>
                <a:gd name="T54" fmla="*/ 427 w 1416"/>
                <a:gd name="T55" fmla="*/ 509 h 1295"/>
                <a:gd name="T56" fmla="*/ 475 w 1416"/>
                <a:gd name="T57" fmla="*/ 540 h 1295"/>
                <a:gd name="T58" fmla="*/ 531 w 1416"/>
                <a:gd name="T59" fmla="*/ 610 h 1295"/>
                <a:gd name="T60" fmla="*/ 601 w 1416"/>
                <a:gd name="T61" fmla="*/ 722 h 1295"/>
                <a:gd name="T62" fmla="*/ 671 w 1416"/>
                <a:gd name="T63" fmla="*/ 803 h 1295"/>
                <a:gd name="T64" fmla="*/ 744 w 1416"/>
                <a:gd name="T65" fmla="*/ 854 h 1295"/>
                <a:gd name="T66" fmla="*/ 818 w 1416"/>
                <a:gd name="T67" fmla="*/ 875 h 1295"/>
                <a:gd name="T68" fmla="*/ 894 w 1416"/>
                <a:gd name="T69" fmla="*/ 866 h 1295"/>
                <a:gd name="T70" fmla="*/ 971 w 1416"/>
                <a:gd name="T71" fmla="*/ 825 h 1295"/>
                <a:gd name="T72" fmla="*/ 902 w 1416"/>
                <a:gd name="T73" fmla="*/ 787 h 1295"/>
                <a:gd name="T74" fmla="*/ 821 w 1416"/>
                <a:gd name="T75" fmla="*/ 721 h 1295"/>
                <a:gd name="T76" fmla="*/ 741 w 1416"/>
                <a:gd name="T77" fmla="*/ 590 h 1295"/>
                <a:gd name="T78" fmla="*/ 671 w 1416"/>
                <a:gd name="T79" fmla="*/ 458 h 1295"/>
                <a:gd name="T80" fmla="*/ 612 w 1416"/>
                <a:gd name="T81" fmla="*/ 385 h 1295"/>
                <a:gd name="T82" fmla="*/ 573 w 1416"/>
                <a:gd name="T83" fmla="*/ 342 h 1295"/>
                <a:gd name="T84" fmla="*/ 669 w 1416"/>
                <a:gd name="T85" fmla="*/ 303 h 1295"/>
                <a:gd name="T86" fmla="*/ 759 w 1416"/>
                <a:gd name="T87" fmla="*/ 286 h 1295"/>
                <a:gd name="T88" fmla="*/ 842 w 1416"/>
                <a:gd name="T89" fmla="*/ 295 h 1295"/>
                <a:gd name="T90" fmla="*/ 918 w 1416"/>
                <a:gd name="T91" fmla="*/ 329 h 1295"/>
                <a:gd name="T92" fmla="*/ 986 w 1416"/>
                <a:gd name="T93" fmla="*/ 388 h 1295"/>
                <a:gd name="T94" fmla="*/ 1048 w 1416"/>
                <a:gd name="T95" fmla="*/ 474 h 1295"/>
                <a:gd name="T96" fmla="*/ 1087 w 1416"/>
                <a:gd name="T97" fmla="*/ 553 h 1295"/>
                <a:gd name="T98" fmla="*/ 1128 w 1416"/>
                <a:gd name="T99" fmla="*/ 612 h 1295"/>
                <a:gd name="T100" fmla="*/ 1177 w 1416"/>
                <a:gd name="T101" fmla="*/ 650 h 1295"/>
                <a:gd name="T102" fmla="*/ 1234 w 1416"/>
                <a:gd name="T103" fmla="*/ 671 h 1295"/>
                <a:gd name="T104" fmla="*/ 1298 w 1416"/>
                <a:gd name="T105" fmla="*/ 672 h 1295"/>
                <a:gd name="T106" fmla="*/ 1369 w 1416"/>
                <a:gd name="T107" fmla="*/ 654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16" h="1295">
                  <a:moveTo>
                    <a:pt x="1416" y="635"/>
                  </a:moveTo>
                  <a:lnTo>
                    <a:pt x="1397" y="619"/>
                  </a:lnTo>
                  <a:lnTo>
                    <a:pt x="1378" y="603"/>
                  </a:lnTo>
                  <a:lnTo>
                    <a:pt x="1361" y="587"/>
                  </a:lnTo>
                  <a:lnTo>
                    <a:pt x="1345" y="570"/>
                  </a:lnTo>
                  <a:lnTo>
                    <a:pt x="1328" y="553"/>
                  </a:lnTo>
                  <a:lnTo>
                    <a:pt x="1314" y="536"/>
                  </a:lnTo>
                  <a:lnTo>
                    <a:pt x="1300" y="519"/>
                  </a:lnTo>
                  <a:lnTo>
                    <a:pt x="1285" y="501"/>
                  </a:lnTo>
                  <a:lnTo>
                    <a:pt x="1260" y="467"/>
                  </a:lnTo>
                  <a:lnTo>
                    <a:pt x="1236" y="431"/>
                  </a:lnTo>
                  <a:lnTo>
                    <a:pt x="1214" y="395"/>
                  </a:lnTo>
                  <a:lnTo>
                    <a:pt x="1192" y="361"/>
                  </a:lnTo>
                  <a:lnTo>
                    <a:pt x="1171" y="325"/>
                  </a:lnTo>
                  <a:lnTo>
                    <a:pt x="1149" y="291"/>
                  </a:lnTo>
                  <a:lnTo>
                    <a:pt x="1126" y="258"/>
                  </a:lnTo>
                  <a:lnTo>
                    <a:pt x="1103" y="225"/>
                  </a:lnTo>
                  <a:lnTo>
                    <a:pt x="1090" y="210"/>
                  </a:lnTo>
                  <a:lnTo>
                    <a:pt x="1077" y="194"/>
                  </a:lnTo>
                  <a:lnTo>
                    <a:pt x="1063" y="180"/>
                  </a:lnTo>
                  <a:lnTo>
                    <a:pt x="1048" y="165"/>
                  </a:lnTo>
                  <a:lnTo>
                    <a:pt x="1034" y="152"/>
                  </a:lnTo>
                  <a:lnTo>
                    <a:pt x="1018" y="138"/>
                  </a:lnTo>
                  <a:lnTo>
                    <a:pt x="1001" y="125"/>
                  </a:lnTo>
                  <a:lnTo>
                    <a:pt x="984" y="113"/>
                  </a:lnTo>
                  <a:lnTo>
                    <a:pt x="936" y="88"/>
                  </a:lnTo>
                  <a:lnTo>
                    <a:pt x="888" y="66"/>
                  </a:lnTo>
                  <a:lnTo>
                    <a:pt x="840" y="48"/>
                  </a:lnTo>
                  <a:lnTo>
                    <a:pt x="793" y="32"/>
                  </a:lnTo>
                  <a:lnTo>
                    <a:pt x="746" y="20"/>
                  </a:lnTo>
                  <a:lnTo>
                    <a:pt x="699" y="11"/>
                  </a:lnTo>
                  <a:lnTo>
                    <a:pt x="652" y="4"/>
                  </a:lnTo>
                  <a:lnTo>
                    <a:pt x="606" y="1"/>
                  </a:lnTo>
                  <a:lnTo>
                    <a:pt x="561" y="0"/>
                  </a:lnTo>
                  <a:lnTo>
                    <a:pt x="517" y="2"/>
                  </a:lnTo>
                  <a:lnTo>
                    <a:pt x="474" y="8"/>
                  </a:lnTo>
                  <a:lnTo>
                    <a:pt x="432" y="15"/>
                  </a:lnTo>
                  <a:lnTo>
                    <a:pt x="391" y="26"/>
                  </a:lnTo>
                  <a:lnTo>
                    <a:pt x="351" y="39"/>
                  </a:lnTo>
                  <a:lnTo>
                    <a:pt x="314" y="56"/>
                  </a:lnTo>
                  <a:lnTo>
                    <a:pt x="278" y="75"/>
                  </a:lnTo>
                  <a:lnTo>
                    <a:pt x="243" y="98"/>
                  </a:lnTo>
                  <a:lnTo>
                    <a:pt x="209" y="122"/>
                  </a:lnTo>
                  <a:lnTo>
                    <a:pt x="179" y="149"/>
                  </a:lnTo>
                  <a:lnTo>
                    <a:pt x="150" y="179"/>
                  </a:lnTo>
                  <a:lnTo>
                    <a:pt x="123" y="211"/>
                  </a:lnTo>
                  <a:lnTo>
                    <a:pt x="99" y="246"/>
                  </a:lnTo>
                  <a:lnTo>
                    <a:pt x="76" y="284"/>
                  </a:lnTo>
                  <a:lnTo>
                    <a:pt x="57" y="324"/>
                  </a:lnTo>
                  <a:lnTo>
                    <a:pt x="41" y="367"/>
                  </a:lnTo>
                  <a:lnTo>
                    <a:pt x="26" y="412"/>
                  </a:lnTo>
                  <a:lnTo>
                    <a:pt x="15" y="460"/>
                  </a:lnTo>
                  <a:lnTo>
                    <a:pt x="7" y="510"/>
                  </a:lnTo>
                  <a:lnTo>
                    <a:pt x="2" y="562"/>
                  </a:lnTo>
                  <a:lnTo>
                    <a:pt x="0" y="617"/>
                  </a:lnTo>
                  <a:lnTo>
                    <a:pt x="1" y="674"/>
                  </a:lnTo>
                  <a:lnTo>
                    <a:pt x="6" y="734"/>
                  </a:lnTo>
                  <a:lnTo>
                    <a:pt x="8" y="755"/>
                  </a:lnTo>
                  <a:lnTo>
                    <a:pt x="12" y="777"/>
                  </a:lnTo>
                  <a:lnTo>
                    <a:pt x="16" y="797"/>
                  </a:lnTo>
                  <a:lnTo>
                    <a:pt x="21" y="818"/>
                  </a:lnTo>
                  <a:lnTo>
                    <a:pt x="26" y="838"/>
                  </a:lnTo>
                  <a:lnTo>
                    <a:pt x="32" y="858"/>
                  </a:lnTo>
                  <a:lnTo>
                    <a:pt x="40" y="878"/>
                  </a:lnTo>
                  <a:lnTo>
                    <a:pt x="47" y="897"/>
                  </a:lnTo>
                  <a:lnTo>
                    <a:pt x="55" y="917"/>
                  </a:lnTo>
                  <a:lnTo>
                    <a:pt x="63" y="935"/>
                  </a:lnTo>
                  <a:lnTo>
                    <a:pt x="72" y="954"/>
                  </a:lnTo>
                  <a:lnTo>
                    <a:pt x="83" y="973"/>
                  </a:lnTo>
                  <a:lnTo>
                    <a:pt x="93" y="991"/>
                  </a:lnTo>
                  <a:lnTo>
                    <a:pt x="104" y="1008"/>
                  </a:lnTo>
                  <a:lnTo>
                    <a:pt x="115" y="1026"/>
                  </a:lnTo>
                  <a:lnTo>
                    <a:pt x="128" y="1043"/>
                  </a:lnTo>
                  <a:lnTo>
                    <a:pt x="140" y="1060"/>
                  </a:lnTo>
                  <a:lnTo>
                    <a:pt x="153" y="1078"/>
                  </a:lnTo>
                  <a:lnTo>
                    <a:pt x="167" y="1094"/>
                  </a:lnTo>
                  <a:lnTo>
                    <a:pt x="182" y="1111"/>
                  </a:lnTo>
                  <a:lnTo>
                    <a:pt x="211" y="1143"/>
                  </a:lnTo>
                  <a:lnTo>
                    <a:pt x="242" y="1176"/>
                  </a:lnTo>
                  <a:lnTo>
                    <a:pt x="276" y="1206"/>
                  </a:lnTo>
                  <a:lnTo>
                    <a:pt x="310" y="1237"/>
                  </a:lnTo>
                  <a:lnTo>
                    <a:pt x="347" y="1266"/>
                  </a:lnTo>
                  <a:lnTo>
                    <a:pt x="385" y="1295"/>
                  </a:lnTo>
                  <a:lnTo>
                    <a:pt x="411" y="1276"/>
                  </a:lnTo>
                  <a:lnTo>
                    <a:pt x="436" y="1256"/>
                  </a:lnTo>
                  <a:lnTo>
                    <a:pt x="462" y="1236"/>
                  </a:lnTo>
                  <a:lnTo>
                    <a:pt x="487" y="1216"/>
                  </a:lnTo>
                  <a:lnTo>
                    <a:pt x="513" y="1197"/>
                  </a:lnTo>
                  <a:lnTo>
                    <a:pt x="538" y="1177"/>
                  </a:lnTo>
                  <a:lnTo>
                    <a:pt x="564" y="1157"/>
                  </a:lnTo>
                  <a:lnTo>
                    <a:pt x="591" y="1138"/>
                  </a:lnTo>
                  <a:lnTo>
                    <a:pt x="559" y="1134"/>
                  </a:lnTo>
                  <a:lnTo>
                    <a:pt x="530" y="1129"/>
                  </a:lnTo>
                  <a:lnTo>
                    <a:pt x="503" y="1123"/>
                  </a:lnTo>
                  <a:lnTo>
                    <a:pt x="478" y="1115"/>
                  </a:lnTo>
                  <a:lnTo>
                    <a:pt x="455" y="1107"/>
                  </a:lnTo>
                  <a:lnTo>
                    <a:pt x="433" y="1099"/>
                  </a:lnTo>
                  <a:lnTo>
                    <a:pt x="413" y="1089"/>
                  </a:lnTo>
                  <a:lnTo>
                    <a:pt x="395" y="1079"/>
                  </a:lnTo>
                  <a:lnTo>
                    <a:pt x="379" y="1069"/>
                  </a:lnTo>
                  <a:lnTo>
                    <a:pt x="364" y="1056"/>
                  </a:lnTo>
                  <a:lnTo>
                    <a:pt x="350" y="1044"/>
                  </a:lnTo>
                  <a:lnTo>
                    <a:pt x="338" y="1031"/>
                  </a:lnTo>
                  <a:lnTo>
                    <a:pt x="327" y="1018"/>
                  </a:lnTo>
                  <a:lnTo>
                    <a:pt x="318" y="1003"/>
                  </a:lnTo>
                  <a:lnTo>
                    <a:pt x="309" y="989"/>
                  </a:lnTo>
                  <a:lnTo>
                    <a:pt x="301" y="974"/>
                  </a:lnTo>
                  <a:lnTo>
                    <a:pt x="295" y="957"/>
                  </a:lnTo>
                  <a:lnTo>
                    <a:pt x="290" y="941"/>
                  </a:lnTo>
                  <a:lnTo>
                    <a:pt x="285" y="925"/>
                  </a:lnTo>
                  <a:lnTo>
                    <a:pt x="282" y="908"/>
                  </a:lnTo>
                  <a:lnTo>
                    <a:pt x="279" y="891"/>
                  </a:lnTo>
                  <a:lnTo>
                    <a:pt x="276" y="874"/>
                  </a:lnTo>
                  <a:lnTo>
                    <a:pt x="275" y="855"/>
                  </a:lnTo>
                  <a:lnTo>
                    <a:pt x="273" y="837"/>
                  </a:lnTo>
                  <a:lnTo>
                    <a:pt x="272" y="800"/>
                  </a:lnTo>
                  <a:lnTo>
                    <a:pt x="272" y="764"/>
                  </a:lnTo>
                  <a:lnTo>
                    <a:pt x="273" y="726"/>
                  </a:lnTo>
                  <a:lnTo>
                    <a:pt x="273" y="688"/>
                  </a:lnTo>
                  <a:lnTo>
                    <a:pt x="282" y="651"/>
                  </a:lnTo>
                  <a:lnTo>
                    <a:pt x="291" y="618"/>
                  </a:lnTo>
                  <a:lnTo>
                    <a:pt x="296" y="603"/>
                  </a:lnTo>
                  <a:lnTo>
                    <a:pt x="302" y="589"/>
                  </a:lnTo>
                  <a:lnTo>
                    <a:pt x="307" y="577"/>
                  </a:lnTo>
                  <a:lnTo>
                    <a:pt x="314" y="565"/>
                  </a:lnTo>
                  <a:lnTo>
                    <a:pt x="320" y="553"/>
                  </a:lnTo>
                  <a:lnTo>
                    <a:pt x="326" y="544"/>
                  </a:lnTo>
                  <a:lnTo>
                    <a:pt x="332" y="535"/>
                  </a:lnTo>
                  <a:lnTo>
                    <a:pt x="339" y="527"/>
                  </a:lnTo>
                  <a:lnTo>
                    <a:pt x="346" y="521"/>
                  </a:lnTo>
                  <a:lnTo>
                    <a:pt x="353" y="515"/>
                  </a:lnTo>
                  <a:lnTo>
                    <a:pt x="361" y="510"/>
                  </a:lnTo>
                  <a:lnTo>
                    <a:pt x="368" y="506"/>
                  </a:lnTo>
                  <a:lnTo>
                    <a:pt x="376" y="503"/>
                  </a:lnTo>
                  <a:lnTo>
                    <a:pt x="383" y="501"/>
                  </a:lnTo>
                  <a:lnTo>
                    <a:pt x="391" y="500"/>
                  </a:lnTo>
                  <a:lnTo>
                    <a:pt x="400" y="501"/>
                  </a:lnTo>
                  <a:lnTo>
                    <a:pt x="409" y="502"/>
                  </a:lnTo>
                  <a:lnTo>
                    <a:pt x="418" y="504"/>
                  </a:lnTo>
                  <a:lnTo>
                    <a:pt x="427" y="509"/>
                  </a:lnTo>
                  <a:lnTo>
                    <a:pt x="436" y="513"/>
                  </a:lnTo>
                  <a:lnTo>
                    <a:pt x="445" y="518"/>
                  </a:lnTo>
                  <a:lnTo>
                    <a:pt x="455" y="524"/>
                  </a:lnTo>
                  <a:lnTo>
                    <a:pt x="465" y="532"/>
                  </a:lnTo>
                  <a:lnTo>
                    <a:pt x="475" y="540"/>
                  </a:lnTo>
                  <a:lnTo>
                    <a:pt x="485" y="549"/>
                  </a:lnTo>
                  <a:lnTo>
                    <a:pt x="495" y="560"/>
                  </a:lnTo>
                  <a:lnTo>
                    <a:pt x="507" y="572"/>
                  </a:lnTo>
                  <a:lnTo>
                    <a:pt x="518" y="584"/>
                  </a:lnTo>
                  <a:lnTo>
                    <a:pt x="531" y="610"/>
                  </a:lnTo>
                  <a:lnTo>
                    <a:pt x="545" y="635"/>
                  </a:lnTo>
                  <a:lnTo>
                    <a:pt x="559" y="659"/>
                  </a:lnTo>
                  <a:lnTo>
                    <a:pt x="572" y="681"/>
                  </a:lnTo>
                  <a:lnTo>
                    <a:pt x="586" y="702"/>
                  </a:lnTo>
                  <a:lnTo>
                    <a:pt x="601" y="722"/>
                  </a:lnTo>
                  <a:lnTo>
                    <a:pt x="614" y="741"/>
                  </a:lnTo>
                  <a:lnTo>
                    <a:pt x="628" y="758"/>
                  </a:lnTo>
                  <a:lnTo>
                    <a:pt x="643" y="775"/>
                  </a:lnTo>
                  <a:lnTo>
                    <a:pt x="657" y="790"/>
                  </a:lnTo>
                  <a:lnTo>
                    <a:pt x="671" y="803"/>
                  </a:lnTo>
                  <a:lnTo>
                    <a:pt x="686" y="817"/>
                  </a:lnTo>
                  <a:lnTo>
                    <a:pt x="700" y="828"/>
                  </a:lnTo>
                  <a:lnTo>
                    <a:pt x="714" y="838"/>
                  </a:lnTo>
                  <a:lnTo>
                    <a:pt x="729" y="847"/>
                  </a:lnTo>
                  <a:lnTo>
                    <a:pt x="744" y="854"/>
                  </a:lnTo>
                  <a:lnTo>
                    <a:pt x="758" y="861"/>
                  </a:lnTo>
                  <a:lnTo>
                    <a:pt x="773" y="867"/>
                  </a:lnTo>
                  <a:lnTo>
                    <a:pt x="788" y="871"/>
                  </a:lnTo>
                  <a:lnTo>
                    <a:pt x="803" y="874"/>
                  </a:lnTo>
                  <a:lnTo>
                    <a:pt x="818" y="875"/>
                  </a:lnTo>
                  <a:lnTo>
                    <a:pt x="833" y="876"/>
                  </a:lnTo>
                  <a:lnTo>
                    <a:pt x="848" y="875"/>
                  </a:lnTo>
                  <a:lnTo>
                    <a:pt x="863" y="873"/>
                  </a:lnTo>
                  <a:lnTo>
                    <a:pt x="879" y="870"/>
                  </a:lnTo>
                  <a:lnTo>
                    <a:pt x="894" y="866"/>
                  </a:lnTo>
                  <a:lnTo>
                    <a:pt x="909" y="859"/>
                  </a:lnTo>
                  <a:lnTo>
                    <a:pt x="925" y="852"/>
                  </a:lnTo>
                  <a:lnTo>
                    <a:pt x="940" y="844"/>
                  </a:lnTo>
                  <a:lnTo>
                    <a:pt x="955" y="835"/>
                  </a:lnTo>
                  <a:lnTo>
                    <a:pt x="971" y="825"/>
                  </a:lnTo>
                  <a:lnTo>
                    <a:pt x="987" y="813"/>
                  </a:lnTo>
                  <a:lnTo>
                    <a:pt x="964" y="809"/>
                  </a:lnTo>
                  <a:lnTo>
                    <a:pt x="941" y="803"/>
                  </a:lnTo>
                  <a:lnTo>
                    <a:pt x="921" y="796"/>
                  </a:lnTo>
                  <a:lnTo>
                    <a:pt x="902" y="787"/>
                  </a:lnTo>
                  <a:lnTo>
                    <a:pt x="884" y="777"/>
                  </a:lnTo>
                  <a:lnTo>
                    <a:pt x="866" y="765"/>
                  </a:lnTo>
                  <a:lnTo>
                    <a:pt x="851" y="750"/>
                  </a:lnTo>
                  <a:lnTo>
                    <a:pt x="836" y="736"/>
                  </a:lnTo>
                  <a:lnTo>
                    <a:pt x="821" y="721"/>
                  </a:lnTo>
                  <a:lnTo>
                    <a:pt x="808" y="703"/>
                  </a:lnTo>
                  <a:lnTo>
                    <a:pt x="796" y="686"/>
                  </a:lnTo>
                  <a:lnTo>
                    <a:pt x="784" y="668"/>
                  </a:lnTo>
                  <a:lnTo>
                    <a:pt x="761" y="630"/>
                  </a:lnTo>
                  <a:lnTo>
                    <a:pt x="741" y="590"/>
                  </a:lnTo>
                  <a:lnTo>
                    <a:pt x="721" y="550"/>
                  </a:lnTo>
                  <a:lnTo>
                    <a:pt x="701" y="512"/>
                  </a:lnTo>
                  <a:lnTo>
                    <a:pt x="692" y="493"/>
                  </a:lnTo>
                  <a:lnTo>
                    <a:pt x="681" y="475"/>
                  </a:lnTo>
                  <a:lnTo>
                    <a:pt x="671" y="458"/>
                  </a:lnTo>
                  <a:lnTo>
                    <a:pt x="660" y="441"/>
                  </a:lnTo>
                  <a:lnTo>
                    <a:pt x="649" y="425"/>
                  </a:lnTo>
                  <a:lnTo>
                    <a:pt x="638" y="411"/>
                  </a:lnTo>
                  <a:lnTo>
                    <a:pt x="625" y="397"/>
                  </a:lnTo>
                  <a:lnTo>
                    <a:pt x="612" y="385"/>
                  </a:lnTo>
                  <a:lnTo>
                    <a:pt x="599" y="375"/>
                  </a:lnTo>
                  <a:lnTo>
                    <a:pt x="584" y="366"/>
                  </a:lnTo>
                  <a:lnTo>
                    <a:pt x="569" y="359"/>
                  </a:lnTo>
                  <a:lnTo>
                    <a:pt x="553" y="354"/>
                  </a:lnTo>
                  <a:lnTo>
                    <a:pt x="573" y="342"/>
                  </a:lnTo>
                  <a:lnTo>
                    <a:pt x="593" y="332"/>
                  </a:lnTo>
                  <a:lnTo>
                    <a:pt x="612" y="324"/>
                  </a:lnTo>
                  <a:lnTo>
                    <a:pt x="631" y="316"/>
                  </a:lnTo>
                  <a:lnTo>
                    <a:pt x="651" y="309"/>
                  </a:lnTo>
                  <a:lnTo>
                    <a:pt x="669" y="303"/>
                  </a:lnTo>
                  <a:lnTo>
                    <a:pt x="688" y="297"/>
                  </a:lnTo>
                  <a:lnTo>
                    <a:pt x="706" y="293"/>
                  </a:lnTo>
                  <a:lnTo>
                    <a:pt x="723" y="290"/>
                  </a:lnTo>
                  <a:lnTo>
                    <a:pt x="742" y="287"/>
                  </a:lnTo>
                  <a:lnTo>
                    <a:pt x="759" y="286"/>
                  </a:lnTo>
                  <a:lnTo>
                    <a:pt x="775" y="286"/>
                  </a:lnTo>
                  <a:lnTo>
                    <a:pt x="793" y="287"/>
                  </a:lnTo>
                  <a:lnTo>
                    <a:pt x="809" y="288"/>
                  </a:lnTo>
                  <a:lnTo>
                    <a:pt x="826" y="291"/>
                  </a:lnTo>
                  <a:lnTo>
                    <a:pt x="842" y="295"/>
                  </a:lnTo>
                  <a:lnTo>
                    <a:pt x="857" y="300"/>
                  </a:lnTo>
                  <a:lnTo>
                    <a:pt x="873" y="306"/>
                  </a:lnTo>
                  <a:lnTo>
                    <a:pt x="888" y="313"/>
                  </a:lnTo>
                  <a:lnTo>
                    <a:pt x="903" y="321"/>
                  </a:lnTo>
                  <a:lnTo>
                    <a:pt x="918" y="329"/>
                  </a:lnTo>
                  <a:lnTo>
                    <a:pt x="932" y="339"/>
                  </a:lnTo>
                  <a:lnTo>
                    <a:pt x="946" y="349"/>
                  </a:lnTo>
                  <a:lnTo>
                    <a:pt x="959" y="362"/>
                  </a:lnTo>
                  <a:lnTo>
                    <a:pt x="973" y="375"/>
                  </a:lnTo>
                  <a:lnTo>
                    <a:pt x="986" y="388"/>
                  </a:lnTo>
                  <a:lnTo>
                    <a:pt x="999" y="404"/>
                  </a:lnTo>
                  <a:lnTo>
                    <a:pt x="1012" y="420"/>
                  </a:lnTo>
                  <a:lnTo>
                    <a:pt x="1024" y="436"/>
                  </a:lnTo>
                  <a:lnTo>
                    <a:pt x="1036" y="455"/>
                  </a:lnTo>
                  <a:lnTo>
                    <a:pt x="1048" y="474"/>
                  </a:lnTo>
                  <a:lnTo>
                    <a:pt x="1060" y="493"/>
                  </a:lnTo>
                  <a:lnTo>
                    <a:pt x="1066" y="510"/>
                  </a:lnTo>
                  <a:lnTo>
                    <a:pt x="1073" y="525"/>
                  </a:lnTo>
                  <a:lnTo>
                    <a:pt x="1080" y="540"/>
                  </a:lnTo>
                  <a:lnTo>
                    <a:pt x="1087" y="553"/>
                  </a:lnTo>
                  <a:lnTo>
                    <a:pt x="1094" y="567"/>
                  </a:lnTo>
                  <a:lnTo>
                    <a:pt x="1103" y="579"/>
                  </a:lnTo>
                  <a:lnTo>
                    <a:pt x="1111" y="590"/>
                  </a:lnTo>
                  <a:lnTo>
                    <a:pt x="1120" y="601"/>
                  </a:lnTo>
                  <a:lnTo>
                    <a:pt x="1128" y="612"/>
                  </a:lnTo>
                  <a:lnTo>
                    <a:pt x="1137" y="621"/>
                  </a:lnTo>
                  <a:lnTo>
                    <a:pt x="1147" y="629"/>
                  </a:lnTo>
                  <a:lnTo>
                    <a:pt x="1157" y="637"/>
                  </a:lnTo>
                  <a:lnTo>
                    <a:pt x="1167" y="644"/>
                  </a:lnTo>
                  <a:lnTo>
                    <a:pt x="1177" y="650"/>
                  </a:lnTo>
                  <a:lnTo>
                    <a:pt x="1188" y="655"/>
                  </a:lnTo>
                  <a:lnTo>
                    <a:pt x="1200" y="661"/>
                  </a:lnTo>
                  <a:lnTo>
                    <a:pt x="1211" y="665"/>
                  </a:lnTo>
                  <a:lnTo>
                    <a:pt x="1222" y="668"/>
                  </a:lnTo>
                  <a:lnTo>
                    <a:pt x="1234" y="671"/>
                  </a:lnTo>
                  <a:lnTo>
                    <a:pt x="1247" y="673"/>
                  </a:lnTo>
                  <a:lnTo>
                    <a:pt x="1259" y="674"/>
                  </a:lnTo>
                  <a:lnTo>
                    <a:pt x="1271" y="674"/>
                  </a:lnTo>
                  <a:lnTo>
                    <a:pt x="1284" y="673"/>
                  </a:lnTo>
                  <a:lnTo>
                    <a:pt x="1298" y="672"/>
                  </a:lnTo>
                  <a:lnTo>
                    <a:pt x="1312" y="670"/>
                  </a:lnTo>
                  <a:lnTo>
                    <a:pt x="1325" y="667"/>
                  </a:lnTo>
                  <a:lnTo>
                    <a:pt x="1340" y="664"/>
                  </a:lnTo>
                  <a:lnTo>
                    <a:pt x="1355" y="660"/>
                  </a:lnTo>
                  <a:lnTo>
                    <a:pt x="1369" y="654"/>
                  </a:lnTo>
                  <a:lnTo>
                    <a:pt x="1385" y="648"/>
                  </a:lnTo>
                  <a:lnTo>
                    <a:pt x="1400" y="642"/>
                  </a:lnTo>
                  <a:lnTo>
                    <a:pt x="1416" y="63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8" name="Freeform 136">
              <a:extLst>
                <a:ext uri="{FF2B5EF4-FFF2-40B4-BE49-F238E27FC236}">
                  <a16:creationId xmlns:a16="http://schemas.microsoft.com/office/drawing/2014/main" id="{2C25D763-5E0B-47DA-8352-B94797B6C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589"/>
              <a:ext cx="361" cy="375"/>
            </a:xfrm>
            <a:custGeom>
              <a:avLst/>
              <a:gdLst>
                <a:gd name="T0" fmla="*/ 730 w 1445"/>
                <a:gd name="T1" fmla="*/ 38 h 1496"/>
                <a:gd name="T2" fmla="*/ 687 w 1445"/>
                <a:gd name="T3" fmla="*/ 112 h 1496"/>
                <a:gd name="T4" fmla="*/ 622 w 1445"/>
                <a:gd name="T5" fmla="*/ 218 h 1496"/>
                <a:gd name="T6" fmla="*/ 532 w 1445"/>
                <a:gd name="T7" fmla="*/ 350 h 1496"/>
                <a:gd name="T8" fmla="*/ 441 w 1445"/>
                <a:gd name="T9" fmla="*/ 472 h 1496"/>
                <a:gd name="T10" fmla="*/ 347 w 1445"/>
                <a:gd name="T11" fmla="*/ 586 h 1496"/>
                <a:gd name="T12" fmla="*/ 250 w 1445"/>
                <a:gd name="T13" fmla="*/ 696 h 1496"/>
                <a:gd name="T14" fmla="*/ 152 w 1445"/>
                <a:gd name="T15" fmla="*/ 801 h 1496"/>
                <a:gd name="T16" fmla="*/ 52 w 1445"/>
                <a:gd name="T17" fmla="*/ 904 h 1496"/>
                <a:gd name="T18" fmla="*/ 123 w 1445"/>
                <a:gd name="T19" fmla="*/ 1076 h 1496"/>
                <a:gd name="T20" fmla="*/ 277 w 1445"/>
                <a:gd name="T21" fmla="*/ 1225 h 1496"/>
                <a:gd name="T22" fmla="*/ 340 w 1445"/>
                <a:gd name="T23" fmla="*/ 1280 h 1496"/>
                <a:gd name="T24" fmla="*/ 404 w 1445"/>
                <a:gd name="T25" fmla="*/ 1331 h 1496"/>
                <a:gd name="T26" fmla="*/ 470 w 1445"/>
                <a:gd name="T27" fmla="*/ 1377 h 1496"/>
                <a:gd name="T28" fmla="*/ 536 w 1445"/>
                <a:gd name="T29" fmla="*/ 1417 h 1496"/>
                <a:gd name="T30" fmla="*/ 604 w 1445"/>
                <a:gd name="T31" fmla="*/ 1450 h 1496"/>
                <a:gd name="T32" fmla="*/ 675 w 1445"/>
                <a:gd name="T33" fmla="*/ 1475 h 1496"/>
                <a:gd name="T34" fmla="*/ 748 w 1445"/>
                <a:gd name="T35" fmla="*/ 1491 h 1496"/>
                <a:gd name="T36" fmla="*/ 822 w 1445"/>
                <a:gd name="T37" fmla="*/ 1496 h 1496"/>
                <a:gd name="T38" fmla="*/ 900 w 1445"/>
                <a:gd name="T39" fmla="*/ 1491 h 1496"/>
                <a:gd name="T40" fmla="*/ 981 w 1445"/>
                <a:gd name="T41" fmla="*/ 1474 h 1496"/>
                <a:gd name="T42" fmla="*/ 1065 w 1445"/>
                <a:gd name="T43" fmla="*/ 1443 h 1496"/>
                <a:gd name="T44" fmla="*/ 1134 w 1445"/>
                <a:gd name="T45" fmla="*/ 1399 h 1496"/>
                <a:gd name="T46" fmla="*/ 1183 w 1445"/>
                <a:gd name="T47" fmla="*/ 1353 h 1496"/>
                <a:gd name="T48" fmla="*/ 1229 w 1445"/>
                <a:gd name="T49" fmla="*/ 1305 h 1496"/>
                <a:gd name="T50" fmla="*/ 1271 w 1445"/>
                <a:gd name="T51" fmla="*/ 1257 h 1496"/>
                <a:gd name="T52" fmla="*/ 1310 w 1445"/>
                <a:gd name="T53" fmla="*/ 1208 h 1496"/>
                <a:gd name="T54" fmla="*/ 1344 w 1445"/>
                <a:gd name="T55" fmla="*/ 1157 h 1496"/>
                <a:gd name="T56" fmla="*/ 1375 w 1445"/>
                <a:gd name="T57" fmla="*/ 1103 h 1496"/>
                <a:gd name="T58" fmla="*/ 1400 w 1445"/>
                <a:gd name="T59" fmla="*/ 1049 h 1496"/>
                <a:gd name="T60" fmla="*/ 1420 w 1445"/>
                <a:gd name="T61" fmla="*/ 994 h 1496"/>
                <a:gd name="T62" fmla="*/ 1434 w 1445"/>
                <a:gd name="T63" fmla="*/ 936 h 1496"/>
                <a:gd name="T64" fmla="*/ 1442 w 1445"/>
                <a:gd name="T65" fmla="*/ 877 h 1496"/>
                <a:gd name="T66" fmla="*/ 1445 w 1445"/>
                <a:gd name="T67" fmla="*/ 815 h 1496"/>
                <a:gd name="T68" fmla="*/ 1439 w 1445"/>
                <a:gd name="T69" fmla="*/ 752 h 1496"/>
                <a:gd name="T70" fmla="*/ 1427 w 1445"/>
                <a:gd name="T71" fmla="*/ 685 h 1496"/>
                <a:gd name="T72" fmla="*/ 1407 w 1445"/>
                <a:gd name="T73" fmla="*/ 617 h 1496"/>
                <a:gd name="T74" fmla="*/ 1379 w 1445"/>
                <a:gd name="T75" fmla="*/ 546 h 1496"/>
                <a:gd name="T76" fmla="*/ 1333 w 1445"/>
                <a:gd name="T77" fmla="*/ 474 h 1496"/>
                <a:gd name="T78" fmla="*/ 1272 w 1445"/>
                <a:gd name="T79" fmla="*/ 406 h 1496"/>
                <a:gd name="T80" fmla="*/ 1203 w 1445"/>
                <a:gd name="T81" fmla="*/ 341 h 1496"/>
                <a:gd name="T82" fmla="*/ 1131 w 1445"/>
                <a:gd name="T83" fmla="*/ 277 h 1496"/>
                <a:gd name="T84" fmla="*/ 1053 w 1445"/>
                <a:gd name="T85" fmla="*/ 215 h 1496"/>
                <a:gd name="T86" fmla="*/ 971 w 1445"/>
                <a:gd name="T87" fmla="*/ 154 h 1496"/>
                <a:gd name="T88" fmla="*/ 842 w 1445"/>
                <a:gd name="T89" fmla="*/ 62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5" h="1496">
                  <a:moveTo>
                    <a:pt x="752" y="0"/>
                  </a:moveTo>
                  <a:lnTo>
                    <a:pt x="730" y="38"/>
                  </a:lnTo>
                  <a:lnTo>
                    <a:pt x="709" y="75"/>
                  </a:lnTo>
                  <a:lnTo>
                    <a:pt x="687" y="112"/>
                  </a:lnTo>
                  <a:lnTo>
                    <a:pt x="666" y="148"/>
                  </a:lnTo>
                  <a:lnTo>
                    <a:pt x="622" y="218"/>
                  </a:lnTo>
                  <a:lnTo>
                    <a:pt x="578" y="284"/>
                  </a:lnTo>
                  <a:lnTo>
                    <a:pt x="532" y="350"/>
                  </a:lnTo>
                  <a:lnTo>
                    <a:pt x="487" y="412"/>
                  </a:lnTo>
                  <a:lnTo>
                    <a:pt x="441" y="472"/>
                  </a:lnTo>
                  <a:lnTo>
                    <a:pt x="394" y="530"/>
                  </a:lnTo>
                  <a:lnTo>
                    <a:pt x="347" y="586"/>
                  </a:lnTo>
                  <a:lnTo>
                    <a:pt x="299" y="642"/>
                  </a:lnTo>
                  <a:lnTo>
                    <a:pt x="250" y="696"/>
                  </a:lnTo>
                  <a:lnTo>
                    <a:pt x="201" y="749"/>
                  </a:lnTo>
                  <a:lnTo>
                    <a:pt x="152" y="801"/>
                  </a:lnTo>
                  <a:lnTo>
                    <a:pt x="102" y="853"/>
                  </a:lnTo>
                  <a:lnTo>
                    <a:pt x="52" y="904"/>
                  </a:lnTo>
                  <a:lnTo>
                    <a:pt x="0" y="954"/>
                  </a:lnTo>
                  <a:lnTo>
                    <a:pt x="123" y="1076"/>
                  </a:lnTo>
                  <a:lnTo>
                    <a:pt x="246" y="1196"/>
                  </a:lnTo>
                  <a:lnTo>
                    <a:pt x="277" y="1225"/>
                  </a:lnTo>
                  <a:lnTo>
                    <a:pt x="308" y="1252"/>
                  </a:lnTo>
                  <a:lnTo>
                    <a:pt x="340" y="1280"/>
                  </a:lnTo>
                  <a:lnTo>
                    <a:pt x="371" y="1305"/>
                  </a:lnTo>
                  <a:lnTo>
                    <a:pt x="404" y="1331"/>
                  </a:lnTo>
                  <a:lnTo>
                    <a:pt x="437" y="1354"/>
                  </a:lnTo>
                  <a:lnTo>
                    <a:pt x="470" y="1377"/>
                  </a:lnTo>
                  <a:lnTo>
                    <a:pt x="502" y="1398"/>
                  </a:lnTo>
                  <a:lnTo>
                    <a:pt x="536" y="1417"/>
                  </a:lnTo>
                  <a:lnTo>
                    <a:pt x="570" y="1434"/>
                  </a:lnTo>
                  <a:lnTo>
                    <a:pt x="604" y="1450"/>
                  </a:lnTo>
                  <a:lnTo>
                    <a:pt x="639" y="1464"/>
                  </a:lnTo>
                  <a:lnTo>
                    <a:pt x="675" y="1475"/>
                  </a:lnTo>
                  <a:lnTo>
                    <a:pt x="711" y="1484"/>
                  </a:lnTo>
                  <a:lnTo>
                    <a:pt x="748" y="1491"/>
                  </a:lnTo>
                  <a:lnTo>
                    <a:pt x="784" y="1495"/>
                  </a:lnTo>
                  <a:lnTo>
                    <a:pt x="822" y="1496"/>
                  </a:lnTo>
                  <a:lnTo>
                    <a:pt x="861" y="1495"/>
                  </a:lnTo>
                  <a:lnTo>
                    <a:pt x="900" y="1491"/>
                  </a:lnTo>
                  <a:lnTo>
                    <a:pt x="941" y="1484"/>
                  </a:lnTo>
                  <a:lnTo>
                    <a:pt x="981" y="1474"/>
                  </a:lnTo>
                  <a:lnTo>
                    <a:pt x="1022" y="1460"/>
                  </a:lnTo>
                  <a:lnTo>
                    <a:pt x="1065" y="1443"/>
                  </a:lnTo>
                  <a:lnTo>
                    <a:pt x="1108" y="1423"/>
                  </a:lnTo>
                  <a:lnTo>
                    <a:pt x="1134" y="1399"/>
                  </a:lnTo>
                  <a:lnTo>
                    <a:pt x="1158" y="1377"/>
                  </a:lnTo>
                  <a:lnTo>
                    <a:pt x="1183" y="1353"/>
                  </a:lnTo>
                  <a:lnTo>
                    <a:pt x="1206" y="1330"/>
                  </a:lnTo>
                  <a:lnTo>
                    <a:pt x="1229" y="1305"/>
                  </a:lnTo>
                  <a:lnTo>
                    <a:pt x="1250" y="1282"/>
                  </a:lnTo>
                  <a:lnTo>
                    <a:pt x="1271" y="1257"/>
                  </a:lnTo>
                  <a:lnTo>
                    <a:pt x="1291" y="1232"/>
                  </a:lnTo>
                  <a:lnTo>
                    <a:pt x="1310" y="1208"/>
                  </a:lnTo>
                  <a:lnTo>
                    <a:pt x="1328" y="1182"/>
                  </a:lnTo>
                  <a:lnTo>
                    <a:pt x="1344" y="1157"/>
                  </a:lnTo>
                  <a:lnTo>
                    <a:pt x="1360" y="1130"/>
                  </a:lnTo>
                  <a:lnTo>
                    <a:pt x="1375" y="1103"/>
                  </a:lnTo>
                  <a:lnTo>
                    <a:pt x="1387" y="1077"/>
                  </a:lnTo>
                  <a:lnTo>
                    <a:pt x="1400" y="1049"/>
                  </a:lnTo>
                  <a:lnTo>
                    <a:pt x="1411" y="1022"/>
                  </a:lnTo>
                  <a:lnTo>
                    <a:pt x="1420" y="994"/>
                  </a:lnTo>
                  <a:lnTo>
                    <a:pt x="1427" y="966"/>
                  </a:lnTo>
                  <a:lnTo>
                    <a:pt x="1434" y="936"/>
                  </a:lnTo>
                  <a:lnTo>
                    <a:pt x="1439" y="907"/>
                  </a:lnTo>
                  <a:lnTo>
                    <a:pt x="1442" y="877"/>
                  </a:lnTo>
                  <a:lnTo>
                    <a:pt x="1443" y="846"/>
                  </a:lnTo>
                  <a:lnTo>
                    <a:pt x="1445" y="815"/>
                  </a:lnTo>
                  <a:lnTo>
                    <a:pt x="1442" y="783"/>
                  </a:lnTo>
                  <a:lnTo>
                    <a:pt x="1439" y="752"/>
                  </a:lnTo>
                  <a:lnTo>
                    <a:pt x="1434" y="719"/>
                  </a:lnTo>
                  <a:lnTo>
                    <a:pt x="1427" y="685"/>
                  </a:lnTo>
                  <a:lnTo>
                    <a:pt x="1418" y="652"/>
                  </a:lnTo>
                  <a:lnTo>
                    <a:pt x="1407" y="617"/>
                  </a:lnTo>
                  <a:lnTo>
                    <a:pt x="1394" y="581"/>
                  </a:lnTo>
                  <a:lnTo>
                    <a:pt x="1379" y="546"/>
                  </a:lnTo>
                  <a:lnTo>
                    <a:pt x="1362" y="509"/>
                  </a:lnTo>
                  <a:lnTo>
                    <a:pt x="1333" y="474"/>
                  </a:lnTo>
                  <a:lnTo>
                    <a:pt x="1303" y="439"/>
                  </a:lnTo>
                  <a:lnTo>
                    <a:pt x="1272" y="406"/>
                  </a:lnTo>
                  <a:lnTo>
                    <a:pt x="1238" y="373"/>
                  </a:lnTo>
                  <a:lnTo>
                    <a:pt x="1203" y="341"/>
                  </a:lnTo>
                  <a:lnTo>
                    <a:pt x="1168" y="309"/>
                  </a:lnTo>
                  <a:lnTo>
                    <a:pt x="1131" y="277"/>
                  </a:lnTo>
                  <a:lnTo>
                    <a:pt x="1093" y="246"/>
                  </a:lnTo>
                  <a:lnTo>
                    <a:pt x="1053" y="215"/>
                  </a:lnTo>
                  <a:lnTo>
                    <a:pt x="1013" y="184"/>
                  </a:lnTo>
                  <a:lnTo>
                    <a:pt x="971" y="154"/>
                  </a:lnTo>
                  <a:lnTo>
                    <a:pt x="929" y="123"/>
                  </a:lnTo>
                  <a:lnTo>
                    <a:pt x="842" y="62"/>
                  </a:lnTo>
                  <a:lnTo>
                    <a:pt x="75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BA1D31BC-1653-4620-A82C-9F66E7E6A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671"/>
              <a:ext cx="211" cy="236"/>
            </a:xfrm>
            <a:custGeom>
              <a:avLst/>
              <a:gdLst>
                <a:gd name="T0" fmla="*/ 545 w 846"/>
                <a:gd name="T1" fmla="*/ 92 h 944"/>
                <a:gd name="T2" fmla="*/ 389 w 846"/>
                <a:gd name="T3" fmla="*/ 280 h 944"/>
                <a:gd name="T4" fmla="*/ 232 w 846"/>
                <a:gd name="T5" fmla="*/ 470 h 944"/>
                <a:gd name="T6" fmla="*/ 77 w 846"/>
                <a:gd name="T7" fmla="*/ 658 h 944"/>
                <a:gd name="T8" fmla="*/ 18 w 846"/>
                <a:gd name="T9" fmla="*/ 770 h 944"/>
                <a:gd name="T10" fmla="*/ 55 w 846"/>
                <a:gd name="T11" fmla="*/ 808 h 944"/>
                <a:gd name="T12" fmla="*/ 92 w 846"/>
                <a:gd name="T13" fmla="*/ 842 h 944"/>
                <a:gd name="T14" fmla="*/ 131 w 846"/>
                <a:gd name="T15" fmla="*/ 870 h 944"/>
                <a:gd name="T16" fmla="*/ 170 w 846"/>
                <a:gd name="T17" fmla="*/ 895 h 944"/>
                <a:gd name="T18" fmla="*/ 209 w 846"/>
                <a:gd name="T19" fmla="*/ 915 h 944"/>
                <a:gd name="T20" fmla="*/ 248 w 846"/>
                <a:gd name="T21" fmla="*/ 929 h 944"/>
                <a:gd name="T22" fmla="*/ 289 w 846"/>
                <a:gd name="T23" fmla="*/ 939 h 944"/>
                <a:gd name="T24" fmla="*/ 330 w 846"/>
                <a:gd name="T25" fmla="*/ 943 h 944"/>
                <a:gd name="T26" fmla="*/ 371 w 846"/>
                <a:gd name="T27" fmla="*/ 942 h 944"/>
                <a:gd name="T28" fmla="*/ 412 w 846"/>
                <a:gd name="T29" fmla="*/ 936 h 944"/>
                <a:gd name="T30" fmla="*/ 453 w 846"/>
                <a:gd name="T31" fmla="*/ 923 h 944"/>
                <a:gd name="T32" fmla="*/ 494 w 846"/>
                <a:gd name="T33" fmla="*/ 905 h 944"/>
                <a:gd name="T34" fmla="*/ 535 w 846"/>
                <a:gd name="T35" fmla="*/ 881 h 944"/>
                <a:gd name="T36" fmla="*/ 574 w 846"/>
                <a:gd name="T37" fmla="*/ 850 h 944"/>
                <a:gd name="T38" fmla="*/ 614 w 846"/>
                <a:gd name="T39" fmla="*/ 813 h 944"/>
                <a:gd name="T40" fmla="*/ 660 w 846"/>
                <a:gd name="T41" fmla="*/ 766 h 944"/>
                <a:gd name="T42" fmla="*/ 707 w 846"/>
                <a:gd name="T43" fmla="*/ 713 h 944"/>
                <a:gd name="T44" fmla="*/ 747 w 846"/>
                <a:gd name="T45" fmla="*/ 660 h 944"/>
                <a:gd name="T46" fmla="*/ 781 w 846"/>
                <a:gd name="T47" fmla="*/ 606 h 944"/>
                <a:gd name="T48" fmla="*/ 806 w 846"/>
                <a:gd name="T49" fmla="*/ 552 h 944"/>
                <a:gd name="T50" fmla="*/ 827 w 846"/>
                <a:gd name="T51" fmla="*/ 497 h 944"/>
                <a:gd name="T52" fmla="*/ 839 w 846"/>
                <a:gd name="T53" fmla="*/ 443 h 944"/>
                <a:gd name="T54" fmla="*/ 845 w 846"/>
                <a:gd name="T55" fmla="*/ 390 h 944"/>
                <a:gd name="T56" fmla="*/ 845 w 846"/>
                <a:gd name="T57" fmla="*/ 338 h 944"/>
                <a:gd name="T58" fmla="*/ 837 w 846"/>
                <a:gd name="T59" fmla="*/ 286 h 944"/>
                <a:gd name="T60" fmla="*/ 823 w 846"/>
                <a:gd name="T61" fmla="*/ 236 h 944"/>
                <a:gd name="T62" fmla="*/ 801 w 846"/>
                <a:gd name="T63" fmla="*/ 188 h 944"/>
                <a:gd name="T64" fmla="*/ 774 w 846"/>
                <a:gd name="T65" fmla="*/ 142 h 944"/>
                <a:gd name="T66" fmla="*/ 739 w 846"/>
                <a:gd name="T67" fmla="*/ 98 h 944"/>
                <a:gd name="T68" fmla="*/ 697 w 846"/>
                <a:gd name="T69" fmla="*/ 56 h 944"/>
                <a:gd name="T70" fmla="*/ 648 w 846"/>
                <a:gd name="T71" fmla="*/ 19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6" h="944">
                  <a:moveTo>
                    <a:pt x="621" y="0"/>
                  </a:moveTo>
                  <a:lnTo>
                    <a:pt x="545" y="92"/>
                  </a:lnTo>
                  <a:lnTo>
                    <a:pt x="467" y="185"/>
                  </a:lnTo>
                  <a:lnTo>
                    <a:pt x="389" y="280"/>
                  </a:lnTo>
                  <a:lnTo>
                    <a:pt x="311" y="376"/>
                  </a:lnTo>
                  <a:lnTo>
                    <a:pt x="232" y="470"/>
                  </a:lnTo>
                  <a:lnTo>
                    <a:pt x="154" y="565"/>
                  </a:lnTo>
                  <a:lnTo>
                    <a:pt x="77" y="658"/>
                  </a:lnTo>
                  <a:lnTo>
                    <a:pt x="0" y="750"/>
                  </a:lnTo>
                  <a:lnTo>
                    <a:pt x="18" y="770"/>
                  </a:lnTo>
                  <a:lnTo>
                    <a:pt x="37" y="790"/>
                  </a:lnTo>
                  <a:lnTo>
                    <a:pt x="55" y="808"/>
                  </a:lnTo>
                  <a:lnTo>
                    <a:pt x="74" y="825"/>
                  </a:lnTo>
                  <a:lnTo>
                    <a:pt x="92" y="842"/>
                  </a:lnTo>
                  <a:lnTo>
                    <a:pt x="111" y="857"/>
                  </a:lnTo>
                  <a:lnTo>
                    <a:pt x="131" y="870"/>
                  </a:lnTo>
                  <a:lnTo>
                    <a:pt x="150" y="884"/>
                  </a:lnTo>
                  <a:lnTo>
                    <a:pt x="170" y="895"/>
                  </a:lnTo>
                  <a:lnTo>
                    <a:pt x="189" y="906"/>
                  </a:lnTo>
                  <a:lnTo>
                    <a:pt x="209" y="915"/>
                  </a:lnTo>
                  <a:lnTo>
                    <a:pt x="229" y="922"/>
                  </a:lnTo>
                  <a:lnTo>
                    <a:pt x="248" y="929"/>
                  </a:lnTo>
                  <a:lnTo>
                    <a:pt x="269" y="935"/>
                  </a:lnTo>
                  <a:lnTo>
                    <a:pt x="289" y="939"/>
                  </a:lnTo>
                  <a:lnTo>
                    <a:pt x="310" y="942"/>
                  </a:lnTo>
                  <a:lnTo>
                    <a:pt x="330" y="943"/>
                  </a:lnTo>
                  <a:lnTo>
                    <a:pt x="351" y="944"/>
                  </a:lnTo>
                  <a:lnTo>
                    <a:pt x="371" y="942"/>
                  </a:lnTo>
                  <a:lnTo>
                    <a:pt x="392" y="940"/>
                  </a:lnTo>
                  <a:lnTo>
                    <a:pt x="412" y="936"/>
                  </a:lnTo>
                  <a:lnTo>
                    <a:pt x="432" y="929"/>
                  </a:lnTo>
                  <a:lnTo>
                    <a:pt x="453" y="923"/>
                  </a:lnTo>
                  <a:lnTo>
                    <a:pt x="473" y="914"/>
                  </a:lnTo>
                  <a:lnTo>
                    <a:pt x="494" y="905"/>
                  </a:lnTo>
                  <a:lnTo>
                    <a:pt x="514" y="893"/>
                  </a:lnTo>
                  <a:lnTo>
                    <a:pt x="535" y="881"/>
                  </a:lnTo>
                  <a:lnTo>
                    <a:pt x="554" y="866"/>
                  </a:lnTo>
                  <a:lnTo>
                    <a:pt x="574" y="850"/>
                  </a:lnTo>
                  <a:lnTo>
                    <a:pt x="595" y="832"/>
                  </a:lnTo>
                  <a:lnTo>
                    <a:pt x="614" y="813"/>
                  </a:lnTo>
                  <a:lnTo>
                    <a:pt x="635" y="792"/>
                  </a:lnTo>
                  <a:lnTo>
                    <a:pt x="660" y="766"/>
                  </a:lnTo>
                  <a:lnTo>
                    <a:pt x="685" y="740"/>
                  </a:lnTo>
                  <a:lnTo>
                    <a:pt x="707" y="713"/>
                  </a:lnTo>
                  <a:lnTo>
                    <a:pt x="728" y="687"/>
                  </a:lnTo>
                  <a:lnTo>
                    <a:pt x="747" y="660"/>
                  </a:lnTo>
                  <a:lnTo>
                    <a:pt x="765" y="633"/>
                  </a:lnTo>
                  <a:lnTo>
                    <a:pt x="781" y="606"/>
                  </a:lnTo>
                  <a:lnTo>
                    <a:pt x="794" y="579"/>
                  </a:lnTo>
                  <a:lnTo>
                    <a:pt x="806" y="552"/>
                  </a:lnTo>
                  <a:lnTo>
                    <a:pt x="818" y="525"/>
                  </a:lnTo>
                  <a:lnTo>
                    <a:pt x="827" y="497"/>
                  </a:lnTo>
                  <a:lnTo>
                    <a:pt x="834" y="470"/>
                  </a:lnTo>
                  <a:lnTo>
                    <a:pt x="839" y="443"/>
                  </a:lnTo>
                  <a:lnTo>
                    <a:pt x="843" y="416"/>
                  </a:lnTo>
                  <a:lnTo>
                    <a:pt x="845" y="390"/>
                  </a:lnTo>
                  <a:lnTo>
                    <a:pt x="846" y="363"/>
                  </a:lnTo>
                  <a:lnTo>
                    <a:pt x="845" y="338"/>
                  </a:lnTo>
                  <a:lnTo>
                    <a:pt x="842" y="311"/>
                  </a:lnTo>
                  <a:lnTo>
                    <a:pt x="837" y="286"/>
                  </a:lnTo>
                  <a:lnTo>
                    <a:pt x="831" y="260"/>
                  </a:lnTo>
                  <a:lnTo>
                    <a:pt x="823" y="236"/>
                  </a:lnTo>
                  <a:lnTo>
                    <a:pt x="814" y="211"/>
                  </a:lnTo>
                  <a:lnTo>
                    <a:pt x="801" y="188"/>
                  </a:lnTo>
                  <a:lnTo>
                    <a:pt x="789" y="164"/>
                  </a:lnTo>
                  <a:lnTo>
                    <a:pt x="774" y="142"/>
                  </a:lnTo>
                  <a:lnTo>
                    <a:pt x="757" y="120"/>
                  </a:lnTo>
                  <a:lnTo>
                    <a:pt x="739" y="98"/>
                  </a:lnTo>
                  <a:lnTo>
                    <a:pt x="719" y="77"/>
                  </a:lnTo>
                  <a:lnTo>
                    <a:pt x="697" y="56"/>
                  </a:lnTo>
                  <a:lnTo>
                    <a:pt x="674" y="37"/>
                  </a:lnTo>
                  <a:lnTo>
                    <a:pt x="648" y="19"/>
                  </a:lnTo>
                  <a:lnTo>
                    <a:pt x="62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0" name="Freeform 138">
              <a:extLst>
                <a:ext uri="{FF2B5EF4-FFF2-40B4-BE49-F238E27FC236}">
                  <a16:creationId xmlns:a16="http://schemas.microsoft.com/office/drawing/2014/main" id="{18FF02BD-A838-49AE-A032-57A5B952F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442"/>
              <a:ext cx="324" cy="387"/>
            </a:xfrm>
            <a:custGeom>
              <a:avLst/>
              <a:gdLst>
                <a:gd name="T0" fmla="*/ 897 w 1295"/>
                <a:gd name="T1" fmla="*/ 997 h 1547"/>
                <a:gd name="T2" fmla="*/ 1171 w 1295"/>
                <a:gd name="T3" fmla="*/ 1547 h 1547"/>
                <a:gd name="T4" fmla="*/ 984 w 1295"/>
                <a:gd name="T5" fmla="*/ 0 h 1547"/>
                <a:gd name="T6" fmla="*/ 947 w 1295"/>
                <a:gd name="T7" fmla="*/ 59 h 1547"/>
                <a:gd name="T8" fmla="*/ 907 w 1295"/>
                <a:gd name="T9" fmla="*/ 117 h 1547"/>
                <a:gd name="T10" fmla="*/ 865 w 1295"/>
                <a:gd name="T11" fmla="*/ 172 h 1547"/>
                <a:gd name="T12" fmla="*/ 822 w 1295"/>
                <a:gd name="T13" fmla="*/ 226 h 1547"/>
                <a:gd name="T14" fmla="*/ 777 w 1295"/>
                <a:gd name="T15" fmla="*/ 278 h 1547"/>
                <a:gd name="T16" fmla="*/ 728 w 1295"/>
                <a:gd name="T17" fmla="*/ 329 h 1547"/>
                <a:gd name="T18" fmla="*/ 630 w 1295"/>
                <a:gd name="T19" fmla="*/ 427 h 1547"/>
                <a:gd name="T20" fmla="*/ 527 w 1295"/>
                <a:gd name="T21" fmla="*/ 523 h 1547"/>
                <a:gd name="T22" fmla="*/ 421 w 1295"/>
                <a:gd name="T23" fmla="*/ 617 h 1547"/>
                <a:gd name="T24" fmla="*/ 314 w 1295"/>
                <a:gd name="T25" fmla="*/ 713 h 1547"/>
                <a:gd name="T26" fmla="*/ 207 w 1295"/>
                <a:gd name="T27" fmla="*/ 811 h 1547"/>
                <a:gd name="T28" fmla="*/ 160 w 1295"/>
                <a:gd name="T29" fmla="*/ 851 h 1547"/>
                <a:gd name="T30" fmla="*/ 135 w 1295"/>
                <a:gd name="T31" fmla="*/ 868 h 1547"/>
                <a:gd name="T32" fmla="*/ 108 w 1295"/>
                <a:gd name="T33" fmla="*/ 885 h 1547"/>
                <a:gd name="T34" fmla="*/ 81 w 1295"/>
                <a:gd name="T35" fmla="*/ 899 h 1547"/>
                <a:gd name="T36" fmla="*/ 54 w 1295"/>
                <a:gd name="T37" fmla="*/ 909 h 1547"/>
                <a:gd name="T38" fmla="*/ 26 w 1295"/>
                <a:gd name="T39" fmla="*/ 915 h 1547"/>
                <a:gd name="T40" fmla="*/ 0 w 1295"/>
                <a:gd name="T41" fmla="*/ 918 h 1547"/>
                <a:gd name="T42" fmla="*/ 60 w 1295"/>
                <a:gd name="T43" fmla="*/ 948 h 1547"/>
                <a:gd name="T44" fmla="*/ 122 w 1295"/>
                <a:gd name="T45" fmla="*/ 973 h 1547"/>
                <a:gd name="T46" fmla="*/ 188 w 1295"/>
                <a:gd name="T47" fmla="*/ 994 h 1547"/>
                <a:gd name="T48" fmla="*/ 256 w 1295"/>
                <a:gd name="T49" fmla="*/ 1011 h 1547"/>
                <a:gd name="T50" fmla="*/ 270 w 1295"/>
                <a:gd name="T51" fmla="*/ 1012 h 1547"/>
                <a:gd name="T52" fmla="*/ 283 w 1295"/>
                <a:gd name="T53" fmla="*/ 1011 h 1547"/>
                <a:gd name="T54" fmla="*/ 297 w 1295"/>
                <a:gd name="T55" fmla="*/ 1006 h 1547"/>
                <a:gd name="T56" fmla="*/ 311 w 1295"/>
                <a:gd name="T57" fmla="*/ 999 h 1547"/>
                <a:gd name="T58" fmla="*/ 342 w 1295"/>
                <a:gd name="T59" fmla="*/ 978 h 1547"/>
                <a:gd name="T60" fmla="*/ 374 w 1295"/>
                <a:gd name="T61" fmla="*/ 949 h 1547"/>
                <a:gd name="T62" fmla="*/ 408 w 1295"/>
                <a:gd name="T63" fmla="*/ 913 h 1547"/>
                <a:gd name="T64" fmla="*/ 443 w 1295"/>
                <a:gd name="T65" fmla="*/ 872 h 1547"/>
                <a:gd name="T66" fmla="*/ 521 w 1295"/>
                <a:gd name="T67" fmla="*/ 78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95" h="1547">
                  <a:moveTo>
                    <a:pt x="521" y="780"/>
                  </a:moveTo>
                  <a:lnTo>
                    <a:pt x="897" y="997"/>
                  </a:lnTo>
                  <a:lnTo>
                    <a:pt x="830" y="1355"/>
                  </a:lnTo>
                  <a:lnTo>
                    <a:pt x="1171" y="1547"/>
                  </a:lnTo>
                  <a:lnTo>
                    <a:pt x="1295" y="174"/>
                  </a:lnTo>
                  <a:lnTo>
                    <a:pt x="984" y="0"/>
                  </a:lnTo>
                  <a:lnTo>
                    <a:pt x="966" y="30"/>
                  </a:lnTo>
                  <a:lnTo>
                    <a:pt x="947" y="59"/>
                  </a:lnTo>
                  <a:lnTo>
                    <a:pt x="928" y="88"/>
                  </a:lnTo>
                  <a:lnTo>
                    <a:pt x="907" y="117"/>
                  </a:lnTo>
                  <a:lnTo>
                    <a:pt x="887" y="144"/>
                  </a:lnTo>
                  <a:lnTo>
                    <a:pt x="865" y="172"/>
                  </a:lnTo>
                  <a:lnTo>
                    <a:pt x="844" y="199"/>
                  </a:lnTo>
                  <a:lnTo>
                    <a:pt x="822" y="226"/>
                  </a:lnTo>
                  <a:lnTo>
                    <a:pt x="799" y="251"/>
                  </a:lnTo>
                  <a:lnTo>
                    <a:pt x="777" y="278"/>
                  </a:lnTo>
                  <a:lnTo>
                    <a:pt x="753" y="303"/>
                  </a:lnTo>
                  <a:lnTo>
                    <a:pt x="728" y="329"/>
                  </a:lnTo>
                  <a:lnTo>
                    <a:pt x="680" y="378"/>
                  </a:lnTo>
                  <a:lnTo>
                    <a:pt x="630" y="427"/>
                  </a:lnTo>
                  <a:lnTo>
                    <a:pt x="579" y="475"/>
                  </a:lnTo>
                  <a:lnTo>
                    <a:pt x="527" y="523"/>
                  </a:lnTo>
                  <a:lnTo>
                    <a:pt x="474" y="570"/>
                  </a:lnTo>
                  <a:lnTo>
                    <a:pt x="421" y="617"/>
                  </a:lnTo>
                  <a:lnTo>
                    <a:pt x="367" y="665"/>
                  </a:lnTo>
                  <a:lnTo>
                    <a:pt x="314" y="713"/>
                  </a:lnTo>
                  <a:lnTo>
                    <a:pt x="260" y="761"/>
                  </a:lnTo>
                  <a:lnTo>
                    <a:pt x="207" y="811"/>
                  </a:lnTo>
                  <a:lnTo>
                    <a:pt x="184" y="832"/>
                  </a:lnTo>
                  <a:lnTo>
                    <a:pt x="160" y="851"/>
                  </a:lnTo>
                  <a:lnTo>
                    <a:pt x="147" y="860"/>
                  </a:lnTo>
                  <a:lnTo>
                    <a:pt x="135" y="868"/>
                  </a:lnTo>
                  <a:lnTo>
                    <a:pt x="121" y="877"/>
                  </a:lnTo>
                  <a:lnTo>
                    <a:pt x="108" y="885"/>
                  </a:lnTo>
                  <a:lnTo>
                    <a:pt x="95" y="892"/>
                  </a:lnTo>
                  <a:lnTo>
                    <a:pt x="81" y="899"/>
                  </a:lnTo>
                  <a:lnTo>
                    <a:pt x="67" y="904"/>
                  </a:lnTo>
                  <a:lnTo>
                    <a:pt x="54" y="909"/>
                  </a:lnTo>
                  <a:lnTo>
                    <a:pt x="40" y="913"/>
                  </a:lnTo>
                  <a:lnTo>
                    <a:pt x="26" y="915"/>
                  </a:lnTo>
                  <a:lnTo>
                    <a:pt x="13" y="917"/>
                  </a:lnTo>
                  <a:lnTo>
                    <a:pt x="0" y="918"/>
                  </a:lnTo>
                  <a:lnTo>
                    <a:pt x="29" y="934"/>
                  </a:lnTo>
                  <a:lnTo>
                    <a:pt x="60" y="948"/>
                  </a:lnTo>
                  <a:lnTo>
                    <a:pt x="91" y="961"/>
                  </a:lnTo>
                  <a:lnTo>
                    <a:pt x="122" y="973"/>
                  </a:lnTo>
                  <a:lnTo>
                    <a:pt x="155" y="985"/>
                  </a:lnTo>
                  <a:lnTo>
                    <a:pt x="188" y="994"/>
                  </a:lnTo>
                  <a:lnTo>
                    <a:pt x="222" y="1003"/>
                  </a:lnTo>
                  <a:lnTo>
                    <a:pt x="256" y="1011"/>
                  </a:lnTo>
                  <a:lnTo>
                    <a:pt x="262" y="1012"/>
                  </a:lnTo>
                  <a:lnTo>
                    <a:pt x="270" y="1012"/>
                  </a:lnTo>
                  <a:lnTo>
                    <a:pt x="276" y="1012"/>
                  </a:lnTo>
                  <a:lnTo>
                    <a:pt x="283" y="1011"/>
                  </a:lnTo>
                  <a:lnTo>
                    <a:pt x="290" y="1009"/>
                  </a:lnTo>
                  <a:lnTo>
                    <a:pt x="297" y="1006"/>
                  </a:lnTo>
                  <a:lnTo>
                    <a:pt x="304" y="1003"/>
                  </a:lnTo>
                  <a:lnTo>
                    <a:pt x="311" y="999"/>
                  </a:lnTo>
                  <a:lnTo>
                    <a:pt x="326" y="990"/>
                  </a:lnTo>
                  <a:lnTo>
                    <a:pt x="342" y="978"/>
                  </a:lnTo>
                  <a:lnTo>
                    <a:pt x="357" y="965"/>
                  </a:lnTo>
                  <a:lnTo>
                    <a:pt x="374" y="949"/>
                  </a:lnTo>
                  <a:lnTo>
                    <a:pt x="390" y="933"/>
                  </a:lnTo>
                  <a:lnTo>
                    <a:pt x="408" y="913"/>
                  </a:lnTo>
                  <a:lnTo>
                    <a:pt x="425" y="894"/>
                  </a:lnTo>
                  <a:lnTo>
                    <a:pt x="443" y="872"/>
                  </a:lnTo>
                  <a:lnTo>
                    <a:pt x="481" y="827"/>
                  </a:lnTo>
                  <a:lnTo>
                    <a:pt x="521" y="78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1" name="Freeform 139">
              <a:extLst>
                <a:ext uri="{FF2B5EF4-FFF2-40B4-BE49-F238E27FC236}">
                  <a16:creationId xmlns:a16="http://schemas.microsoft.com/office/drawing/2014/main" id="{469D63D2-E8AB-421E-B1EF-2B6544F7A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513"/>
              <a:ext cx="81" cy="125"/>
            </a:xfrm>
            <a:custGeom>
              <a:avLst/>
              <a:gdLst>
                <a:gd name="T0" fmla="*/ 281 w 327"/>
                <a:gd name="T1" fmla="*/ 499 h 499"/>
                <a:gd name="T2" fmla="*/ 0 w 327"/>
                <a:gd name="T3" fmla="*/ 337 h 499"/>
                <a:gd name="T4" fmla="*/ 219 w 327"/>
                <a:gd name="T5" fmla="*/ 78 h 499"/>
                <a:gd name="T6" fmla="*/ 234 w 327"/>
                <a:gd name="T7" fmla="*/ 58 h 499"/>
                <a:gd name="T8" fmla="*/ 250 w 327"/>
                <a:gd name="T9" fmla="*/ 42 h 499"/>
                <a:gd name="T10" fmla="*/ 263 w 327"/>
                <a:gd name="T11" fmla="*/ 27 h 499"/>
                <a:gd name="T12" fmla="*/ 275 w 327"/>
                <a:gd name="T13" fmla="*/ 16 h 499"/>
                <a:gd name="T14" fmla="*/ 286 w 327"/>
                <a:gd name="T15" fmla="*/ 7 h 499"/>
                <a:gd name="T16" fmla="*/ 296 w 327"/>
                <a:gd name="T17" fmla="*/ 2 h 499"/>
                <a:gd name="T18" fmla="*/ 301 w 327"/>
                <a:gd name="T19" fmla="*/ 1 h 499"/>
                <a:gd name="T20" fmla="*/ 305 w 327"/>
                <a:gd name="T21" fmla="*/ 0 h 499"/>
                <a:gd name="T22" fmla="*/ 308 w 327"/>
                <a:gd name="T23" fmla="*/ 0 h 499"/>
                <a:gd name="T24" fmla="*/ 312 w 327"/>
                <a:gd name="T25" fmla="*/ 1 h 499"/>
                <a:gd name="T26" fmla="*/ 315 w 327"/>
                <a:gd name="T27" fmla="*/ 3 h 499"/>
                <a:gd name="T28" fmla="*/ 318 w 327"/>
                <a:gd name="T29" fmla="*/ 5 h 499"/>
                <a:gd name="T30" fmla="*/ 320 w 327"/>
                <a:gd name="T31" fmla="*/ 8 h 499"/>
                <a:gd name="T32" fmla="*/ 322 w 327"/>
                <a:gd name="T33" fmla="*/ 13 h 499"/>
                <a:gd name="T34" fmla="*/ 324 w 327"/>
                <a:gd name="T35" fmla="*/ 18 h 499"/>
                <a:gd name="T36" fmla="*/ 325 w 327"/>
                <a:gd name="T37" fmla="*/ 23 h 499"/>
                <a:gd name="T38" fmla="*/ 326 w 327"/>
                <a:gd name="T39" fmla="*/ 30 h 499"/>
                <a:gd name="T40" fmla="*/ 327 w 327"/>
                <a:gd name="T41" fmla="*/ 39 h 499"/>
                <a:gd name="T42" fmla="*/ 326 w 327"/>
                <a:gd name="T43" fmla="*/ 57 h 499"/>
                <a:gd name="T44" fmla="*/ 325 w 327"/>
                <a:gd name="T45" fmla="*/ 78 h 499"/>
                <a:gd name="T46" fmla="*/ 322 w 327"/>
                <a:gd name="T47" fmla="*/ 104 h 499"/>
                <a:gd name="T48" fmla="*/ 317 w 327"/>
                <a:gd name="T49" fmla="*/ 133 h 499"/>
                <a:gd name="T50" fmla="*/ 281 w 327"/>
                <a:gd name="T51" fmla="*/ 49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7" h="499">
                  <a:moveTo>
                    <a:pt x="281" y="499"/>
                  </a:moveTo>
                  <a:lnTo>
                    <a:pt x="0" y="337"/>
                  </a:lnTo>
                  <a:lnTo>
                    <a:pt x="219" y="78"/>
                  </a:lnTo>
                  <a:lnTo>
                    <a:pt x="234" y="58"/>
                  </a:lnTo>
                  <a:lnTo>
                    <a:pt x="250" y="42"/>
                  </a:lnTo>
                  <a:lnTo>
                    <a:pt x="263" y="27"/>
                  </a:lnTo>
                  <a:lnTo>
                    <a:pt x="275" y="16"/>
                  </a:lnTo>
                  <a:lnTo>
                    <a:pt x="286" y="7"/>
                  </a:lnTo>
                  <a:lnTo>
                    <a:pt x="296" y="2"/>
                  </a:lnTo>
                  <a:lnTo>
                    <a:pt x="301" y="1"/>
                  </a:lnTo>
                  <a:lnTo>
                    <a:pt x="305" y="0"/>
                  </a:lnTo>
                  <a:lnTo>
                    <a:pt x="308" y="0"/>
                  </a:lnTo>
                  <a:lnTo>
                    <a:pt x="312" y="1"/>
                  </a:lnTo>
                  <a:lnTo>
                    <a:pt x="315" y="3"/>
                  </a:lnTo>
                  <a:lnTo>
                    <a:pt x="318" y="5"/>
                  </a:lnTo>
                  <a:lnTo>
                    <a:pt x="320" y="8"/>
                  </a:lnTo>
                  <a:lnTo>
                    <a:pt x="322" y="13"/>
                  </a:lnTo>
                  <a:lnTo>
                    <a:pt x="324" y="18"/>
                  </a:lnTo>
                  <a:lnTo>
                    <a:pt x="325" y="23"/>
                  </a:lnTo>
                  <a:lnTo>
                    <a:pt x="326" y="30"/>
                  </a:lnTo>
                  <a:lnTo>
                    <a:pt x="327" y="39"/>
                  </a:lnTo>
                  <a:lnTo>
                    <a:pt x="326" y="57"/>
                  </a:lnTo>
                  <a:lnTo>
                    <a:pt x="325" y="78"/>
                  </a:lnTo>
                  <a:lnTo>
                    <a:pt x="322" y="104"/>
                  </a:lnTo>
                  <a:lnTo>
                    <a:pt x="317" y="133"/>
                  </a:lnTo>
                  <a:lnTo>
                    <a:pt x="281" y="49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2" name="Freeform 140">
              <a:extLst>
                <a:ext uri="{FF2B5EF4-FFF2-40B4-BE49-F238E27FC236}">
                  <a16:creationId xmlns:a16="http://schemas.microsoft.com/office/drawing/2014/main" id="{2A695264-401D-497B-A950-9C69E25F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278"/>
              <a:ext cx="287" cy="380"/>
            </a:xfrm>
            <a:custGeom>
              <a:avLst/>
              <a:gdLst>
                <a:gd name="T0" fmla="*/ 1011 w 1146"/>
                <a:gd name="T1" fmla="*/ 1515 h 1523"/>
                <a:gd name="T2" fmla="*/ 964 w 1146"/>
                <a:gd name="T3" fmla="*/ 1523 h 1523"/>
                <a:gd name="T4" fmla="*/ 920 w 1146"/>
                <a:gd name="T5" fmla="*/ 1518 h 1523"/>
                <a:gd name="T6" fmla="*/ 878 w 1146"/>
                <a:gd name="T7" fmla="*/ 1502 h 1523"/>
                <a:gd name="T8" fmla="*/ 837 w 1146"/>
                <a:gd name="T9" fmla="*/ 1474 h 1523"/>
                <a:gd name="T10" fmla="*/ 799 w 1146"/>
                <a:gd name="T11" fmla="*/ 1437 h 1523"/>
                <a:gd name="T12" fmla="*/ 761 w 1146"/>
                <a:gd name="T13" fmla="*/ 1391 h 1523"/>
                <a:gd name="T14" fmla="*/ 723 w 1146"/>
                <a:gd name="T15" fmla="*/ 1337 h 1523"/>
                <a:gd name="T16" fmla="*/ 686 w 1146"/>
                <a:gd name="T17" fmla="*/ 1276 h 1523"/>
                <a:gd name="T18" fmla="*/ 649 w 1146"/>
                <a:gd name="T19" fmla="*/ 1211 h 1523"/>
                <a:gd name="T20" fmla="*/ 594 w 1146"/>
                <a:gd name="T21" fmla="*/ 1106 h 1523"/>
                <a:gd name="T22" fmla="*/ 517 w 1146"/>
                <a:gd name="T23" fmla="*/ 959 h 1523"/>
                <a:gd name="T24" fmla="*/ 456 w 1146"/>
                <a:gd name="T25" fmla="*/ 847 h 1523"/>
                <a:gd name="T26" fmla="*/ 414 w 1146"/>
                <a:gd name="T27" fmla="*/ 775 h 1523"/>
                <a:gd name="T28" fmla="*/ 289 w 1146"/>
                <a:gd name="T29" fmla="*/ 1271 h 1523"/>
                <a:gd name="T30" fmla="*/ 282 w 1146"/>
                <a:gd name="T31" fmla="*/ 0 h 1523"/>
                <a:gd name="T32" fmla="*/ 924 w 1146"/>
                <a:gd name="T33" fmla="*/ 197 h 1523"/>
                <a:gd name="T34" fmla="*/ 985 w 1146"/>
                <a:gd name="T35" fmla="*/ 246 h 1523"/>
                <a:gd name="T36" fmla="*/ 1034 w 1146"/>
                <a:gd name="T37" fmla="*/ 295 h 1523"/>
                <a:gd name="T38" fmla="*/ 1073 w 1146"/>
                <a:gd name="T39" fmla="*/ 343 h 1523"/>
                <a:gd name="T40" fmla="*/ 1104 w 1146"/>
                <a:gd name="T41" fmla="*/ 389 h 1523"/>
                <a:gd name="T42" fmla="*/ 1126 w 1146"/>
                <a:gd name="T43" fmla="*/ 435 h 1523"/>
                <a:gd name="T44" fmla="*/ 1140 w 1146"/>
                <a:gd name="T45" fmla="*/ 478 h 1523"/>
                <a:gd name="T46" fmla="*/ 1146 w 1146"/>
                <a:gd name="T47" fmla="*/ 520 h 1523"/>
                <a:gd name="T48" fmla="*/ 1145 w 1146"/>
                <a:gd name="T49" fmla="*/ 558 h 1523"/>
                <a:gd name="T50" fmla="*/ 1139 w 1146"/>
                <a:gd name="T51" fmla="*/ 596 h 1523"/>
                <a:gd name="T52" fmla="*/ 1126 w 1146"/>
                <a:gd name="T53" fmla="*/ 631 h 1523"/>
                <a:gd name="T54" fmla="*/ 1108 w 1146"/>
                <a:gd name="T55" fmla="*/ 662 h 1523"/>
                <a:gd name="T56" fmla="*/ 1087 w 1146"/>
                <a:gd name="T57" fmla="*/ 692 h 1523"/>
                <a:gd name="T58" fmla="*/ 1061 w 1146"/>
                <a:gd name="T59" fmla="*/ 717 h 1523"/>
                <a:gd name="T60" fmla="*/ 1033 w 1146"/>
                <a:gd name="T61" fmla="*/ 740 h 1523"/>
                <a:gd name="T62" fmla="*/ 1001 w 1146"/>
                <a:gd name="T63" fmla="*/ 759 h 1523"/>
                <a:gd name="T64" fmla="*/ 961 w 1146"/>
                <a:gd name="T65" fmla="*/ 778 h 1523"/>
                <a:gd name="T66" fmla="*/ 919 w 1146"/>
                <a:gd name="T67" fmla="*/ 793 h 1523"/>
                <a:gd name="T68" fmla="*/ 867 w 1146"/>
                <a:gd name="T69" fmla="*/ 810 h 1523"/>
                <a:gd name="T70" fmla="*/ 830 w 1146"/>
                <a:gd name="T71" fmla="*/ 826 h 1523"/>
                <a:gd name="T72" fmla="*/ 818 w 1146"/>
                <a:gd name="T73" fmla="*/ 834 h 1523"/>
                <a:gd name="T74" fmla="*/ 813 w 1146"/>
                <a:gd name="T75" fmla="*/ 841 h 1523"/>
                <a:gd name="T76" fmla="*/ 809 w 1146"/>
                <a:gd name="T77" fmla="*/ 848 h 1523"/>
                <a:gd name="T78" fmla="*/ 808 w 1146"/>
                <a:gd name="T79" fmla="*/ 857 h 1523"/>
                <a:gd name="T80" fmla="*/ 810 w 1146"/>
                <a:gd name="T81" fmla="*/ 873 h 1523"/>
                <a:gd name="T82" fmla="*/ 1036 w 1146"/>
                <a:gd name="T83" fmla="*/ 1506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6" h="1523">
                  <a:moveTo>
                    <a:pt x="1036" y="1506"/>
                  </a:moveTo>
                  <a:lnTo>
                    <a:pt x="1011" y="1515"/>
                  </a:lnTo>
                  <a:lnTo>
                    <a:pt x="988" y="1521"/>
                  </a:lnTo>
                  <a:lnTo>
                    <a:pt x="964" y="1523"/>
                  </a:lnTo>
                  <a:lnTo>
                    <a:pt x="943" y="1522"/>
                  </a:lnTo>
                  <a:lnTo>
                    <a:pt x="920" y="1518"/>
                  </a:lnTo>
                  <a:lnTo>
                    <a:pt x="899" y="1511"/>
                  </a:lnTo>
                  <a:lnTo>
                    <a:pt x="878" y="1502"/>
                  </a:lnTo>
                  <a:lnTo>
                    <a:pt x="858" y="1489"/>
                  </a:lnTo>
                  <a:lnTo>
                    <a:pt x="837" y="1474"/>
                  </a:lnTo>
                  <a:lnTo>
                    <a:pt x="818" y="1456"/>
                  </a:lnTo>
                  <a:lnTo>
                    <a:pt x="799" y="1437"/>
                  </a:lnTo>
                  <a:lnTo>
                    <a:pt x="779" y="1414"/>
                  </a:lnTo>
                  <a:lnTo>
                    <a:pt x="761" y="1391"/>
                  </a:lnTo>
                  <a:lnTo>
                    <a:pt x="741" y="1364"/>
                  </a:lnTo>
                  <a:lnTo>
                    <a:pt x="723" y="1337"/>
                  </a:lnTo>
                  <a:lnTo>
                    <a:pt x="704" y="1307"/>
                  </a:lnTo>
                  <a:lnTo>
                    <a:pt x="686" y="1276"/>
                  </a:lnTo>
                  <a:lnTo>
                    <a:pt x="668" y="1245"/>
                  </a:lnTo>
                  <a:lnTo>
                    <a:pt x="649" y="1211"/>
                  </a:lnTo>
                  <a:lnTo>
                    <a:pt x="631" y="1177"/>
                  </a:lnTo>
                  <a:lnTo>
                    <a:pt x="594" y="1106"/>
                  </a:lnTo>
                  <a:lnTo>
                    <a:pt x="556" y="1034"/>
                  </a:lnTo>
                  <a:lnTo>
                    <a:pt x="517" y="959"/>
                  </a:lnTo>
                  <a:lnTo>
                    <a:pt x="478" y="884"/>
                  </a:lnTo>
                  <a:lnTo>
                    <a:pt x="456" y="847"/>
                  </a:lnTo>
                  <a:lnTo>
                    <a:pt x="436" y="810"/>
                  </a:lnTo>
                  <a:lnTo>
                    <a:pt x="414" y="775"/>
                  </a:lnTo>
                  <a:lnTo>
                    <a:pt x="392" y="739"/>
                  </a:lnTo>
                  <a:lnTo>
                    <a:pt x="289" y="1271"/>
                  </a:lnTo>
                  <a:lnTo>
                    <a:pt x="0" y="1186"/>
                  </a:lnTo>
                  <a:lnTo>
                    <a:pt x="282" y="0"/>
                  </a:lnTo>
                  <a:lnTo>
                    <a:pt x="890" y="172"/>
                  </a:lnTo>
                  <a:lnTo>
                    <a:pt x="924" y="197"/>
                  </a:lnTo>
                  <a:lnTo>
                    <a:pt x="956" y="222"/>
                  </a:lnTo>
                  <a:lnTo>
                    <a:pt x="985" y="246"/>
                  </a:lnTo>
                  <a:lnTo>
                    <a:pt x="1010" y="271"/>
                  </a:lnTo>
                  <a:lnTo>
                    <a:pt x="1034" y="295"/>
                  </a:lnTo>
                  <a:lnTo>
                    <a:pt x="1055" y="320"/>
                  </a:lnTo>
                  <a:lnTo>
                    <a:pt x="1073" y="343"/>
                  </a:lnTo>
                  <a:lnTo>
                    <a:pt x="1090" y="367"/>
                  </a:lnTo>
                  <a:lnTo>
                    <a:pt x="1104" y="389"/>
                  </a:lnTo>
                  <a:lnTo>
                    <a:pt x="1116" y="412"/>
                  </a:lnTo>
                  <a:lnTo>
                    <a:pt x="1126" y="435"/>
                  </a:lnTo>
                  <a:lnTo>
                    <a:pt x="1134" y="456"/>
                  </a:lnTo>
                  <a:lnTo>
                    <a:pt x="1140" y="478"/>
                  </a:lnTo>
                  <a:lnTo>
                    <a:pt x="1144" y="499"/>
                  </a:lnTo>
                  <a:lnTo>
                    <a:pt x="1146" y="520"/>
                  </a:lnTo>
                  <a:lnTo>
                    <a:pt x="1146" y="539"/>
                  </a:lnTo>
                  <a:lnTo>
                    <a:pt x="1145" y="558"/>
                  </a:lnTo>
                  <a:lnTo>
                    <a:pt x="1143" y="578"/>
                  </a:lnTo>
                  <a:lnTo>
                    <a:pt x="1139" y="596"/>
                  </a:lnTo>
                  <a:lnTo>
                    <a:pt x="1133" y="613"/>
                  </a:lnTo>
                  <a:lnTo>
                    <a:pt x="1126" y="631"/>
                  </a:lnTo>
                  <a:lnTo>
                    <a:pt x="1117" y="647"/>
                  </a:lnTo>
                  <a:lnTo>
                    <a:pt x="1108" y="662"/>
                  </a:lnTo>
                  <a:lnTo>
                    <a:pt x="1098" y="678"/>
                  </a:lnTo>
                  <a:lnTo>
                    <a:pt x="1087" y="692"/>
                  </a:lnTo>
                  <a:lnTo>
                    <a:pt x="1074" y="705"/>
                  </a:lnTo>
                  <a:lnTo>
                    <a:pt x="1061" y="717"/>
                  </a:lnTo>
                  <a:lnTo>
                    <a:pt x="1047" y="729"/>
                  </a:lnTo>
                  <a:lnTo>
                    <a:pt x="1033" y="740"/>
                  </a:lnTo>
                  <a:lnTo>
                    <a:pt x="1017" y="750"/>
                  </a:lnTo>
                  <a:lnTo>
                    <a:pt x="1001" y="759"/>
                  </a:lnTo>
                  <a:lnTo>
                    <a:pt x="985" y="767"/>
                  </a:lnTo>
                  <a:lnTo>
                    <a:pt x="961" y="778"/>
                  </a:lnTo>
                  <a:lnTo>
                    <a:pt x="940" y="786"/>
                  </a:lnTo>
                  <a:lnTo>
                    <a:pt x="919" y="793"/>
                  </a:lnTo>
                  <a:lnTo>
                    <a:pt x="900" y="800"/>
                  </a:lnTo>
                  <a:lnTo>
                    <a:pt x="867" y="810"/>
                  </a:lnTo>
                  <a:lnTo>
                    <a:pt x="840" y="820"/>
                  </a:lnTo>
                  <a:lnTo>
                    <a:pt x="830" y="826"/>
                  </a:lnTo>
                  <a:lnTo>
                    <a:pt x="821" y="831"/>
                  </a:lnTo>
                  <a:lnTo>
                    <a:pt x="818" y="834"/>
                  </a:lnTo>
                  <a:lnTo>
                    <a:pt x="815" y="837"/>
                  </a:lnTo>
                  <a:lnTo>
                    <a:pt x="813" y="841"/>
                  </a:lnTo>
                  <a:lnTo>
                    <a:pt x="811" y="844"/>
                  </a:lnTo>
                  <a:lnTo>
                    <a:pt x="809" y="848"/>
                  </a:lnTo>
                  <a:lnTo>
                    <a:pt x="808" y="852"/>
                  </a:lnTo>
                  <a:lnTo>
                    <a:pt x="808" y="857"/>
                  </a:lnTo>
                  <a:lnTo>
                    <a:pt x="808" y="862"/>
                  </a:lnTo>
                  <a:lnTo>
                    <a:pt x="810" y="873"/>
                  </a:lnTo>
                  <a:lnTo>
                    <a:pt x="814" y="886"/>
                  </a:lnTo>
                  <a:lnTo>
                    <a:pt x="1036" y="150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04903724-9213-4B28-95C8-1E1F45A0D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348"/>
              <a:ext cx="95" cy="98"/>
            </a:xfrm>
            <a:custGeom>
              <a:avLst/>
              <a:gdLst>
                <a:gd name="T0" fmla="*/ 72 w 380"/>
                <a:gd name="T1" fmla="*/ 0 h 391"/>
                <a:gd name="T2" fmla="*/ 0 w 380"/>
                <a:gd name="T3" fmla="*/ 308 h 391"/>
                <a:gd name="T4" fmla="*/ 22 w 380"/>
                <a:gd name="T5" fmla="*/ 321 h 391"/>
                <a:gd name="T6" fmla="*/ 42 w 380"/>
                <a:gd name="T7" fmla="*/ 332 h 391"/>
                <a:gd name="T8" fmla="*/ 63 w 380"/>
                <a:gd name="T9" fmla="*/ 343 h 391"/>
                <a:gd name="T10" fmla="*/ 83 w 380"/>
                <a:gd name="T11" fmla="*/ 352 h 391"/>
                <a:gd name="T12" fmla="*/ 102 w 380"/>
                <a:gd name="T13" fmla="*/ 361 h 391"/>
                <a:gd name="T14" fmla="*/ 120 w 380"/>
                <a:gd name="T15" fmla="*/ 368 h 391"/>
                <a:gd name="T16" fmla="*/ 137 w 380"/>
                <a:gd name="T17" fmla="*/ 374 h 391"/>
                <a:gd name="T18" fmla="*/ 155 w 380"/>
                <a:gd name="T19" fmla="*/ 379 h 391"/>
                <a:gd name="T20" fmla="*/ 171 w 380"/>
                <a:gd name="T21" fmla="*/ 383 h 391"/>
                <a:gd name="T22" fmla="*/ 187 w 380"/>
                <a:gd name="T23" fmla="*/ 387 h 391"/>
                <a:gd name="T24" fmla="*/ 202 w 380"/>
                <a:gd name="T25" fmla="*/ 389 h 391"/>
                <a:gd name="T26" fmla="*/ 216 w 380"/>
                <a:gd name="T27" fmla="*/ 391 h 391"/>
                <a:gd name="T28" fmla="*/ 230 w 380"/>
                <a:gd name="T29" fmla="*/ 391 h 391"/>
                <a:gd name="T30" fmla="*/ 244 w 380"/>
                <a:gd name="T31" fmla="*/ 391 h 391"/>
                <a:gd name="T32" fmla="*/ 256 w 380"/>
                <a:gd name="T33" fmla="*/ 389 h 391"/>
                <a:gd name="T34" fmla="*/ 268 w 380"/>
                <a:gd name="T35" fmla="*/ 387 h 391"/>
                <a:gd name="T36" fmla="*/ 279 w 380"/>
                <a:gd name="T37" fmla="*/ 383 h 391"/>
                <a:gd name="T38" fmla="*/ 291 w 380"/>
                <a:gd name="T39" fmla="*/ 379 h 391"/>
                <a:gd name="T40" fmla="*/ 301 w 380"/>
                <a:gd name="T41" fmla="*/ 375 h 391"/>
                <a:gd name="T42" fmla="*/ 310 w 380"/>
                <a:gd name="T43" fmla="*/ 369 h 391"/>
                <a:gd name="T44" fmla="*/ 318 w 380"/>
                <a:gd name="T45" fmla="*/ 363 h 391"/>
                <a:gd name="T46" fmla="*/ 327 w 380"/>
                <a:gd name="T47" fmla="*/ 356 h 391"/>
                <a:gd name="T48" fmla="*/ 335 w 380"/>
                <a:gd name="T49" fmla="*/ 348 h 391"/>
                <a:gd name="T50" fmla="*/ 342 w 380"/>
                <a:gd name="T51" fmla="*/ 339 h 391"/>
                <a:gd name="T52" fmla="*/ 348 w 380"/>
                <a:gd name="T53" fmla="*/ 329 h 391"/>
                <a:gd name="T54" fmla="*/ 354 w 380"/>
                <a:gd name="T55" fmla="*/ 319 h 391"/>
                <a:gd name="T56" fmla="*/ 359 w 380"/>
                <a:gd name="T57" fmla="*/ 308 h 391"/>
                <a:gd name="T58" fmla="*/ 363 w 380"/>
                <a:gd name="T59" fmla="*/ 297 h 391"/>
                <a:gd name="T60" fmla="*/ 367 w 380"/>
                <a:gd name="T61" fmla="*/ 285 h 391"/>
                <a:gd name="T62" fmla="*/ 371 w 380"/>
                <a:gd name="T63" fmla="*/ 271 h 391"/>
                <a:gd name="T64" fmla="*/ 373 w 380"/>
                <a:gd name="T65" fmla="*/ 258 h 391"/>
                <a:gd name="T66" fmla="*/ 376 w 380"/>
                <a:gd name="T67" fmla="*/ 244 h 391"/>
                <a:gd name="T68" fmla="*/ 379 w 380"/>
                <a:gd name="T69" fmla="*/ 229 h 391"/>
                <a:gd name="T70" fmla="*/ 380 w 380"/>
                <a:gd name="T71" fmla="*/ 216 h 391"/>
                <a:gd name="T72" fmla="*/ 380 w 380"/>
                <a:gd name="T73" fmla="*/ 203 h 391"/>
                <a:gd name="T74" fmla="*/ 377 w 380"/>
                <a:gd name="T75" fmla="*/ 191 h 391"/>
                <a:gd name="T76" fmla="*/ 375 w 380"/>
                <a:gd name="T77" fmla="*/ 178 h 391"/>
                <a:gd name="T78" fmla="*/ 371 w 380"/>
                <a:gd name="T79" fmla="*/ 167 h 391"/>
                <a:gd name="T80" fmla="*/ 367 w 380"/>
                <a:gd name="T81" fmla="*/ 157 h 391"/>
                <a:gd name="T82" fmla="*/ 361 w 380"/>
                <a:gd name="T83" fmla="*/ 147 h 391"/>
                <a:gd name="T84" fmla="*/ 355 w 380"/>
                <a:gd name="T85" fmla="*/ 137 h 391"/>
                <a:gd name="T86" fmla="*/ 348 w 380"/>
                <a:gd name="T87" fmla="*/ 127 h 391"/>
                <a:gd name="T88" fmla="*/ 340 w 380"/>
                <a:gd name="T89" fmla="*/ 118 h 391"/>
                <a:gd name="T90" fmla="*/ 331 w 380"/>
                <a:gd name="T91" fmla="*/ 110 h 391"/>
                <a:gd name="T92" fmla="*/ 321 w 380"/>
                <a:gd name="T93" fmla="*/ 102 h 391"/>
                <a:gd name="T94" fmla="*/ 311 w 380"/>
                <a:gd name="T95" fmla="*/ 95 h 391"/>
                <a:gd name="T96" fmla="*/ 301 w 380"/>
                <a:gd name="T97" fmla="*/ 88 h 391"/>
                <a:gd name="T98" fmla="*/ 290 w 380"/>
                <a:gd name="T99" fmla="*/ 81 h 391"/>
                <a:gd name="T100" fmla="*/ 265 w 380"/>
                <a:gd name="T101" fmla="*/ 67 h 391"/>
                <a:gd name="T102" fmla="*/ 240 w 380"/>
                <a:gd name="T103" fmla="*/ 56 h 391"/>
                <a:gd name="T104" fmla="*/ 212 w 380"/>
                <a:gd name="T105" fmla="*/ 45 h 391"/>
                <a:gd name="T106" fmla="*/ 184 w 380"/>
                <a:gd name="T107" fmla="*/ 35 h 391"/>
                <a:gd name="T108" fmla="*/ 127 w 380"/>
                <a:gd name="T109" fmla="*/ 16 h 391"/>
                <a:gd name="T110" fmla="*/ 72 w 380"/>
                <a:gd name="T111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0" h="391">
                  <a:moveTo>
                    <a:pt x="72" y="0"/>
                  </a:moveTo>
                  <a:lnTo>
                    <a:pt x="0" y="308"/>
                  </a:lnTo>
                  <a:lnTo>
                    <a:pt x="22" y="321"/>
                  </a:lnTo>
                  <a:lnTo>
                    <a:pt x="42" y="332"/>
                  </a:lnTo>
                  <a:lnTo>
                    <a:pt x="63" y="343"/>
                  </a:lnTo>
                  <a:lnTo>
                    <a:pt x="83" y="352"/>
                  </a:lnTo>
                  <a:lnTo>
                    <a:pt x="102" y="361"/>
                  </a:lnTo>
                  <a:lnTo>
                    <a:pt x="120" y="368"/>
                  </a:lnTo>
                  <a:lnTo>
                    <a:pt x="137" y="374"/>
                  </a:lnTo>
                  <a:lnTo>
                    <a:pt x="155" y="379"/>
                  </a:lnTo>
                  <a:lnTo>
                    <a:pt x="171" y="383"/>
                  </a:lnTo>
                  <a:lnTo>
                    <a:pt x="187" y="387"/>
                  </a:lnTo>
                  <a:lnTo>
                    <a:pt x="202" y="389"/>
                  </a:lnTo>
                  <a:lnTo>
                    <a:pt x="216" y="391"/>
                  </a:lnTo>
                  <a:lnTo>
                    <a:pt x="230" y="391"/>
                  </a:lnTo>
                  <a:lnTo>
                    <a:pt x="244" y="391"/>
                  </a:lnTo>
                  <a:lnTo>
                    <a:pt x="256" y="389"/>
                  </a:lnTo>
                  <a:lnTo>
                    <a:pt x="268" y="387"/>
                  </a:lnTo>
                  <a:lnTo>
                    <a:pt x="279" y="383"/>
                  </a:lnTo>
                  <a:lnTo>
                    <a:pt x="291" y="379"/>
                  </a:lnTo>
                  <a:lnTo>
                    <a:pt x="301" y="375"/>
                  </a:lnTo>
                  <a:lnTo>
                    <a:pt x="310" y="369"/>
                  </a:lnTo>
                  <a:lnTo>
                    <a:pt x="318" y="363"/>
                  </a:lnTo>
                  <a:lnTo>
                    <a:pt x="327" y="356"/>
                  </a:lnTo>
                  <a:lnTo>
                    <a:pt x="335" y="348"/>
                  </a:lnTo>
                  <a:lnTo>
                    <a:pt x="342" y="339"/>
                  </a:lnTo>
                  <a:lnTo>
                    <a:pt x="348" y="329"/>
                  </a:lnTo>
                  <a:lnTo>
                    <a:pt x="354" y="319"/>
                  </a:lnTo>
                  <a:lnTo>
                    <a:pt x="359" y="308"/>
                  </a:lnTo>
                  <a:lnTo>
                    <a:pt x="363" y="297"/>
                  </a:lnTo>
                  <a:lnTo>
                    <a:pt x="367" y="285"/>
                  </a:lnTo>
                  <a:lnTo>
                    <a:pt x="371" y="271"/>
                  </a:lnTo>
                  <a:lnTo>
                    <a:pt x="373" y="258"/>
                  </a:lnTo>
                  <a:lnTo>
                    <a:pt x="376" y="244"/>
                  </a:lnTo>
                  <a:lnTo>
                    <a:pt x="379" y="229"/>
                  </a:lnTo>
                  <a:lnTo>
                    <a:pt x="380" y="216"/>
                  </a:lnTo>
                  <a:lnTo>
                    <a:pt x="380" y="203"/>
                  </a:lnTo>
                  <a:lnTo>
                    <a:pt x="377" y="191"/>
                  </a:lnTo>
                  <a:lnTo>
                    <a:pt x="375" y="178"/>
                  </a:lnTo>
                  <a:lnTo>
                    <a:pt x="371" y="167"/>
                  </a:lnTo>
                  <a:lnTo>
                    <a:pt x="367" y="157"/>
                  </a:lnTo>
                  <a:lnTo>
                    <a:pt x="361" y="147"/>
                  </a:lnTo>
                  <a:lnTo>
                    <a:pt x="355" y="137"/>
                  </a:lnTo>
                  <a:lnTo>
                    <a:pt x="348" y="127"/>
                  </a:lnTo>
                  <a:lnTo>
                    <a:pt x="340" y="118"/>
                  </a:lnTo>
                  <a:lnTo>
                    <a:pt x="331" y="110"/>
                  </a:lnTo>
                  <a:lnTo>
                    <a:pt x="321" y="102"/>
                  </a:lnTo>
                  <a:lnTo>
                    <a:pt x="311" y="95"/>
                  </a:lnTo>
                  <a:lnTo>
                    <a:pt x="301" y="88"/>
                  </a:lnTo>
                  <a:lnTo>
                    <a:pt x="290" y="81"/>
                  </a:lnTo>
                  <a:lnTo>
                    <a:pt x="265" y="67"/>
                  </a:lnTo>
                  <a:lnTo>
                    <a:pt x="240" y="56"/>
                  </a:lnTo>
                  <a:lnTo>
                    <a:pt x="212" y="45"/>
                  </a:lnTo>
                  <a:lnTo>
                    <a:pt x="184" y="35"/>
                  </a:lnTo>
                  <a:lnTo>
                    <a:pt x="127" y="16"/>
                  </a:lnTo>
                  <a:lnTo>
                    <a:pt x="7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4" name="Freeform 142">
              <a:extLst>
                <a:ext uri="{FF2B5EF4-FFF2-40B4-BE49-F238E27FC236}">
                  <a16:creationId xmlns:a16="http://schemas.microsoft.com/office/drawing/2014/main" id="{4D23780D-276D-4756-A9CC-117C37FA6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226"/>
              <a:ext cx="289" cy="336"/>
            </a:xfrm>
            <a:custGeom>
              <a:avLst/>
              <a:gdLst>
                <a:gd name="T0" fmla="*/ 389 w 1158"/>
                <a:gd name="T1" fmla="*/ 22 h 1345"/>
                <a:gd name="T2" fmla="*/ 89 w 1158"/>
                <a:gd name="T3" fmla="*/ 0 h 1345"/>
                <a:gd name="T4" fmla="*/ 0 w 1158"/>
                <a:gd name="T5" fmla="*/ 1228 h 1345"/>
                <a:gd name="T6" fmla="*/ 283 w 1158"/>
                <a:gd name="T7" fmla="*/ 1245 h 1345"/>
                <a:gd name="T8" fmla="*/ 333 w 1158"/>
                <a:gd name="T9" fmla="*/ 684 h 1345"/>
                <a:gd name="T10" fmla="*/ 762 w 1158"/>
                <a:gd name="T11" fmla="*/ 724 h 1345"/>
                <a:gd name="T12" fmla="*/ 693 w 1158"/>
                <a:gd name="T13" fmla="*/ 1296 h 1345"/>
                <a:gd name="T14" fmla="*/ 979 w 1158"/>
                <a:gd name="T15" fmla="*/ 1345 h 1345"/>
                <a:gd name="T16" fmla="*/ 1158 w 1158"/>
                <a:gd name="T17" fmla="*/ 132 h 1345"/>
                <a:gd name="T18" fmla="*/ 860 w 1158"/>
                <a:gd name="T19" fmla="*/ 85 h 1345"/>
                <a:gd name="T20" fmla="*/ 798 w 1158"/>
                <a:gd name="T21" fmla="*/ 554 h 1345"/>
                <a:gd name="T22" fmla="*/ 350 w 1158"/>
                <a:gd name="T23" fmla="*/ 509 h 1345"/>
                <a:gd name="T24" fmla="*/ 389 w 1158"/>
                <a:gd name="T25" fmla="*/ 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8" h="1345">
                  <a:moveTo>
                    <a:pt x="389" y="22"/>
                  </a:moveTo>
                  <a:lnTo>
                    <a:pt x="89" y="0"/>
                  </a:lnTo>
                  <a:lnTo>
                    <a:pt x="0" y="1228"/>
                  </a:lnTo>
                  <a:lnTo>
                    <a:pt x="283" y="1245"/>
                  </a:lnTo>
                  <a:lnTo>
                    <a:pt x="333" y="684"/>
                  </a:lnTo>
                  <a:lnTo>
                    <a:pt x="762" y="724"/>
                  </a:lnTo>
                  <a:lnTo>
                    <a:pt x="693" y="1296"/>
                  </a:lnTo>
                  <a:lnTo>
                    <a:pt x="979" y="1345"/>
                  </a:lnTo>
                  <a:lnTo>
                    <a:pt x="1158" y="132"/>
                  </a:lnTo>
                  <a:lnTo>
                    <a:pt x="860" y="85"/>
                  </a:lnTo>
                  <a:lnTo>
                    <a:pt x="798" y="554"/>
                  </a:lnTo>
                  <a:lnTo>
                    <a:pt x="350" y="509"/>
                  </a:lnTo>
                  <a:lnTo>
                    <a:pt x="389" y="2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5" name="Freeform 143">
              <a:extLst>
                <a:ext uri="{FF2B5EF4-FFF2-40B4-BE49-F238E27FC236}">
                  <a16:creationId xmlns:a16="http://schemas.microsoft.com/office/drawing/2014/main" id="{A94CF95C-C487-4902-856F-0183C3D1A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6" y="1582"/>
              <a:ext cx="1161" cy="2304"/>
            </a:xfrm>
            <a:custGeom>
              <a:avLst/>
              <a:gdLst>
                <a:gd name="T0" fmla="*/ 219 w 4641"/>
                <a:gd name="T1" fmla="*/ 8853 h 9215"/>
                <a:gd name="T2" fmla="*/ 56 w 4641"/>
                <a:gd name="T3" fmla="*/ 8867 h 9215"/>
                <a:gd name="T4" fmla="*/ 10 w 4641"/>
                <a:gd name="T5" fmla="*/ 9215 h 9215"/>
                <a:gd name="T6" fmla="*/ 1107 w 4641"/>
                <a:gd name="T7" fmla="*/ 8795 h 9215"/>
                <a:gd name="T8" fmla="*/ 1339 w 4641"/>
                <a:gd name="T9" fmla="*/ 8258 h 9215"/>
                <a:gd name="T10" fmla="*/ 932 w 4641"/>
                <a:gd name="T11" fmla="*/ 7719 h 9215"/>
                <a:gd name="T12" fmla="*/ 397 w 4641"/>
                <a:gd name="T13" fmla="*/ 7773 h 9215"/>
                <a:gd name="T14" fmla="*/ 159 w 4641"/>
                <a:gd name="T15" fmla="*/ 8222 h 9215"/>
                <a:gd name="T16" fmla="*/ 351 w 4641"/>
                <a:gd name="T17" fmla="*/ 7994 h 9215"/>
                <a:gd name="T18" fmla="*/ 751 w 4641"/>
                <a:gd name="T19" fmla="*/ 7992 h 9215"/>
                <a:gd name="T20" fmla="*/ 831 w 4641"/>
                <a:gd name="T21" fmla="*/ 8117 h 9215"/>
                <a:gd name="T22" fmla="*/ 578 w 4641"/>
                <a:gd name="T23" fmla="*/ 8316 h 9215"/>
                <a:gd name="T24" fmla="*/ 464 w 4641"/>
                <a:gd name="T25" fmla="*/ 8564 h 9215"/>
                <a:gd name="T26" fmla="*/ 631 w 4641"/>
                <a:gd name="T27" fmla="*/ 8496 h 9215"/>
                <a:gd name="T28" fmla="*/ 979 w 4641"/>
                <a:gd name="T29" fmla="*/ 8262 h 9215"/>
                <a:gd name="T30" fmla="*/ 1039 w 4641"/>
                <a:gd name="T31" fmla="*/ 8534 h 9215"/>
                <a:gd name="T32" fmla="*/ 823 w 4641"/>
                <a:gd name="T33" fmla="*/ 8755 h 9215"/>
                <a:gd name="T34" fmla="*/ 662 w 4641"/>
                <a:gd name="T35" fmla="*/ 8909 h 9215"/>
                <a:gd name="T36" fmla="*/ 1253 w 4641"/>
                <a:gd name="T37" fmla="*/ 7137 h 9215"/>
                <a:gd name="T38" fmla="*/ 1859 w 4641"/>
                <a:gd name="T39" fmla="*/ 7953 h 9215"/>
                <a:gd name="T40" fmla="*/ 1578 w 4641"/>
                <a:gd name="T41" fmla="*/ 7228 h 9215"/>
                <a:gd name="T42" fmla="*/ 2356 w 4641"/>
                <a:gd name="T43" fmla="*/ 5841 h 9215"/>
                <a:gd name="T44" fmla="*/ 2236 w 4641"/>
                <a:gd name="T45" fmla="*/ 6264 h 9215"/>
                <a:gd name="T46" fmla="*/ 2524 w 4641"/>
                <a:gd name="T47" fmla="*/ 6782 h 9215"/>
                <a:gd name="T48" fmla="*/ 3176 w 4641"/>
                <a:gd name="T49" fmla="*/ 6798 h 9215"/>
                <a:gd name="T50" fmla="*/ 3538 w 4641"/>
                <a:gd name="T51" fmla="*/ 6216 h 9215"/>
                <a:gd name="T52" fmla="*/ 3470 w 4641"/>
                <a:gd name="T53" fmla="*/ 5741 h 9215"/>
                <a:gd name="T54" fmla="*/ 3072 w 4641"/>
                <a:gd name="T55" fmla="*/ 5464 h 9215"/>
                <a:gd name="T56" fmla="*/ 2777 w 4641"/>
                <a:gd name="T57" fmla="*/ 5462 h 9215"/>
                <a:gd name="T58" fmla="*/ 2576 w 4641"/>
                <a:gd name="T59" fmla="*/ 5870 h 9215"/>
                <a:gd name="T60" fmla="*/ 2806 w 4641"/>
                <a:gd name="T61" fmla="*/ 5749 h 9215"/>
                <a:gd name="T62" fmla="*/ 3141 w 4641"/>
                <a:gd name="T63" fmla="*/ 5863 h 9215"/>
                <a:gd name="T64" fmla="*/ 3314 w 4641"/>
                <a:gd name="T65" fmla="*/ 6124 h 9215"/>
                <a:gd name="T66" fmla="*/ 3204 w 4641"/>
                <a:gd name="T67" fmla="*/ 6432 h 9215"/>
                <a:gd name="T68" fmla="*/ 2983 w 4641"/>
                <a:gd name="T69" fmla="*/ 6560 h 9215"/>
                <a:gd name="T70" fmla="*/ 2627 w 4641"/>
                <a:gd name="T71" fmla="*/ 6440 h 9215"/>
                <a:gd name="T72" fmla="*/ 2486 w 4641"/>
                <a:gd name="T73" fmla="*/ 6082 h 9215"/>
                <a:gd name="T74" fmla="*/ 3002 w 4641"/>
                <a:gd name="T75" fmla="*/ 5015 h 9215"/>
                <a:gd name="T76" fmla="*/ 2880 w 4641"/>
                <a:gd name="T77" fmla="*/ 5110 h 9215"/>
                <a:gd name="T78" fmla="*/ 2882 w 4641"/>
                <a:gd name="T79" fmla="*/ 4851 h 9215"/>
                <a:gd name="T80" fmla="*/ 4411 w 4641"/>
                <a:gd name="T81" fmla="*/ 3457 h 9215"/>
                <a:gd name="T82" fmla="*/ 3586 w 4641"/>
                <a:gd name="T83" fmla="*/ 3063 h 9215"/>
                <a:gd name="T84" fmla="*/ 3344 w 4641"/>
                <a:gd name="T85" fmla="*/ 2936 h 9215"/>
                <a:gd name="T86" fmla="*/ 3427 w 4641"/>
                <a:gd name="T87" fmla="*/ 3222 h 9215"/>
                <a:gd name="T88" fmla="*/ 4273 w 4641"/>
                <a:gd name="T89" fmla="*/ 3572 h 9215"/>
                <a:gd name="T90" fmla="*/ 4288 w 4641"/>
                <a:gd name="T91" fmla="*/ 4483 h 9215"/>
                <a:gd name="T92" fmla="*/ 4102 w 4641"/>
                <a:gd name="T93" fmla="*/ 4098 h 9215"/>
                <a:gd name="T94" fmla="*/ 4052 w 4641"/>
                <a:gd name="T95" fmla="*/ 4271 h 9215"/>
                <a:gd name="T96" fmla="*/ 3432 w 4641"/>
                <a:gd name="T97" fmla="*/ 2686 h 9215"/>
                <a:gd name="T98" fmla="*/ 3530 w 4641"/>
                <a:gd name="T99" fmla="*/ 2280 h 9215"/>
                <a:gd name="T100" fmla="*/ 4616 w 4641"/>
                <a:gd name="T101" fmla="*/ 2177 h 9215"/>
                <a:gd name="T102" fmla="*/ 4325 w 4641"/>
                <a:gd name="T103" fmla="*/ 2475 h 9215"/>
                <a:gd name="T104" fmla="*/ 4052 w 4641"/>
                <a:gd name="T105" fmla="*/ 2320 h 9215"/>
                <a:gd name="T106" fmla="*/ 4086 w 4641"/>
                <a:gd name="T107" fmla="*/ 1800 h 9215"/>
                <a:gd name="T108" fmla="*/ 4109 w 4641"/>
                <a:gd name="T109" fmla="*/ 2088 h 9215"/>
                <a:gd name="T110" fmla="*/ 4300 w 4641"/>
                <a:gd name="T111" fmla="*/ 2124 h 9215"/>
                <a:gd name="T112" fmla="*/ 4406 w 4641"/>
                <a:gd name="T113" fmla="*/ 1910 h 9215"/>
                <a:gd name="T114" fmla="*/ 4088 w 4641"/>
                <a:gd name="T115" fmla="*/ 349 h 9215"/>
                <a:gd name="T116" fmla="*/ 4557 w 4641"/>
                <a:gd name="T117" fmla="*/ 1153 h 9215"/>
                <a:gd name="T118" fmla="*/ 3989 w 4641"/>
                <a:gd name="T119" fmla="*/ 733 h 9215"/>
                <a:gd name="T120" fmla="*/ 3425 w 4641"/>
                <a:gd name="T121" fmla="*/ 1353 h 9215"/>
                <a:gd name="T122" fmla="*/ 3312 w 4641"/>
                <a:gd name="T123" fmla="*/ 1172 h 9215"/>
                <a:gd name="T124" fmla="*/ 3763 w 4641"/>
                <a:gd name="T125" fmla="*/ 477 h 9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41" h="9215">
                  <a:moveTo>
                    <a:pt x="10" y="9215"/>
                  </a:moveTo>
                  <a:lnTo>
                    <a:pt x="242" y="9075"/>
                  </a:lnTo>
                  <a:lnTo>
                    <a:pt x="241" y="8995"/>
                  </a:lnTo>
                  <a:lnTo>
                    <a:pt x="236" y="8990"/>
                  </a:lnTo>
                  <a:lnTo>
                    <a:pt x="231" y="8984"/>
                  </a:lnTo>
                  <a:lnTo>
                    <a:pt x="227" y="8979"/>
                  </a:lnTo>
                  <a:lnTo>
                    <a:pt x="223" y="8973"/>
                  </a:lnTo>
                  <a:lnTo>
                    <a:pt x="220" y="8965"/>
                  </a:lnTo>
                  <a:lnTo>
                    <a:pt x="217" y="8959"/>
                  </a:lnTo>
                  <a:lnTo>
                    <a:pt x="213" y="8953"/>
                  </a:lnTo>
                  <a:lnTo>
                    <a:pt x="212" y="8946"/>
                  </a:lnTo>
                  <a:lnTo>
                    <a:pt x="209" y="8932"/>
                  </a:lnTo>
                  <a:lnTo>
                    <a:pt x="208" y="8918"/>
                  </a:lnTo>
                  <a:lnTo>
                    <a:pt x="209" y="8902"/>
                  </a:lnTo>
                  <a:lnTo>
                    <a:pt x="211" y="8886"/>
                  </a:lnTo>
                  <a:lnTo>
                    <a:pt x="214" y="8870"/>
                  </a:lnTo>
                  <a:lnTo>
                    <a:pt x="219" y="8853"/>
                  </a:lnTo>
                  <a:lnTo>
                    <a:pt x="224" y="8836"/>
                  </a:lnTo>
                  <a:lnTo>
                    <a:pt x="230" y="8819"/>
                  </a:lnTo>
                  <a:lnTo>
                    <a:pt x="244" y="8783"/>
                  </a:lnTo>
                  <a:lnTo>
                    <a:pt x="259" y="8747"/>
                  </a:lnTo>
                  <a:lnTo>
                    <a:pt x="237" y="8750"/>
                  </a:lnTo>
                  <a:lnTo>
                    <a:pt x="217" y="8754"/>
                  </a:lnTo>
                  <a:lnTo>
                    <a:pt x="197" y="8759"/>
                  </a:lnTo>
                  <a:lnTo>
                    <a:pt x="178" y="8767"/>
                  </a:lnTo>
                  <a:lnTo>
                    <a:pt x="160" y="8774"/>
                  </a:lnTo>
                  <a:lnTo>
                    <a:pt x="144" y="8782"/>
                  </a:lnTo>
                  <a:lnTo>
                    <a:pt x="129" y="8792"/>
                  </a:lnTo>
                  <a:lnTo>
                    <a:pt x="114" y="8802"/>
                  </a:lnTo>
                  <a:lnTo>
                    <a:pt x="101" y="8814"/>
                  </a:lnTo>
                  <a:lnTo>
                    <a:pt x="88" y="8826"/>
                  </a:lnTo>
                  <a:lnTo>
                    <a:pt x="77" y="8839"/>
                  </a:lnTo>
                  <a:lnTo>
                    <a:pt x="66" y="8852"/>
                  </a:lnTo>
                  <a:lnTo>
                    <a:pt x="56" y="8867"/>
                  </a:lnTo>
                  <a:lnTo>
                    <a:pt x="47" y="8882"/>
                  </a:lnTo>
                  <a:lnTo>
                    <a:pt x="40" y="8897"/>
                  </a:lnTo>
                  <a:lnTo>
                    <a:pt x="33" y="8913"/>
                  </a:lnTo>
                  <a:lnTo>
                    <a:pt x="25" y="8931"/>
                  </a:lnTo>
                  <a:lnTo>
                    <a:pt x="20" y="8947"/>
                  </a:lnTo>
                  <a:lnTo>
                    <a:pt x="15" y="8965"/>
                  </a:lnTo>
                  <a:lnTo>
                    <a:pt x="11" y="8983"/>
                  </a:lnTo>
                  <a:lnTo>
                    <a:pt x="8" y="9002"/>
                  </a:lnTo>
                  <a:lnTo>
                    <a:pt x="5" y="9021"/>
                  </a:lnTo>
                  <a:lnTo>
                    <a:pt x="3" y="9040"/>
                  </a:lnTo>
                  <a:lnTo>
                    <a:pt x="1" y="9058"/>
                  </a:lnTo>
                  <a:lnTo>
                    <a:pt x="1" y="9078"/>
                  </a:lnTo>
                  <a:lnTo>
                    <a:pt x="0" y="9097"/>
                  </a:lnTo>
                  <a:lnTo>
                    <a:pt x="1" y="9117"/>
                  </a:lnTo>
                  <a:lnTo>
                    <a:pt x="2" y="9137"/>
                  </a:lnTo>
                  <a:lnTo>
                    <a:pt x="5" y="9176"/>
                  </a:lnTo>
                  <a:lnTo>
                    <a:pt x="10" y="9215"/>
                  </a:lnTo>
                  <a:close/>
                  <a:moveTo>
                    <a:pt x="693" y="9103"/>
                  </a:moveTo>
                  <a:lnTo>
                    <a:pt x="709" y="9084"/>
                  </a:lnTo>
                  <a:lnTo>
                    <a:pt x="725" y="9065"/>
                  </a:lnTo>
                  <a:lnTo>
                    <a:pt x="742" y="9049"/>
                  </a:lnTo>
                  <a:lnTo>
                    <a:pt x="758" y="9033"/>
                  </a:lnTo>
                  <a:lnTo>
                    <a:pt x="776" y="9016"/>
                  </a:lnTo>
                  <a:lnTo>
                    <a:pt x="793" y="9002"/>
                  </a:lnTo>
                  <a:lnTo>
                    <a:pt x="810" y="8988"/>
                  </a:lnTo>
                  <a:lnTo>
                    <a:pt x="828" y="8975"/>
                  </a:lnTo>
                  <a:lnTo>
                    <a:pt x="863" y="8949"/>
                  </a:lnTo>
                  <a:lnTo>
                    <a:pt x="899" y="8927"/>
                  </a:lnTo>
                  <a:lnTo>
                    <a:pt x="935" y="8904"/>
                  </a:lnTo>
                  <a:lnTo>
                    <a:pt x="971" y="8883"/>
                  </a:lnTo>
                  <a:lnTo>
                    <a:pt x="1006" y="8861"/>
                  </a:lnTo>
                  <a:lnTo>
                    <a:pt x="1040" y="8840"/>
                  </a:lnTo>
                  <a:lnTo>
                    <a:pt x="1074" y="8819"/>
                  </a:lnTo>
                  <a:lnTo>
                    <a:pt x="1107" y="8795"/>
                  </a:lnTo>
                  <a:lnTo>
                    <a:pt x="1122" y="8783"/>
                  </a:lnTo>
                  <a:lnTo>
                    <a:pt x="1138" y="8770"/>
                  </a:lnTo>
                  <a:lnTo>
                    <a:pt x="1153" y="8756"/>
                  </a:lnTo>
                  <a:lnTo>
                    <a:pt x="1168" y="8742"/>
                  </a:lnTo>
                  <a:lnTo>
                    <a:pt x="1181" y="8727"/>
                  </a:lnTo>
                  <a:lnTo>
                    <a:pt x="1196" y="8712"/>
                  </a:lnTo>
                  <a:lnTo>
                    <a:pt x="1209" y="8695"/>
                  </a:lnTo>
                  <a:lnTo>
                    <a:pt x="1221" y="8678"/>
                  </a:lnTo>
                  <a:lnTo>
                    <a:pt x="1247" y="8631"/>
                  </a:lnTo>
                  <a:lnTo>
                    <a:pt x="1268" y="8583"/>
                  </a:lnTo>
                  <a:lnTo>
                    <a:pt x="1288" y="8535"/>
                  </a:lnTo>
                  <a:lnTo>
                    <a:pt x="1304" y="8488"/>
                  </a:lnTo>
                  <a:lnTo>
                    <a:pt x="1316" y="8441"/>
                  </a:lnTo>
                  <a:lnTo>
                    <a:pt x="1326" y="8394"/>
                  </a:lnTo>
                  <a:lnTo>
                    <a:pt x="1334" y="8348"/>
                  </a:lnTo>
                  <a:lnTo>
                    <a:pt x="1338" y="8302"/>
                  </a:lnTo>
                  <a:lnTo>
                    <a:pt x="1339" y="8258"/>
                  </a:lnTo>
                  <a:lnTo>
                    <a:pt x="1337" y="8214"/>
                  </a:lnTo>
                  <a:lnTo>
                    <a:pt x="1333" y="8170"/>
                  </a:lnTo>
                  <a:lnTo>
                    <a:pt x="1324" y="8128"/>
                  </a:lnTo>
                  <a:lnTo>
                    <a:pt x="1314" y="8087"/>
                  </a:lnTo>
                  <a:lnTo>
                    <a:pt x="1301" y="8047"/>
                  </a:lnTo>
                  <a:lnTo>
                    <a:pt x="1286" y="8010"/>
                  </a:lnTo>
                  <a:lnTo>
                    <a:pt x="1266" y="7973"/>
                  </a:lnTo>
                  <a:lnTo>
                    <a:pt x="1245" y="7938"/>
                  </a:lnTo>
                  <a:lnTo>
                    <a:pt x="1221" y="7906"/>
                  </a:lnTo>
                  <a:lnTo>
                    <a:pt x="1194" y="7874"/>
                  </a:lnTo>
                  <a:lnTo>
                    <a:pt x="1164" y="7845"/>
                  </a:lnTo>
                  <a:lnTo>
                    <a:pt x="1132" y="7818"/>
                  </a:lnTo>
                  <a:lnTo>
                    <a:pt x="1097" y="7794"/>
                  </a:lnTo>
                  <a:lnTo>
                    <a:pt x="1060" y="7771"/>
                  </a:lnTo>
                  <a:lnTo>
                    <a:pt x="1020" y="7751"/>
                  </a:lnTo>
                  <a:lnTo>
                    <a:pt x="977" y="7733"/>
                  </a:lnTo>
                  <a:lnTo>
                    <a:pt x="932" y="7719"/>
                  </a:lnTo>
                  <a:lnTo>
                    <a:pt x="885" y="7707"/>
                  </a:lnTo>
                  <a:lnTo>
                    <a:pt x="835" y="7698"/>
                  </a:lnTo>
                  <a:lnTo>
                    <a:pt x="782" y="7693"/>
                  </a:lnTo>
                  <a:lnTo>
                    <a:pt x="727" y="7689"/>
                  </a:lnTo>
                  <a:lnTo>
                    <a:pt x="669" y="7690"/>
                  </a:lnTo>
                  <a:lnTo>
                    <a:pt x="610" y="7695"/>
                  </a:lnTo>
                  <a:lnTo>
                    <a:pt x="592" y="7698"/>
                  </a:lnTo>
                  <a:lnTo>
                    <a:pt x="574" y="7701"/>
                  </a:lnTo>
                  <a:lnTo>
                    <a:pt x="555" y="7706"/>
                  </a:lnTo>
                  <a:lnTo>
                    <a:pt x="536" y="7711"/>
                  </a:lnTo>
                  <a:lnTo>
                    <a:pt x="517" y="7718"/>
                  </a:lnTo>
                  <a:lnTo>
                    <a:pt x="498" y="7725"/>
                  </a:lnTo>
                  <a:lnTo>
                    <a:pt x="478" y="7733"/>
                  </a:lnTo>
                  <a:lnTo>
                    <a:pt x="458" y="7741"/>
                  </a:lnTo>
                  <a:lnTo>
                    <a:pt x="438" y="7752"/>
                  </a:lnTo>
                  <a:lnTo>
                    <a:pt x="418" y="7762"/>
                  </a:lnTo>
                  <a:lnTo>
                    <a:pt x="397" y="7773"/>
                  </a:lnTo>
                  <a:lnTo>
                    <a:pt x="378" y="7784"/>
                  </a:lnTo>
                  <a:lnTo>
                    <a:pt x="337" y="7809"/>
                  </a:lnTo>
                  <a:lnTo>
                    <a:pt x="298" y="7835"/>
                  </a:lnTo>
                  <a:lnTo>
                    <a:pt x="259" y="7863"/>
                  </a:lnTo>
                  <a:lnTo>
                    <a:pt x="222" y="7891"/>
                  </a:lnTo>
                  <a:lnTo>
                    <a:pt x="186" y="7921"/>
                  </a:lnTo>
                  <a:lnTo>
                    <a:pt x="152" y="7951"/>
                  </a:lnTo>
                  <a:lnTo>
                    <a:pt x="120" y="7980"/>
                  </a:lnTo>
                  <a:lnTo>
                    <a:pt x="92" y="8010"/>
                  </a:lnTo>
                  <a:lnTo>
                    <a:pt x="65" y="8038"/>
                  </a:lnTo>
                  <a:lnTo>
                    <a:pt x="43" y="8067"/>
                  </a:lnTo>
                  <a:lnTo>
                    <a:pt x="62" y="8092"/>
                  </a:lnTo>
                  <a:lnTo>
                    <a:pt x="82" y="8118"/>
                  </a:lnTo>
                  <a:lnTo>
                    <a:pt x="101" y="8144"/>
                  </a:lnTo>
                  <a:lnTo>
                    <a:pt x="120" y="8170"/>
                  </a:lnTo>
                  <a:lnTo>
                    <a:pt x="140" y="8195"/>
                  </a:lnTo>
                  <a:lnTo>
                    <a:pt x="159" y="8222"/>
                  </a:lnTo>
                  <a:lnTo>
                    <a:pt x="179" y="8247"/>
                  </a:lnTo>
                  <a:lnTo>
                    <a:pt x="198" y="8273"/>
                  </a:lnTo>
                  <a:lnTo>
                    <a:pt x="203" y="8242"/>
                  </a:lnTo>
                  <a:lnTo>
                    <a:pt x="208" y="8213"/>
                  </a:lnTo>
                  <a:lnTo>
                    <a:pt x="214" y="8186"/>
                  </a:lnTo>
                  <a:lnTo>
                    <a:pt x="222" y="8162"/>
                  </a:lnTo>
                  <a:lnTo>
                    <a:pt x="230" y="8138"/>
                  </a:lnTo>
                  <a:lnTo>
                    <a:pt x="239" y="8117"/>
                  </a:lnTo>
                  <a:lnTo>
                    <a:pt x="249" y="8097"/>
                  </a:lnTo>
                  <a:lnTo>
                    <a:pt x="259" y="8079"/>
                  </a:lnTo>
                  <a:lnTo>
                    <a:pt x="271" y="8063"/>
                  </a:lnTo>
                  <a:lnTo>
                    <a:pt x="282" y="8049"/>
                  </a:lnTo>
                  <a:lnTo>
                    <a:pt x="295" y="8035"/>
                  </a:lnTo>
                  <a:lnTo>
                    <a:pt x="309" y="8023"/>
                  </a:lnTo>
                  <a:lnTo>
                    <a:pt x="322" y="8012"/>
                  </a:lnTo>
                  <a:lnTo>
                    <a:pt x="336" y="8003"/>
                  </a:lnTo>
                  <a:lnTo>
                    <a:pt x="351" y="7994"/>
                  </a:lnTo>
                  <a:lnTo>
                    <a:pt x="367" y="7987"/>
                  </a:lnTo>
                  <a:lnTo>
                    <a:pt x="382" y="7981"/>
                  </a:lnTo>
                  <a:lnTo>
                    <a:pt x="398" y="7976"/>
                  </a:lnTo>
                  <a:lnTo>
                    <a:pt x="415" y="7971"/>
                  </a:lnTo>
                  <a:lnTo>
                    <a:pt x="432" y="7968"/>
                  </a:lnTo>
                  <a:lnTo>
                    <a:pt x="450" y="7965"/>
                  </a:lnTo>
                  <a:lnTo>
                    <a:pt x="467" y="7963"/>
                  </a:lnTo>
                  <a:lnTo>
                    <a:pt x="485" y="7962"/>
                  </a:lnTo>
                  <a:lnTo>
                    <a:pt x="503" y="7960"/>
                  </a:lnTo>
                  <a:lnTo>
                    <a:pt x="539" y="7960"/>
                  </a:lnTo>
                  <a:lnTo>
                    <a:pt x="577" y="7960"/>
                  </a:lnTo>
                  <a:lnTo>
                    <a:pt x="615" y="7961"/>
                  </a:lnTo>
                  <a:lnTo>
                    <a:pt x="653" y="7962"/>
                  </a:lnTo>
                  <a:lnTo>
                    <a:pt x="690" y="7971"/>
                  </a:lnTo>
                  <a:lnTo>
                    <a:pt x="722" y="7981"/>
                  </a:lnTo>
                  <a:lnTo>
                    <a:pt x="737" y="7986"/>
                  </a:lnTo>
                  <a:lnTo>
                    <a:pt x="751" y="7992"/>
                  </a:lnTo>
                  <a:lnTo>
                    <a:pt x="764" y="7998"/>
                  </a:lnTo>
                  <a:lnTo>
                    <a:pt x="776" y="8004"/>
                  </a:lnTo>
                  <a:lnTo>
                    <a:pt x="787" y="8010"/>
                  </a:lnTo>
                  <a:lnTo>
                    <a:pt x="796" y="8016"/>
                  </a:lnTo>
                  <a:lnTo>
                    <a:pt x="805" y="8023"/>
                  </a:lnTo>
                  <a:lnTo>
                    <a:pt x="813" y="8029"/>
                  </a:lnTo>
                  <a:lnTo>
                    <a:pt x="820" y="8036"/>
                  </a:lnTo>
                  <a:lnTo>
                    <a:pt x="826" y="8043"/>
                  </a:lnTo>
                  <a:lnTo>
                    <a:pt x="830" y="8052"/>
                  </a:lnTo>
                  <a:lnTo>
                    <a:pt x="834" y="8059"/>
                  </a:lnTo>
                  <a:lnTo>
                    <a:pt x="837" y="8067"/>
                  </a:lnTo>
                  <a:lnTo>
                    <a:pt x="838" y="8074"/>
                  </a:lnTo>
                  <a:lnTo>
                    <a:pt x="839" y="8082"/>
                  </a:lnTo>
                  <a:lnTo>
                    <a:pt x="839" y="8091"/>
                  </a:lnTo>
                  <a:lnTo>
                    <a:pt x="837" y="8100"/>
                  </a:lnTo>
                  <a:lnTo>
                    <a:pt x="835" y="8109"/>
                  </a:lnTo>
                  <a:lnTo>
                    <a:pt x="831" y="8117"/>
                  </a:lnTo>
                  <a:lnTo>
                    <a:pt x="827" y="8126"/>
                  </a:lnTo>
                  <a:lnTo>
                    <a:pt x="822" y="8136"/>
                  </a:lnTo>
                  <a:lnTo>
                    <a:pt x="814" y="8145"/>
                  </a:lnTo>
                  <a:lnTo>
                    <a:pt x="807" y="8156"/>
                  </a:lnTo>
                  <a:lnTo>
                    <a:pt x="798" y="8165"/>
                  </a:lnTo>
                  <a:lnTo>
                    <a:pt x="789" y="8175"/>
                  </a:lnTo>
                  <a:lnTo>
                    <a:pt x="779" y="8185"/>
                  </a:lnTo>
                  <a:lnTo>
                    <a:pt x="766" y="8196"/>
                  </a:lnTo>
                  <a:lnTo>
                    <a:pt x="754" y="8207"/>
                  </a:lnTo>
                  <a:lnTo>
                    <a:pt x="728" y="8221"/>
                  </a:lnTo>
                  <a:lnTo>
                    <a:pt x="703" y="8234"/>
                  </a:lnTo>
                  <a:lnTo>
                    <a:pt x="679" y="8247"/>
                  </a:lnTo>
                  <a:lnTo>
                    <a:pt x="656" y="8261"/>
                  </a:lnTo>
                  <a:lnTo>
                    <a:pt x="635" y="8275"/>
                  </a:lnTo>
                  <a:lnTo>
                    <a:pt x="615" y="8288"/>
                  </a:lnTo>
                  <a:lnTo>
                    <a:pt x="596" y="8302"/>
                  </a:lnTo>
                  <a:lnTo>
                    <a:pt x="578" y="8316"/>
                  </a:lnTo>
                  <a:lnTo>
                    <a:pt x="562" y="8330"/>
                  </a:lnTo>
                  <a:lnTo>
                    <a:pt x="547" y="8344"/>
                  </a:lnTo>
                  <a:lnTo>
                    <a:pt x="532" y="8359"/>
                  </a:lnTo>
                  <a:lnTo>
                    <a:pt x="519" y="8373"/>
                  </a:lnTo>
                  <a:lnTo>
                    <a:pt x="508" y="8387"/>
                  </a:lnTo>
                  <a:lnTo>
                    <a:pt x="498" y="8401"/>
                  </a:lnTo>
                  <a:lnTo>
                    <a:pt x="488" y="8416"/>
                  </a:lnTo>
                  <a:lnTo>
                    <a:pt x="480" y="8430"/>
                  </a:lnTo>
                  <a:lnTo>
                    <a:pt x="474" y="8444"/>
                  </a:lnTo>
                  <a:lnTo>
                    <a:pt x="468" y="8460"/>
                  </a:lnTo>
                  <a:lnTo>
                    <a:pt x="464" y="8474"/>
                  </a:lnTo>
                  <a:lnTo>
                    <a:pt x="461" y="8489"/>
                  </a:lnTo>
                  <a:lnTo>
                    <a:pt x="459" y="8503"/>
                  </a:lnTo>
                  <a:lnTo>
                    <a:pt x="459" y="8519"/>
                  </a:lnTo>
                  <a:lnTo>
                    <a:pt x="459" y="8534"/>
                  </a:lnTo>
                  <a:lnTo>
                    <a:pt x="461" y="8549"/>
                  </a:lnTo>
                  <a:lnTo>
                    <a:pt x="464" y="8564"/>
                  </a:lnTo>
                  <a:lnTo>
                    <a:pt x="468" y="8579"/>
                  </a:lnTo>
                  <a:lnTo>
                    <a:pt x="473" y="8595"/>
                  </a:lnTo>
                  <a:lnTo>
                    <a:pt x="480" y="8611"/>
                  </a:lnTo>
                  <a:lnTo>
                    <a:pt x="488" y="8626"/>
                  </a:lnTo>
                  <a:lnTo>
                    <a:pt x="498" y="8641"/>
                  </a:lnTo>
                  <a:lnTo>
                    <a:pt x="508" y="8657"/>
                  </a:lnTo>
                  <a:lnTo>
                    <a:pt x="519" y="8673"/>
                  </a:lnTo>
                  <a:lnTo>
                    <a:pt x="523" y="8649"/>
                  </a:lnTo>
                  <a:lnTo>
                    <a:pt x="529" y="8628"/>
                  </a:lnTo>
                  <a:lnTo>
                    <a:pt x="536" y="8607"/>
                  </a:lnTo>
                  <a:lnTo>
                    <a:pt x="546" y="8588"/>
                  </a:lnTo>
                  <a:lnTo>
                    <a:pt x="557" y="8571"/>
                  </a:lnTo>
                  <a:lnTo>
                    <a:pt x="569" y="8553"/>
                  </a:lnTo>
                  <a:lnTo>
                    <a:pt x="583" y="8538"/>
                  </a:lnTo>
                  <a:lnTo>
                    <a:pt x="598" y="8523"/>
                  </a:lnTo>
                  <a:lnTo>
                    <a:pt x="614" y="8510"/>
                  </a:lnTo>
                  <a:lnTo>
                    <a:pt x="631" y="8496"/>
                  </a:lnTo>
                  <a:lnTo>
                    <a:pt x="649" y="8484"/>
                  </a:lnTo>
                  <a:lnTo>
                    <a:pt x="667" y="8472"/>
                  </a:lnTo>
                  <a:lnTo>
                    <a:pt x="706" y="8450"/>
                  </a:lnTo>
                  <a:lnTo>
                    <a:pt x="745" y="8430"/>
                  </a:lnTo>
                  <a:lnTo>
                    <a:pt x="785" y="8411"/>
                  </a:lnTo>
                  <a:lnTo>
                    <a:pt x="825" y="8391"/>
                  </a:lnTo>
                  <a:lnTo>
                    <a:pt x="843" y="8382"/>
                  </a:lnTo>
                  <a:lnTo>
                    <a:pt x="861" y="8372"/>
                  </a:lnTo>
                  <a:lnTo>
                    <a:pt x="879" y="8362"/>
                  </a:lnTo>
                  <a:lnTo>
                    <a:pt x="896" y="8351"/>
                  </a:lnTo>
                  <a:lnTo>
                    <a:pt x="911" y="8340"/>
                  </a:lnTo>
                  <a:lnTo>
                    <a:pt x="927" y="8329"/>
                  </a:lnTo>
                  <a:lnTo>
                    <a:pt x="940" y="8317"/>
                  </a:lnTo>
                  <a:lnTo>
                    <a:pt x="952" y="8305"/>
                  </a:lnTo>
                  <a:lnTo>
                    <a:pt x="963" y="8290"/>
                  </a:lnTo>
                  <a:lnTo>
                    <a:pt x="972" y="8276"/>
                  </a:lnTo>
                  <a:lnTo>
                    <a:pt x="979" y="8262"/>
                  </a:lnTo>
                  <a:lnTo>
                    <a:pt x="985" y="8245"/>
                  </a:lnTo>
                  <a:lnTo>
                    <a:pt x="995" y="8265"/>
                  </a:lnTo>
                  <a:lnTo>
                    <a:pt x="1006" y="8285"/>
                  </a:lnTo>
                  <a:lnTo>
                    <a:pt x="1014" y="8305"/>
                  </a:lnTo>
                  <a:lnTo>
                    <a:pt x="1022" y="8324"/>
                  </a:lnTo>
                  <a:lnTo>
                    <a:pt x="1029" y="8343"/>
                  </a:lnTo>
                  <a:lnTo>
                    <a:pt x="1034" y="8362"/>
                  </a:lnTo>
                  <a:lnTo>
                    <a:pt x="1039" y="8380"/>
                  </a:lnTo>
                  <a:lnTo>
                    <a:pt x="1043" y="8398"/>
                  </a:lnTo>
                  <a:lnTo>
                    <a:pt x="1046" y="8417"/>
                  </a:lnTo>
                  <a:lnTo>
                    <a:pt x="1048" y="8434"/>
                  </a:lnTo>
                  <a:lnTo>
                    <a:pt x="1049" y="8451"/>
                  </a:lnTo>
                  <a:lnTo>
                    <a:pt x="1049" y="8469"/>
                  </a:lnTo>
                  <a:lnTo>
                    <a:pt x="1048" y="8485"/>
                  </a:lnTo>
                  <a:lnTo>
                    <a:pt x="1046" y="8501"/>
                  </a:lnTo>
                  <a:lnTo>
                    <a:pt x="1043" y="8518"/>
                  </a:lnTo>
                  <a:lnTo>
                    <a:pt x="1039" y="8534"/>
                  </a:lnTo>
                  <a:lnTo>
                    <a:pt x="1035" y="8549"/>
                  </a:lnTo>
                  <a:lnTo>
                    <a:pt x="1029" y="8565"/>
                  </a:lnTo>
                  <a:lnTo>
                    <a:pt x="1022" y="8580"/>
                  </a:lnTo>
                  <a:lnTo>
                    <a:pt x="1014" y="8594"/>
                  </a:lnTo>
                  <a:lnTo>
                    <a:pt x="1004" y="8610"/>
                  </a:lnTo>
                  <a:lnTo>
                    <a:pt x="995" y="8623"/>
                  </a:lnTo>
                  <a:lnTo>
                    <a:pt x="984" y="8637"/>
                  </a:lnTo>
                  <a:lnTo>
                    <a:pt x="972" y="8650"/>
                  </a:lnTo>
                  <a:lnTo>
                    <a:pt x="958" y="8664"/>
                  </a:lnTo>
                  <a:lnTo>
                    <a:pt x="944" y="8677"/>
                  </a:lnTo>
                  <a:lnTo>
                    <a:pt x="930" y="8690"/>
                  </a:lnTo>
                  <a:lnTo>
                    <a:pt x="914" y="8702"/>
                  </a:lnTo>
                  <a:lnTo>
                    <a:pt x="896" y="8715"/>
                  </a:lnTo>
                  <a:lnTo>
                    <a:pt x="878" y="8726"/>
                  </a:lnTo>
                  <a:lnTo>
                    <a:pt x="858" y="8738"/>
                  </a:lnTo>
                  <a:lnTo>
                    <a:pt x="838" y="8749"/>
                  </a:lnTo>
                  <a:lnTo>
                    <a:pt x="823" y="8755"/>
                  </a:lnTo>
                  <a:lnTo>
                    <a:pt x="806" y="8761"/>
                  </a:lnTo>
                  <a:lnTo>
                    <a:pt x="792" y="8769"/>
                  </a:lnTo>
                  <a:lnTo>
                    <a:pt x="778" y="8776"/>
                  </a:lnTo>
                  <a:lnTo>
                    <a:pt x="765" y="8784"/>
                  </a:lnTo>
                  <a:lnTo>
                    <a:pt x="752" y="8791"/>
                  </a:lnTo>
                  <a:lnTo>
                    <a:pt x="741" y="8799"/>
                  </a:lnTo>
                  <a:lnTo>
                    <a:pt x="730" y="8808"/>
                  </a:lnTo>
                  <a:lnTo>
                    <a:pt x="719" y="8817"/>
                  </a:lnTo>
                  <a:lnTo>
                    <a:pt x="710" y="8826"/>
                  </a:lnTo>
                  <a:lnTo>
                    <a:pt x="702" y="8835"/>
                  </a:lnTo>
                  <a:lnTo>
                    <a:pt x="694" y="8845"/>
                  </a:lnTo>
                  <a:lnTo>
                    <a:pt x="687" y="8854"/>
                  </a:lnTo>
                  <a:lnTo>
                    <a:pt x="681" y="8866"/>
                  </a:lnTo>
                  <a:lnTo>
                    <a:pt x="674" y="8876"/>
                  </a:lnTo>
                  <a:lnTo>
                    <a:pt x="669" y="8887"/>
                  </a:lnTo>
                  <a:lnTo>
                    <a:pt x="665" y="8898"/>
                  </a:lnTo>
                  <a:lnTo>
                    <a:pt x="662" y="8909"/>
                  </a:lnTo>
                  <a:lnTo>
                    <a:pt x="659" y="8922"/>
                  </a:lnTo>
                  <a:lnTo>
                    <a:pt x="657" y="8934"/>
                  </a:lnTo>
                  <a:lnTo>
                    <a:pt x="656" y="8946"/>
                  </a:lnTo>
                  <a:lnTo>
                    <a:pt x="656" y="8958"/>
                  </a:lnTo>
                  <a:lnTo>
                    <a:pt x="656" y="8972"/>
                  </a:lnTo>
                  <a:lnTo>
                    <a:pt x="657" y="8985"/>
                  </a:lnTo>
                  <a:lnTo>
                    <a:pt x="659" y="8999"/>
                  </a:lnTo>
                  <a:lnTo>
                    <a:pt x="662" y="9012"/>
                  </a:lnTo>
                  <a:lnTo>
                    <a:pt x="665" y="9027"/>
                  </a:lnTo>
                  <a:lnTo>
                    <a:pt x="669" y="9042"/>
                  </a:lnTo>
                  <a:lnTo>
                    <a:pt x="674" y="9056"/>
                  </a:lnTo>
                  <a:lnTo>
                    <a:pt x="679" y="9072"/>
                  </a:lnTo>
                  <a:lnTo>
                    <a:pt x="686" y="9088"/>
                  </a:lnTo>
                  <a:lnTo>
                    <a:pt x="693" y="9103"/>
                  </a:lnTo>
                  <a:close/>
                  <a:moveTo>
                    <a:pt x="2757" y="7337"/>
                  </a:moveTo>
                  <a:lnTo>
                    <a:pt x="1580" y="6839"/>
                  </a:lnTo>
                  <a:lnTo>
                    <a:pt x="1253" y="7137"/>
                  </a:lnTo>
                  <a:lnTo>
                    <a:pt x="1807" y="8306"/>
                  </a:lnTo>
                  <a:lnTo>
                    <a:pt x="2049" y="8070"/>
                  </a:lnTo>
                  <a:lnTo>
                    <a:pt x="2036" y="8068"/>
                  </a:lnTo>
                  <a:lnTo>
                    <a:pt x="2021" y="8066"/>
                  </a:lnTo>
                  <a:lnTo>
                    <a:pt x="2007" y="8062"/>
                  </a:lnTo>
                  <a:lnTo>
                    <a:pt x="1994" y="8058"/>
                  </a:lnTo>
                  <a:lnTo>
                    <a:pt x="1980" y="8053"/>
                  </a:lnTo>
                  <a:lnTo>
                    <a:pt x="1967" y="8046"/>
                  </a:lnTo>
                  <a:lnTo>
                    <a:pt x="1955" y="8039"/>
                  </a:lnTo>
                  <a:lnTo>
                    <a:pt x="1942" y="8032"/>
                  </a:lnTo>
                  <a:lnTo>
                    <a:pt x="1929" y="8023"/>
                  </a:lnTo>
                  <a:lnTo>
                    <a:pt x="1917" y="8014"/>
                  </a:lnTo>
                  <a:lnTo>
                    <a:pt x="1905" y="8004"/>
                  </a:lnTo>
                  <a:lnTo>
                    <a:pt x="1894" y="7992"/>
                  </a:lnTo>
                  <a:lnTo>
                    <a:pt x="1881" y="7980"/>
                  </a:lnTo>
                  <a:lnTo>
                    <a:pt x="1870" y="7967"/>
                  </a:lnTo>
                  <a:lnTo>
                    <a:pt x="1859" y="7953"/>
                  </a:lnTo>
                  <a:lnTo>
                    <a:pt x="1849" y="7938"/>
                  </a:lnTo>
                  <a:lnTo>
                    <a:pt x="1557" y="7337"/>
                  </a:lnTo>
                  <a:lnTo>
                    <a:pt x="1551" y="7311"/>
                  </a:lnTo>
                  <a:lnTo>
                    <a:pt x="1548" y="7290"/>
                  </a:lnTo>
                  <a:lnTo>
                    <a:pt x="1547" y="7280"/>
                  </a:lnTo>
                  <a:lnTo>
                    <a:pt x="1547" y="7272"/>
                  </a:lnTo>
                  <a:lnTo>
                    <a:pt x="1547" y="7265"/>
                  </a:lnTo>
                  <a:lnTo>
                    <a:pt x="1548" y="7258"/>
                  </a:lnTo>
                  <a:lnTo>
                    <a:pt x="1549" y="7252"/>
                  </a:lnTo>
                  <a:lnTo>
                    <a:pt x="1551" y="7247"/>
                  </a:lnTo>
                  <a:lnTo>
                    <a:pt x="1553" y="7243"/>
                  </a:lnTo>
                  <a:lnTo>
                    <a:pt x="1555" y="7239"/>
                  </a:lnTo>
                  <a:lnTo>
                    <a:pt x="1558" y="7236"/>
                  </a:lnTo>
                  <a:lnTo>
                    <a:pt x="1561" y="7234"/>
                  </a:lnTo>
                  <a:lnTo>
                    <a:pt x="1566" y="7231"/>
                  </a:lnTo>
                  <a:lnTo>
                    <a:pt x="1570" y="7229"/>
                  </a:lnTo>
                  <a:lnTo>
                    <a:pt x="1578" y="7228"/>
                  </a:lnTo>
                  <a:lnTo>
                    <a:pt x="1587" y="7229"/>
                  </a:lnTo>
                  <a:lnTo>
                    <a:pt x="1597" y="7230"/>
                  </a:lnTo>
                  <a:lnTo>
                    <a:pt x="1608" y="7235"/>
                  </a:lnTo>
                  <a:lnTo>
                    <a:pt x="1631" y="7243"/>
                  </a:lnTo>
                  <a:lnTo>
                    <a:pt x="1654" y="7253"/>
                  </a:lnTo>
                  <a:lnTo>
                    <a:pt x="2472" y="7641"/>
                  </a:lnTo>
                  <a:lnTo>
                    <a:pt x="2757" y="7337"/>
                  </a:lnTo>
                  <a:close/>
                  <a:moveTo>
                    <a:pt x="2567" y="5576"/>
                  </a:moveTo>
                  <a:lnTo>
                    <a:pt x="2531" y="5614"/>
                  </a:lnTo>
                  <a:lnTo>
                    <a:pt x="2496" y="5654"/>
                  </a:lnTo>
                  <a:lnTo>
                    <a:pt x="2461" y="5693"/>
                  </a:lnTo>
                  <a:lnTo>
                    <a:pt x="2429" y="5734"/>
                  </a:lnTo>
                  <a:lnTo>
                    <a:pt x="2413" y="5756"/>
                  </a:lnTo>
                  <a:lnTo>
                    <a:pt x="2397" y="5777"/>
                  </a:lnTo>
                  <a:lnTo>
                    <a:pt x="2383" y="5798"/>
                  </a:lnTo>
                  <a:lnTo>
                    <a:pt x="2369" y="5820"/>
                  </a:lnTo>
                  <a:lnTo>
                    <a:pt x="2356" y="5841"/>
                  </a:lnTo>
                  <a:lnTo>
                    <a:pt x="2342" y="5864"/>
                  </a:lnTo>
                  <a:lnTo>
                    <a:pt x="2330" y="5886"/>
                  </a:lnTo>
                  <a:lnTo>
                    <a:pt x="2319" y="5909"/>
                  </a:lnTo>
                  <a:lnTo>
                    <a:pt x="2308" y="5932"/>
                  </a:lnTo>
                  <a:lnTo>
                    <a:pt x="2297" y="5955"/>
                  </a:lnTo>
                  <a:lnTo>
                    <a:pt x="2287" y="5979"/>
                  </a:lnTo>
                  <a:lnTo>
                    <a:pt x="2278" y="6003"/>
                  </a:lnTo>
                  <a:lnTo>
                    <a:pt x="2270" y="6028"/>
                  </a:lnTo>
                  <a:lnTo>
                    <a:pt x="2263" y="6052"/>
                  </a:lnTo>
                  <a:lnTo>
                    <a:pt x="2256" y="6078"/>
                  </a:lnTo>
                  <a:lnTo>
                    <a:pt x="2250" y="6103"/>
                  </a:lnTo>
                  <a:lnTo>
                    <a:pt x="2246" y="6129"/>
                  </a:lnTo>
                  <a:lnTo>
                    <a:pt x="2242" y="6155"/>
                  </a:lnTo>
                  <a:lnTo>
                    <a:pt x="2239" y="6182"/>
                  </a:lnTo>
                  <a:lnTo>
                    <a:pt x="2237" y="6208"/>
                  </a:lnTo>
                  <a:lnTo>
                    <a:pt x="2236" y="6236"/>
                  </a:lnTo>
                  <a:lnTo>
                    <a:pt x="2236" y="6264"/>
                  </a:lnTo>
                  <a:lnTo>
                    <a:pt x="2238" y="6292"/>
                  </a:lnTo>
                  <a:lnTo>
                    <a:pt x="2240" y="6321"/>
                  </a:lnTo>
                  <a:lnTo>
                    <a:pt x="2241" y="6357"/>
                  </a:lnTo>
                  <a:lnTo>
                    <a:pt x="2245" y="6393"/>
                  </a:lnTo>
                  <a:lnTo>
                    <a:pt x="2251" y="6429"/>
                  </a:lnTo>
                  <a:lnTo>
                    <a:pt x="2262" y="6463"/>
                  </a:lnTo>
                  <a:lnTo>
                    <a:pt x="2275" y="6498"/>
                  </a:lnTo>
                  <a:lnTo>
                    <a:pt x="2290" y="6531"/>
                  </a:lnTo>
                  <a:lnTo>
                    <a:pt x="2308" y="6563"/>
                  </a:lnTo>
                  <a:lnTo>
                    <a:pt x="2328" y="6596"/>
                  </a:lnTo>
                  <a:lnTo>
                    <a:pt x="2350" y="6627"/>
                  </a:lnTo>
                  <a:lnTo>
                    <a:pt x="2375" y="6656"/>
                  </a:lnTo>
                  <a:lnTo>
                    <a:pt x="2402" y="6684"/>
                  </a:lnTo>
                  <a:lnTo>
                    <a:pt x="2429" y="6710"/>
                  </a:lnTo>
                  <a:lnTo>
                    <a:pt x="2460" y="6736"/>
                  </a:lnTo>
                  <a:lnTo>
                    <a:pt x="2491" y="6760"/>
                  </a:lnTo>
                  <a:lnTo>
                    <a:pt x="2524" y="6782"/>
                  </a:lnTo>
                  <a:lnTo>
                    <a:pt x="2558" y="6802"/>
                  </a:lnTo>
                  <a:lnTo>
                    <a:pt x="2594" y="6820"/>
                  </a:lnTo>
                  <a:lnTo>
                    <a:pt x="2630" y="6837"/>
                  </a:lnTo>
                  <a:lnTo>
                    <a:pt x="2667" y="6851"/>
                  </a:lnTo>
                  <a:lnTo>
                    <a:pt x="2706" y="6863"/>
                  </a:lnTo>
                  <a:lnTo>
                    <a:pt x="2745" y="6873"/>
                  </a:lnTo>
                  <a:lnTo>
                    <a:pt x="2784" y="6881"/>
                  </a:lnTo>
                  <a:lnTo>
                    <a:pt x="2824" y="6886"/>
                  </a:lnTo>
                  <a:lnTo>
                    <a:pt x="2864" y="6888"/>
                  </a:lnTo>
                  <a:lnTo>
                    <a:pt x="2904" y="6887"/>
                  </a:lnTo>
                  <a:lnTo>
                    <a:pt x="2944" y="6884"/>
                  </a:lnTo>
                  <a:lnTo>
                    <a:pt x="2984" y="6878"/>
                  </a:lnTo>
                  <a:lnTo>
                    <a:pt x="3024" y="6868"/>
                  </a:lnTo>
                  <a:lnTo>
                    <a:pt x="3063" y="6855"/>
                  </a:lnTo>
                  <a:lnTo>
                    <a:pt x="3102" y="6840"/>
                  </a:lnTo>
                  <a:lnTo>
                    <a:pt x="3139" y="6820"/>
                  </a:lnTo>
                  <a:lnTo>
                    <a:pt x="3176" y="6798"/>
                  </a:lnTo>
                  <a:lnTo>
                    <a:pt x="3208" y="6763"/>
                  </a:lnTo>
                  <a:lnTo>
                    <a:pt x="3239" y="6730"/>
                  </a:lnTo>
                  <a:lnTo>
                    <a:pt x="3268" y="6695"/>
                  </a:lnTo>
                  <a:lnTo>
                    <a:pt x="3297" y="6660"/>
                  </a:lnTo>
                  <a:lnTo>
                    <a:pt x="3324" y="6627"/>
                  </a:lnTo>
                  <a:lnTo>
                    <a:pt x="3351" y="6592"/>
                  </a:lnTo>
                  <a:lnTo>
                    <a:pt x="3376" y="6558"/>
                  </a:lnTo>
                  <a:lnTo>
                    <a:pt x="3399" y="6524"/>
                  </a:lnTo>
                  <a:lnTo>
                    <a:pt x="3422" y="6489"/>
                  </a:lnTo>
                  <a:lnTo>
                    <a:pt x="3442" y="6455"/>
                  </a:lnTo>
                  <a:lnTo>
                    <a:pt x="3461" y="6421"/>
                  </a:lnTo>
                  <a:lnTo>
                    <a:pt x="3479" y="6386"/>
                  </a:lnTo>
                  <a:lnTo>
                    <a:pt x="3494" y="6352"/>
                  </a:lnTo>
                  <a:lnTo>
                    <a:pt x="3508" y="6318"/>
                  </a:lnTo>
                  <a:lnTo>
                    <a:pt x="3520" y="6283"/>
                  </a:lnTo>
                  <a:lnTo>
                    <a:pt x="3530" y="6249"/>
                  </a:lnTo>
                  <a:lnTo>
                    <a:pt x="3538" y="6216"/>
                  </a:lnTo>
                  <a:lnTo>
                    <a:pt x="3545" y="6183"/>
                  </a:lnTo>
                  <a:lnTo>
                    <a:pt x="3550" y="6150"/>
                  </a:lnTo>
                  <a:lnTo>
                    <a:pt x="3554" y="6119"/>
                  </a:lnTo>
                  <a:lnTo>
                    <a:pt x="3556" y="6088"/>
                  </a:lnTo>
                  <a:lnTo>
                    <a:pt x="3557" y="6057"/>
                  </a:lnTo>
                  <a:lnTo>
                    <a:pt x="3557" y="6028"/>
                  </a:lnTo>
                  <a:lnTo>
                    <a:pt x="3556" y="5999"/>
                  </a:lnTo>
                  <a:lnTo>
                    <a:pt x="3553" y="5971"/>
                  </a:lnTo>
                  <a:lnTo>
                    <a:pt x="3549" y="5942"/>
                  </a:lnTo>
                  <a:lnTo>
                    <a:pt x="3544" y="5916"/>
                  </a:lnTo>
                  <a:lnTo>
                    <a:pt x="3538" y="5888"/>
                  </a:lnTo>
                  <a:lnTo>
                    <a:pt x="3530" y="5863"/>
                  </a:lnTo>
                  <a:lnTo>
                    <a:pt x="3521" y="5837"/>
                  </a:lnTo>
                  <a:lnTo>
                    <a:pt x="3509" y="5813"/>
                  </a:lnTo>
                  <a:lnTo>
                    <a:pt x="3497" y="5788"/>
                  </a:lnTo>
                  <a:lnTo>
                    <a:pt x="3484" y="5765"/>
                  </a:lnTo>
                  <a:lnTo>
                    <a:pt x="3470" y="5741"/>
                  </a:lnTo>
                  <a:lnTo>
                    <a:pt x="3453" y="5719"/>
                  </a:lnTo>
                  <a:lnTo>
                    <a:pt x="3436" y="5697"/>
                  </a:lnTo>
                  <a:lnTo>
                    <a:pt x="3417" y="5676"/>
                  </a:lnTo>
                  <a:lnTo>
                    <a:pt x="3397" y="5656"/>
                  </a:lnTo>
                  <a:lnTo>
                    <a:pt x="3376" y="5636"/>
                  </a:lnTo>
                  <a:lnTo>
                    <a:pt x="3353" y="5617"/>
                  </a:lnTo>
                  <a:lnTo>
                    <a:pt x="3330" y="5597"/>
                  </a:lnTo>
                  <a:lnTo>
                    <a:pt x="3304" y="5580"/>
                  </a:lnTo>
                  <a:lnTo>
                    <a:pt x="3277" y="5562"/>
                  </a:lnTo>
                  <a:lnTo>
                    <a:pt x="3250" y="5545"/>
                  </a:lnTo>
                  <a:lnTo>
                    <a:pt x="3220" y="5529"/>
                  </a:lnTo>
                  <a:lnTo>
                    <a:pt x="3190" y="5514"/>
                  </a:lnTo>
                  <a:lnTo>
                    <a:pt x="3158" y="5499"/>
                  </a:lnTo>
                  <a:lnTo>
                    <a:pt x="3124" y="5484"/>
                  </a:lnTo>
                  <a:lnTo>
                    <a:pt x="3107" y="5477"/>
                  </a:lnTo>
                  <a:lnTo>
                    <a:pt x="3089" y="5470"/>
                  </a:lnTo>
                  <a:lnTo>
                    <a:pt x="3072" y="5464"/>
                  </a:lnTo>
                  <a:lnTo>
                    <a:pt x="3055" y="5459"/>
                  </a:lnTo>
                  <a:lnTo>
                    <a:pt x="3037" y="5454"/>
                  </a:lnTo>
                  <a:lnTo>
                    <a:pt x="3020" y="5450"/>
                  </a:lnTo>
                  <a:lnTo>
                    <a:pt x="3002" y="5445"/>
                  </a:lnTo>
                  <a:lnTo>
                    <a:pt x="2985" y="5443"/>
                  </a:lnTo>
                  <a:lnTo>
                    <a:pt x="2968" y="5441"/>
                  </a:lnTo>
                  <a:lnTo>
                    <a:pt x="2950" y="5439"/>
                  </a:lnTo>
                  <a:lnTo>
                    <a:pt x="2933" y="5438"/>
                  </a:lnTo>
                  <a:lnTo>
                    <a:pt x="2916" y="5438"/>
                  </a:lnTo>
                  <a:lnTo>
                    <a:pt x="2898" y="5439"/>
                  </a:lnTo>
                  <a:lnTo>
                    <a:pt x="2881" y="5440"/>
                  </a:lnTo>
                  <a:lnTo>
                    <a:pt x="2864" y="5442"/>
                  </a:lnTo>
                  <a:lnTo>
                    <a:pt x="2846" y="5444"/>
                  </a:lnTo>
                  <a:lnTo>
                    <a:pt x="2829" y="5449"/>
                  </a:lnTo>
                  <a:lnTo>
                    <a:pt x="2811" y="5452"/>
                  </a:lnTo>
                  <a:lnTo>
                    <a:pt x="2794" y="5457"/>
                  </a:lnTo>
                  <a:lnTo>
                    <a:pt x="2777" y="5462"/>
                  </a:lnTo>
                  <a:lnTo>
                    <a:pt x="2758" y="5468"/>
                  </a:lnTo>
                  <a:lnTo>
                    <a:pt x="2741" y="5474"/>
                  </a:lnTo>
                  <a:lnTo>
                    <a:pt x="2723" y="5481"/>
                  </a:lnTo>
                  <a:lnTo>
                    <a:pt x="2706" y="5489"/>
                  </a:lnTo>
                  <a:lnTo>
                    <a:pt x="2689" y="5497"/>
                  </a:lnTo>
                  <a:lnTo>
                    <a:pt x="2671" y="5507"/>
                  </a:lnTo>
                  <a:lnTo>
                    <a:pt x="2654" y="5517"/>
                  </a:lnTo>
                  <a:lnTo>
                    <a:pt x="2637" y="5527"/>
                  </a:lnTo>
                  <a:lnTo>
                    <a:pt x="2619" y="5538"/>
                  </a:lnTo>
                  <a:lnTo>
                    <a:pt x="2602" y="5550"/>
                  </a:lnTo>
                  <a:lnTo>
                    <a:pt x="2584" y="5563"/>
                  </a:lnTo>
                  <a:lnTo>
                    <a:pt x="2567" y="5576"/>
                  </a:lnTo>
                  <a:close/>
                  <a:moveTo>
                    <a:pt x="2533" y="5926"/>
                  </a:moveTo>
                  <a:lnTo>
                    <a:pt x="2544" y="5911"/>
                  </a:lnTo>
                  <a:lnTo>
                    <a:pt x="2554" y="5896"/>
                  </a:lnTo>
                  <a:lnTo>
                    <a:pt x="2565" y="5883"/>
                  </a:lnTo>
                  <a:lnTo>
                    <a:pt x="2576" y="5870"/>
                  </a:lnTo>
                  <a:lnTo>
                    <a:pt x="2588" y="5858"/>
                  </a:lnTo>
                  <a:lnTo>
                    <a:pt x="2599" y="5846"/>
                  </a:lnTo>
                  <a:lnTo>
                    <a:pt x="2611" y="5835"/>
                  </a:lnTo>
                  <a:lnTo>
                    <a:pt x="2623" y="5825"/>
                  </a:lnTo>
                  <a:lnTo>
                    <a:pt x="2636" y="5815"/>
                  </a:lnTo>
                  <a:lnTo>
                    <a:pt x="2648" y="5806"/>
                  </a:lnTo>
                  <a:lnTo>
                    <a:pt x="2661" y="5797"/>
                  </a:lnTo>
                  <a:lnTo>
                    <a:pt x="2674" y="5789"/>
                  </a:lnTo>
                  <a:lnTo>
                    <a:pt x="2688" y="5782"/>
                  </a:lnTo>
                  <a:lnTo>
                    <a:pt x="2701" y="5775"/>
                  </a:lnTo>
                  <a:lnTo>
                    <a:pt x="2715" y="5770"/>
                  </a:lnTo>
                  <a:lnTo>
                    <a:pt x="2730" y="5765"/>
                  </a:lnTo>
                  <a:lnTo>
                    <a:pt x="2745" y="5760"/>
                  </a:lnTo>
                  <a:lnTo>
                    <a:pt x="2760" y="5757"/>
                  </a:lnTo>
                  <a:lnTo>
                    <a:pt x="2776" y="5754"/>
                  </a:lnTo>
                  <a:lnTo>
                    <a:pt x="2791" y="5751"/>
                  </a:lnTo>
                  <a:lnTo>
                    <a:pt x="2806" y="5749"/>
                  </a:lnTo>
                  <a:lnTo>
                    <a:pt x="2823" y="5748"/>
                  </a:lnTo>
                  <a:lnTo>
                    <a:pt x="2840" y="5748"/>
                  </a:lnTo>
                  <a:lnTo>
                    <a:pt x="2856" y="5749"/>
                  </a:lnTo>
                  <a:lnTo>
                    <a:pt x="2874" y="5751"/>
                  </a:lnTo>
                  <a:lnTo>
                    <a:pt x="2891" y="5754"/>
                  </a:lnTo>
                  <a:lnTo>
                    <a:pt x="2909" y="5757"/>
                  </a:lnTo>
                  <a:lnTo>
                    <a:pt x="2928" y="5761"/>
                  </a:lnTo>
                  <a:lnTo>
                    <a:pt x="2946" y="5765"/>
                  </a:lnTo>
                  <a:lnTo>
                    <a:pt x="2966" y="5771"/>
                  </a:lnTo>
                  <a:lnTo>
                    <a:pt x="2985" y="5777"/>
                  </a:lnTo>
                  <a:lnTo>
                    <a:pt x="3005" y="5784"/>
                  </a:lnTo>
                  <a:lnTo>
                    <a:pt x="3030" y="5796"/>
                  </a:lnTo>
                  <a:lnTo>
                    <a:pt x="3055" y="5810"/>
                  </a:lnTo>
                  <a:lnTo>
                    <a:pt x="3078" y="5822"/>
                  </a:lnTo>
                  <a:lnTo>
                    <a:pt x="3101" y="5835"/>
                  </a:lnTo>
                  <a:lnTo>
                    <a:pt x="3122" y="5848"/>
                  </a:lnTo>
                  <a:lnTo>
                    <a:pt x="3141" y="5863"/>
                  </a:lnTo>
                  <a:lnTo>
                    <a:pt x="3161" y="5876"/>
                  </a:lnTo>
                  <a:lnTo>
                    <a:pt x="3178" y="5890"/>
                  </a:lnTo>
                  <a:lnTo>
                    <a:pt x="3196" y="5904"/>
                  </a:lnTo>
                  <a:lnTo>
                    <a:pt x="3211" y="5919"/>
                  </a:lnTo>
                  <a:lnTo>
                    <a:pt x="3225" y="5933"/>
                  </a:lnTo>
                  <a:lnTo>
                    <a:pt x="3240" y="5948"/>
                  </a:lnTo>
                  <a:lnTo>
                    <a:pt x="3252" y="5964"/>
                  </a:lnTo>
                  <a:lnTo>
                    <a:pt x="3263" y="5978"/>
                  </a:lnTo>
                  <a:lnTo>
                    <a:pt x="3273" y="5993"/>
                  </a:lnTo>
                  <a:lnTo>
                    <a:pt x="3283" y="6010"/>
                  </a:lnTo>
                  <a:lnTo>
                    <a:pt x="3290" y="6025"/>
                  </a:lnTo>
                  <a:lnTo>
                    <a:pt x="3297" y="6041"/>
                  </a:lnTo>
                  <a:lnTo>
                    <a:pt x="3303" y="6057"/>
                  </a:lnTo>
                  <a:lnTo>
                    <a:pt x="3307" y="6074"/>
                  </a:lnTo>
                  <a:lnTo>
                    <a:pt x="3310" y="6090"/>
                  </a:lnTo>
                  <a:lnTo>
                    <a:pt x="3313" y="6107"/>
                  </a:lnTo>
                  <a:lnTo>
                    <a:pt x="3314" y="6124"/>
                  </a:lnTo>
                  <a:lnTo>
                    <a:pt x="3314" y="6141"/>
                  </a:lnTo>
                  <a:lnTo>
                    <a:pt x="3313" y="6158"/>
                  </a:lnTo>
                  <a:lnTo>
                    <a:pt x="3311" y="6177"/>
                  </a:lnTo>
                  <a:lnTo>
                    <a:pt x="3308" y="6194"/>
                  </a:lnTo>
                  <a:lnTo>
                    <a:pt x="3304" y="6213"/>
                  </a:lnTo>
                  <a:lnTo>
                    <a:pt x="3299" y="6231"/>
                  </a:lnTo>
                  <a:lnTo>
                    <a:pt x="3292" y="6249"/>
                  </a:lnTo>
                  <a:lnTo>
                    <a:pt x="3285" y="6268"/>
                  </a:lnTo>
                  <a:lnTo>
                    <a:pt x="3275" y="6286"/>
                  </a:lnTo>
                  <a:lnTo>
                    <a:pt x="3268" y="6307"/>
                  </a:lnTo>
                  <a:lnTo>
                    <a:pt x="3260" y="6329"/>
                  </a:lnTo>
                  <a:lnTo>
                    <a:pt x="3251" y="6348"/>
                  </a:lnTo>
                  <a:lnTo>
                    <a:pt x="3243" y="6367"/>
                  </a:lnTo>
                  <a:lnTo>
                    <a:pt x="3233" y="6384"/>
                  </a:lnTo>
                  <a:lnTo>
                    <a:pt x="3224" y="6401"/>
                  </a:lnTo>
                  <a:lnTo>
                    <a:pt x="3214" y="6418"/>
                  </a:lnTo>
                  <a:lnTo>
                    <a:pt x="3204" y="6432"/>
                  </a:lnTo>
                  <a:lnTo>
                    <a:pt x="3194" y="6446"/>
                  </a:lnTo>
                  <a:lnTo>
                    <a:pt x="3182" y="6459"/>
                  </a:lnTo>
                  <a:lnTo>
                    <a:pt x="3171" y="6472"/>
                  </a:lnTo>
                  <a:lnTo>
                    <a:pt x="3160" y="6484"/>
                  </a:lnTo>
                  <a:lnTo>
                    <a:pt x="3149" y="6494"/>
                  </a:lnTo>
                  <a:lnTo>
                    <a:pt x="3136" y="6504"/>
                  </a:lnTo>
                  <a:lnTo>
                    <a:pt x="3124" y="6513"/>
                  </a:lnTo>
                  <a:lnTo>
                    <a:pt x="3111" y="6522"/>
                  </a:lnTo>
                  <a:lnTo>
                    <a:pt x="3098" y="6529"/>
                  </a:lnTo>
                  <a:lnTo>
                    <a:pt x="3084" y="6536"/>
                  </a:lnTo>
                  <a:lnTo>
                    <a:pt x="3071" y="6542"/>
                  </a:lnTo>
                  <a:lnTo>
                    <a:pt x="3057" y="6547"/>
                  </a:lnTo>
                  <a:lnTo>
                    <a:pt x="3043" y="6551"/>
                  </a:lnTo>
                  <a:lnTo>
                    <a:pt x="3028" y="6554"/>
                  </a:lnTo>
                  <a:lnTo>
                    <a:pt x="3014" y="6557"/>
                  </a:lnTo>
                  <a:lnTo>
                    <a:pt x="2998" y="6559"/>
                  </a:lnTo>
                  <a:lnTo>
                    <a:pt x="2983" y="6560"/>
                  </a:lnTo>
                  <a:lnTo>
                    <a:pt x="2968" y="6561"/>
                  </a:lnTo>
                  <a:lnTo>
                    <a:pt x="2952" y="6561"/>
                  </a:lnTo>
                  <a:lnTo>
                    <a:pt x="2936" y="6560"/>
                  </a:lnTo>
                  <a:lnTo>
                    <a:pt x="2920" y="6559"/>
                  </a:lnTo>
                  <a:lnTo>
                    <a:pt x="2903" y="6557"/>
                  </a:lnTo>
                  <a:lnTo>
                    <a:pt x="2886" y="6554"/>
                  </a:lnTo>
                  <a:lnTo>
                    <a:pt x="2869" y="6550"/>
                  </a:lnTo>
                  <a:lnTo>
                    <a:pt x="2841" y="6542"/>
                  </a:lnTo>
                  <a:lnTo>
                    <a:pt x="2813" y="6533"/>
                  </a:lnTo>
                  <a:lnTo>
                    <a:pt x="2788" y="6524"/>
                  </a:lnTo>
                  <a:lnTo>
                    <a:pt x="2762" y="6513"/>
                  </a:lnTo>
                  <a:lnTo>
                    <a:pt x="2737" y="6502"/>
                  </a:lnTo>
                  <a:lnTo>
                    <a:pt x="2713" y="6491"/>
                  </a:lnTo>
                  <a:lnTo>
                    <a:pt x="2690" y="6480"/>
                  </a:lnTo>
                  <a:lnTo>
                    <a:pt x="2668" y="6466"/>
                  </a:lnTo>
                  <a:lnTo>
                    <a:pt x="2647" y="6453"/>
                  </a:lnTo>
                  <a:lnTo>
                    <a:pt x="2627" y="6440"/>
                  </a:lnTo>
                  <a:lnTo>
                    <a:pt x="2608" y="6425"/>
                  </a:lnTo>
                  <a:lnTo>
                    <a:pt x="2591" y="6409"/>
                  </a:lnTo>
                  <a:lnTo>
                    <a:pt x="2574" y="6394"/>
                  </a:lnTo>
                  <a:lnTo>
                    <a:pt x="2559" y="6377"/>
                  </a:lnTo>
                  <a:lnTo>
                    <a:pt x="2545" y="6359"/>
                  </a:lnTo>
                  <a:lnTo>
                    <a:pt x="2531" y="6341"/>
                  </a:lnTo>
                  <a:lnTo>
                    <a:pt x="2520" y="6322"/>
                  </a:lnTo>
                  <a:lnTo>
                    <a:pt x="2510" y="6302"/>
                  </a:lnTo>
                  <a:lnTo>
                    <a:pt x="2501" y="6281"/>
                  </a:lnTo>
                  <a:lnTo>
                    <a:pt x="2494" y="6259"/>
                  </a:lnTo>
                  <a:lnTo>
                    <a:pt x="2488" y="6237"/>
                  </a:lnTo>
                  <a:lnTo>
                    <a:pt x="2483" y="6214"/>
                  </a:lnTo>
                  <a:lnTo>
                    <a:pt x="2481" y="6189"/>
                  </a:lnTo>
                  <a:lnTo>
                    <a:pt x="2480" y="6164"/>
                  </a:lnTo>
                  <a:lnTo>
                    <a:pt x="2480" y="6138"/>
                  </a:lnTo>
                  <a:lnTo>
                    <a:pt x="2482" y="6111"/>
                  </a:lnTo>
                  <a:lnTo>
                    <a:pt x="2486" y="6082"/>
                  </a:lnTo>
                  <a:lnTo>
                    <a:pt x="2493" y="6053"/>
                  </a:lnTo>
                  <a:lnTo>
                    <a:pt x="2500" y="6023"/>
                  </a:lnTo>
                  <a:lnTo>
                    <a:pt x="2509" y="5991"/>
                  </a:lnTo>
                  <a:lnTo>
                    <a:pt x="2520" y="5959"/>
                  </a:lnTo>
                  <a:lnTo>
                    <a:pt x="2533" y="5926"/>
                  </a:lnTo>
                  <a:close/>
                  <a:moveTo>
                    <a:pt x="4130" y="5073"/>
                  </a:moveTo>
                  <a:lnTo>
                    <a:pt x="3134" y="4743"/>
                  </a:lnTo>
                  <a:lnTo>
                    <a:pt x="3106" y="4791"/>
                  </a:lnTo>
                  <a:lnTo>
                    <a:pt x="3077" y="4839"/>
                  </a:lnTo>
                  <a:lnTo>
                    <a:pt x="3064" y="4863"/>
                  </a:lnTo>
                  <a:lnTo>
                    <a:pt x="3051" y="4888"/>
                  </a:lnTo>
                  <a:lnTo>
                    <a:pt x="3038" y="4912"/>
                  </a:lnTo>
                  <a:lnTo>
                    <a:pt x="3027" y="4938"/>
                  </a:lnTo>
                  <a:lnTo>
                    <a:pt x="3017" y="4963"/>
                  </a:lnTo>
                  <a:lnTo>
                    <a:pt x="3009" y="4989"/>
                  </a:lnTo>
                  <a:lnTo>
                    <a:pt x="3006" y="5002"/>
                  </a:lnTo>
                  <a:lnTo>
                    <a:pt x="3002" y="5015"/>
                  </a:lnTo>
                  <a:lnTo>
                    <a:pt x="3000" y="5028"/>
                  </a:lnTo>
                  <a:lnTo>
                    <a:pt x="2998" y="5043"/>
                  </a:lnTo>
                  <a:lnTo>
                    <a:pt x="2997" y="5056"/>
                  </a:lnTo>
                  <a:lnTo>
                    <a:pt x="2997" y="5070"/>
                  </a:lnTo>
                  <a:lnTo>
                    <a:pt x="2997" y="5084"/>
                  </a:lnTo>
                  <a:lnTo>
                    <a:pt x="2998" y="5099"/>
                  </a:lnTo>
                  <a:lnTo>
                    <a:pt x="3000" y="5114"/>
                  </a:lnTo>
                  <a:lnTo>
                    <a:pt x="3002" y="5128"/>
                  </a:lnTo>
                  <a:lnTo>
                    <a:pt x="3007" y="5144"/>
                  </a:lnTo>
                  <a:lnTo>
                    <a:pt x="3011" y="5159"/>
                  </a:lnTo>
                  <a:lnTo>
                    <a:pt x="2986" y="5155"/>
                  </a:lnTo>
                  <a:lnTo>
                    <a:pt x="2964" y="5150"/>
                  </a:lnTo>
                  <a:lnTo>
                    <a:pt x="2943" y="5144"/>
                  </a:lnTo>
                  <a:lnTo>
                    <a:pt x="2925" y="5136"/>
                  </a:lnTo>
                  <a:lnTo>
                    <a:pt x="2907" y="5128"/>
                  </a:lnTo>
                  <a:lnTo>
                    <a:pt x="2893" y="5119"/>
                  </a:lnTo>
                  <a:lnTo>
                    <a:pt x="2880" y="5110"/>
                  </a:lnTo>
                  <a:lnTo>
                    <a:pt x="2869" y="5100"/>
                  </a:lnTo>
                  <a:lnTo>
                    <a:pt x="2859" y="5088"/>
                  </a:lnTo>
                  <a:lnTo>
                    <a:pt x="2852" y="5076"/>
                  </a:lnTo>
                  <a:lnTo>
                    <a:pt x="2845" y="5064"/>
                  </a:lnTo>
                  <a:lnTo>
                    <a:pt x="2841" y="5051"/>
                  </a:lnTo>
                  <a:lnTo>
                    <a:pt x="2838" y="5037"/>
                  </a:lnTo>
                  <a:lnTo>
                    <a:pt x="2836" y="5023"/>
                  </a:lnTo>
                  <a:lnTo>
                    <a:pt x="2835" y="5008"/>
                  </a:lnTo>
                  <a:lnTo>
                    <a:pt x="2836" y="4993"/>
                  </a:lnTo>
                  <a:lnTo>
                    <a:pt x="2838" y="4976"/>
                  </a:lnTo>
                  <a:lnTo>
                    <a:pt x="2841" y="4960"/>
                  </a:lnTo>
                  <a:lnTo>
                    <a:pt x="2846" y="4943"/>
                  </a:lnTo>
                  <a:lnTo>
                    <a:pt x="2851" y="4925"/>
                  </a:lnTo>
                  <a:lnTo>
                    <a:pt x="2857" y="4907"/>
                  </a:lnTo>
                  <a:lnTo>
                    <a:pt x="2866" y="4889"/>
                  </a:lnTo>
                  <a:lnTo>
                    <a:pt x="2874" y="4870"/>
                  </a:lnTo>
                  <a:lnTo>
                    <a:pt x="2882" y="4851"/>
                  </a:lnTo>
                  <a:lnTo>
                    <a:pt x="2902" y="4812"/>
                  </a:lnTo>
                  <a:lnTo>
                    <a:pt x="2926" y="4771"/>
                  </a:lnTo>
                  <a:lnTo>
                    <a:pt x="2951" y="4730"/>
                  </a:lnTo>
                  <a:lnTo>
                    <a:pt x="2978" y="4689"/>
                  </a:lnTo>
                  <a:lnTo>
                    <a:pt x="3072" y="4360"/>
                  </a:lnTo>
                  <a:lnTo>
                    <a:pt x="4261" y="4731"/>
                  </a:lnTo>
                  <a:lnTo>
                    <a:pt x="4130" y="5073"/>
                  </a:lnTo>
                  <a:close/>
                  <a:moveTo>
                    <a:pt x="3656" y="3315"/>
                  </a:moveTo>
                  <a:lnTo>
                    <a:pt x="3576" y="3741"/>
                  </a:lnTo>
                  <a:lnTo>
                    <a:pt x="3215" y="3796"/>
                  </a:lnTo>
                  <a:lnTo>
                    <a:pt x="3148" y="4182"/>
                  </a:lnTo>
                  <a:lnTo>
                    <a:pt x="4486" y="3840"/>
                  </a:lnTo>
                  <a:lnTo>
                    <a:pt x="4547" y="3490"/>
                  </a:lnTo>
                  <a:lnTo>
                    <a:pt x="4512" y="3483"/>
                  </a:lnTo>
                  <a:lnTo>
                    <a:pt x="4478" y="3475"/>
                  </a:lnTo>
                  <a:lnTo>
                    <a:pt x="4445" y="3467"/>
                  </a:lnTo>
                  <a:lnTo>
                    <a:pt x="4411" y="3457"/>
                  </a:lnTo>
                  <a:lnTo>
                    <a:pt x="4378" y="3447"/>
                  </a:lnTo>
                  <a:lnTo>
                    <a:pt x="4344" y="3436"/>
                  </a:lnTo>
                  <a:lnTo>
                    <a:pt x="4312" y="3425"/>
                  </a:lnTo>
                  <a:lnTo>
                    <a:pt x="4280" y="3413"/>
                  </a:lnTo>
                  <a:lnTo>
                    <a:pt x="4247" y="3400"/>
                  </a:lnTo>
                  <a:lnTo>
                    <a:pt x="4216" y="3387"/>
                  </a:lnTo>
                  <a:lnTo>
                    <a:pt x="4183" y="3374"/>
                  </a:lnTo>
                  <a:lnTo>
                    <a:pt x="4151" y="3360"/>
                  </a:lnTo>
                  <a:lnTo>
                    <a:pt x="4088" y="3330"/>
                  </a:lnTo>
                  <a:lnTo>
                    <a:pt x="4026" y="3299"/>
                  </a:lnTo>
                  <a:lnTo>
                    <a:pt x="3963" y="3267"/>
                  </a:lnTo>
                  <a:lnTo>
                    <a:pt x="3901" y="3234"/>
                  </a:lnTo>
                  <a:lnTo>
                    <a:pt x="3838" y="3200"/>
                  </a:lnTo>
                  <a:lnTo>
                    <a:pt x="3776" y="3166"/>
                  </a:lnTo>
                  <a:lnTo>
                    <a:pt x="3713" y="3131"/>
                  </a:lnTo>
                  <a:lnTo>
                    <a:pt x="3649" y="3096"/>
                  </a:lnTo>
                  <a:lnTo>
                    <a:pt x="3586" y="3063"/>
                  </a:lnTo>
                  <a:lnTo>
                    <a:pt x="3522" y="3029"/>
                  </a:lnTo>
                  <a:lnTo>
                    <a:pt x="3495" y="3014"/>
                  </a:lnTo>
                  <a:lnTo>
                    <a:pt x="3469" y="2997"/>
                  </a:lnTo>
                  <a:lnTo>
                    <a:pt x="3455" y="2989"/>
                  </a:lnTo>
                  <a:lnTo>
                    <a:pt x="3443" y="2980"/>
                  </a:lnTo>
                  <a:lnTo>
                    <a:pt x="3431" y="2970"/>
                  </a:lnTo>
                  <a:lnTo>
                    <a:pt x="3418" y="2961"/>
                  </a:lnTo>
                  <a:lnTo>
                    <a:pt x="3407" y="2951"/>
                  </a:lnTo>
                  <a:lnTo>
                    <a:pt x="3397" y="2939"/>
                  </a:lnTo>
                  <a:lnTo>
                    <a:pt x="3387" y="2928"/>
                  </a:lnTo>
                  <a:lnTo>
                    <a:pt x="3379" y="2917"/>
                  </a:lnTo>
                  <a:lnTo>
                    <a:pt x="3370" y="2906"/>
                  </a:lnTo>
                  <a:lnTo>
                    <a:pt x="3362" y="2893"/>
                  </a:lnTo>
                  <a:lnTo>
                    <a:pt x="3356" y="2881"/>
                  </a:lnTo>
                  <a:lnTo>
                    <a:pt x="3352" y="2869"/>
                  </a:lnTo>
                  <a:lnTo>
                    <a:pt x="3347" y="2903"/>
                  </a:lnTo>
                  <a:lnTo>
                    <a:pt x="3344" y="2936"/>
                  </a:lnTo>
                  <a:lnTo>
                    <a:pt x="3342" y="2970"/>
                  </a:lnTo>
                  <a:lnTo>
                    <a:pt x="3341" y="3004"/>
                  </a:lnTo>
                  <a:lnTo>
                    <a:pt x="3341" y="3037"/>
                  </a:lnTo>
                  <a:lnTo>
                    <a:pt x="3342" y="3072"/>
                  </a:lnTo>
                  <a:lnTo>
                    <a:pt x="3345" y="3107"/>
                  </a:lnTo>
                  <a:lnTo>
                    <a:pt x="3349" y="3141"/>
                  </a:lnTo>
                  <a:lnTo>
                    <a:pt x="3350" y="3148"/>
                  </a:lnTo>
                  <a:lnTo>
                    <a:pt x="3352" y="3155"/>
                  </a:lnTo>
                  <a:lnTo>
                    <a:pt x="3355" y="3161"/>
                  </a:lnTo>
                  <a:lnTo>
                    <a:pt x="3358" y="3167"/>
                  </a:lnTo>
                  <a:lnTo>
                    <a:pt x="3362" y="3173"/>
                  </a:lnTo>
                  <a:lnTo>
                    <a:pt x="3367" y="3179"/>
                  </a:lnTo>
                  <a:lnTo>
                    <a:pt x="3372" y="3184"/>
                  </a:lnTo>
                  <a:lnTo>
                    <a:pt x="3379" y="3190"/>
                  </a:lnTo>
                  <a:lnTo>
                    <a:pt x="3392" y="3200"/>
                  </a:lnTo>
                  <a:lnTo>
                    <a:pt x="3408" y="3212"/>
                  </a:lnTo>
                  <a:lnTo>
                    <a:pt x="3427" y="3222"/>
                  </a:lnTo>
                  <a:lnTo>
                    <a:pt x="3446" y="3232"/>
                  </a:lnTo>
                  <a:lnTo>
                    <a:pt x="3469" y="3242"/>
                  </a:lnTo>
                  <a:lnTo>
                    <a:pt x="3492" y="3251"/>
                  </a:lnTo>
                  <a:lnTo>
                    <a:pt x="3517" y="3262"/>
                  </a:lnTo>
                  <a:lnTo>
                    <a:pt x="3542" y="3272"/>
                  </a:lnTo>
                  <a:lnTo>
                    <a:pt x="3597" y="3292"/>
                  </a:lnTo>
                  <a:lnTo>
                    <a:pt x="3656" y="3315"/>
                  </a:lnTo>
                  <a:close/>
                  <a:moveTo>
                    <a:pt x="3796" y="3719"/>
                  </a:moveTo>
                  <a:lnTo>
                    <a:pt x="3855" y="3400"/>
                  </a:lnTo>
                  <a:lnTo>
                    <a:pt x="4173" y="3521"/>
                  </a:lnTo>
                  <a:lnTo>
                    <a:pt x="4196" y="3529"/>
                  </a:lnTo>
                  <a:lnTo>
                    <a:pt x="4218" y="3536"/>
                  </a:lnTo>
                  <a:lnTo>
                    <a:pt x="4235" y="3544"/>
                  </a:lnTo>
                  <a:lnTo>
                    <a:pt x="4250" y="3552"/>
                  </a:lnTo>
                  <a:lnTo>
                    <a:pt x="4262" y="3559"/>
                  </a:lnTo>
                  <a:lnTo>
                    <a:pt x="4270" y="3568"/>
                  </a:lnTo>
                  <a:lnTo>
                    <a:pt x="4273" y="3572"/>
                  </a:lnTo>
                  <a:lnTo>
                    <a:pt x="4275" y="3575"/>
                  </a:lnTo>
                  <a:lnTo>
                    <a:pt x="4276" y="3579"/>
                  </a:lnTo>
                  <a:lnTo>
                    <a:pt x="4276" y="3582"/>
                  </a:lnTo>
                  <a:lnTo>
                    <a:pt x="4276" y="3586"/>
                  </a:lnTo>
                  <a:lnTo>
                    <a:pt x="4274" y="3589"/>
                  </a:lnTo>
                  <a:lnTo>
                    <a:pt x="4272" y="3592"/>
                  </a:lnTo>
                  <a:lnTo>
                    <a:pt x="4269" y="3596"/>
                  </a:lnTo>
                  <a:lnTo>
                    <a:pt x="4265" y="3599"/>
                  </a:lnTo>
                  <a:lnTo>
                    <a:pt x="4260" y="3602"/>
                  </a:lnTo>
                  <a:lnTo>
                    <a:pt x="4253" y="3605"/>
                  </a:lnTo>
                  <a:lnTo>
                    <a:pt x="4246" y="3608"/>
                  </a:lnTo>
                  <a:lnTo>
                    <a:pt x="4229" y="3615"/>
                  </a:lnTo>
                  <a:lnTo>
                    <a:pt x="4207" y="3621"/>
                  </a:lnTo>
                  <a:lnTo>
                    <a:pt x="4183" y="3626"/>
                  </a:lnTo>
                  <a:lnTo>
                    <a:pt x="4153" y="3631"/>
                  </a:lnTo>
                  <a:lnTo>
                    <a:pt x="3796" y="3719"/>
                  </a:lnTo>
                  <a:close/>
                  <a:moveTo>
                    <a:pt x="4288" y="4483"/>
                  </a:moveTo>
                  <a:lnTo>
                    <a:pt x="4293" y="4211"/>
                  </a:lnTo>
                  <a:lnTo>
                    <a:pt x="4233" y="4169"/>
                  </a:lnTo>
                  <a:lnTo>
                    <a:pt x="4226" y="4171"/>
                  </a:lnTo>
                  <a:lnTo>
                    <a:pt x="4219" y="4173"/>
                  </a:lnTo>
                  <a:lnTo>
                    <a:pt x="4213" y="4174"/>
                  </a:lnTo>
                  <a:lnTo>
                    <a:pt x="4205" y="4174"/>
                  </a:lnTo>
                  <a:lnTo>
                    <a:pt x="4199" y="4173"/>
                  </a:lnTo>
                  <a:lnTo>
                    <a:pt x="4193" y="4171"/>
                  </a:lnTo>
                  <a:lnTo>
                    <a:pt x="4187" y="4170"/>
                  </a:lnTo>
                  <a:lnTo>
                    <a:pt x="4181" y="4168"/>
                  </a:lnTo>
                  <a:lnTo>
                    <a:pt x="4169" y="4162"/>
                  </a:lnTo>
                  <a:lnTo>
                    <a:pt x="4157" y="4155"/>
                  </a:lnTo>
                  <a:lnTo>
                    <a:pt x="4146" y="4146"/>
                  </a:lnTo>
                  <a:lnTo>
                    <a:pt x="4135" y="4136"/>
                  </a:lnTo>
                  <a:lnTo>
                    <a:pt x="4124" y="4125"/>
                  </a:lnTo>
                  <a:lnTo>
                    <a:pt x="4113" y="4112"/>
                  </a:lnTo>
                  <a:lnTo>
                    <a:pt x="4102" y="4098"/>
                  </a:lnTo>
                  <a:lnTo>
                    <a:pt x="4092" y="4084"/>
                  </a:lnTo>
                  <a:lnTo>
                    <a:pt x="4072" y="4053"/>
                  </a:lnTo>
                  <a:lnTo>
                    <a:pt x="4052" y="4022"/>
                  </a:lnTo>
                  <a:lnTo>
                    <a:pt x="4044" y="4041"/>
                  </a:lnTo>
                  <a:lnTo>
                    <a:pt x="4037" y="4061"/>
                  </a:lnTo>
                  <a:lnTo>
                    <a:pt x="4032" y="4081"/>
                  </a:lnTo>
                  <a:lnTo>
                    <a:pt x="4028" y="4100"/>
                  </a:lnTo>
                  <a:lnTo>
                    <a:pt x="4024" y="4118"/>
                  </a:lnTo>
                  <a:lnTo>
                    <a:pt x="4023" y="4137"/>
                  </a:lnTo>
                  <a:lnTo>
                    <a:pt x="4022" y="4155"/>
                  </a:lnTo>
                  <a:lnTo>
                    <a:pt x="4023" y="4173"/>
                  </a:lnTo>
                  <a:lnTo>
                    <a:pt x="4026" y="4191"/>
                  </a:lnTo>
                  <a:lnTo>
                    <a:pt x="4029" y="4207"/>
                  </a:lnTo>
                  <a:lnTo>
                    <a:pt x="4034" y="4225"/>
                  </a:lnTo>
                  <a:lnTo>
                    <a:pt x="4039" y="4241"/>
                  </a:lnTo>
                  <a:lnTo>
                    <a:pt x="4045" y="4256"/>
                  </a:lnTo>
                  <a:lnTo>
                    <a:pt x="4052" y="4271"/>
                  </a:lnTo>
                  <a:lnTo>
                    <a:pt x="4060" y="4287"/>
                  </a:lnTo>
                  <a:lnTo>
                    <a:pt x="4068" y="4302"/>
                  </a:lnTo>
                  <a:lnTo>
                    <a:pt x="4079" y="4316"/>
                  </a:lnTo>
                  <a:lnTo>
                    <a:pt x="4089" y="4331"/>
                  </a:lnTo>
                  <a:lnTo>
                    <a:pt x="4100" y="4344"/>
                  </a:lnTo>
                  <a:lnTo>
                    <a:pt x="4111" y="4357"/>
                  </a:lnTo>
                  <a:lnTo>
                    <a:pt x="4124" y="4370"/>
                  </a:lnTo>
                  <a:lnTo>
                    <a:pt x="4137" y="4383"/>
                  </a:lnTo>
                  <a:lnTo>
                    <a:pt x="4150" y="4394"/>
                  </a:lnTo>
                  <a:lnTo>
                    <a:pt x="4165" y="4406"/>
                  </a:lnTo>
                  <a:lnTo>
                    <a:pt x="4179" y="4417"/>
                  </a:lnTo>
                  <a:lnTo>
                    <a:pt x="4193" y="4428"/>
                  </a:lnTo>
                  <a:lnTo>
                    <a:pt x="4208" y="4438"/>
                  </a:lnTo>
                  <a:lnTo>
                    <a:pt x="4224" y="4448"/>
                  </a:lnTo>
                  <a:lnTo>
                    <a:pt x="4255" y="4466"/>
                  </a:lnTo>
                  <a:lnTo>
                    <a:pt x="4288" y="4483"/>
                  </a:lnTo>
                  <a:close/>
                  <a:moveTo>
                    <a:pt x="3432" y="2686"/>
                  </a:moveTo>
                  <a:lnTo>
                    <a:pt x="3415" y="2667"/>
                  </a:lnTo>
                  <a:lnTo>
                    <a:pt x="3402" y="2647"/>
                  </a:lnTo>
                  <a:lnTo>
                    <a:pt x="3392" y="2626"/>
                  </a:lnTo>
                  <a:lnTo>
                    <a:pt x="3385" y="2605"/>
                  </a:lnTo>
                  <a:lnTo>
                    <a:pt x="3382" y="2582"/>
                  </a:lnTo>
                  <a:lnTo>
                    <a:pt x="3381" y="2560"/>
                  </a:lnTo>
                  <a:lnTo>
                    <a:pt x="3383" y="2537"/>
                  </a:lnTo>
                  <a:lnTo>
                    <a:pt x="3388" y="2514"/>
                  </a:lnTo>
                  <a:lnTo>
                    <a:pt x="3395" y="2490"/>
                  </a:lnTo>
                  <a:lnTo>
                    <a:pt x="3405" y="2465"/>
                  </a:lnTo>
                  <a:lnTo>
                    <a:pt x="3417" y="2441"/>
                  </a:lnTo>
                  <a:lnTo>
                    <a:pt x="3432" y="2415"/>
                  </a:lnTo>
                  <a:lnTo>
                    <a:pt x="3448" y="2389"/>
                  </a:lnTo>
                  <a:lnTo>
                    <a:pt x="3466" y="2363"/>
                  </a:lnTo>
                  <a:lnTo>
                    <a:pt x="3486" y="2335"/>
                  </a:lnTo>
                  <a:lnTo>
                    <a:pt x="3507" y="2309"/>
                  </a:lnTo>
                  <a:lnTo>
                    <a:pt x="3530" y="2280"/>
                  </a:lnTo>
                  <a:lnTo>
                    <a:pt x="3554" y="2253"/>
                  </a:lnTo>
                  <a:lnTo>
                    <a:pt x="3579" y="2224"/>
                  </a:lnTo>
                  <a:lnTo>
                    <a:pt x="3605" y="2196"/>
                  </a:lnTo>
                  <a:lnTo>
                    <a:pt x="3660" y="2137"/>
                  </a:lnTo>
                  <a:lnTo>
                    <a:pt x="3716" y="2076"/>
                  </a:lnTo>
                  <a:lnTo>
                    <a:pt x="3773" y="2014"/>
                  </a:lnTo>
                  <a:lnTo>
                    <a:pt x="3829" y="1952"/>
                  </a:lnTo>
                  <a:lnTo>
                    <a:pt x="3858" y="1920"/>
                  </a:lnTo>
                  <a:lnTo>
                    <a:pt x="3884" y="1888"/>
                  </a:lnTo>
                  <a:lnTo>
                    <a:pt x="3912" y="1856"/>
                  </a:lnTo>
                  <a:lnTo>
                    <a:pt x="3938" y="1823"/>
                  </a:lnTo>
                  <a:lnTo>
                    <a:pt x="3401" y="1905"/>
                  </a:lnTo>
                  <a:lnTo>
                    <a:pt x="3385" y="1606"/>
                  </a:lnTo>
                  <a:lnTo>
                    <a:pt x="4597" y="1471"/>
                  </a:lnTo>
                  <a:lnTo>
                    <a:pt x="4641" y="2099"/>
                  </a:lnTo>
                  <a:lnTo>
                    <a:pt x="4628" y="2140"/>
                  </a:lnTo>
                  <a:lnTo>
                    <a:pt x="4616" y="2177"/>
                  </a:lnTo>
                  <a:lnTo>
                    <a:pt x="4602" y="2213"/>
                  </a:lnTo>
                  <a:lnTo>
                    <a:pt x="4588" y="2246"/>
                  </a:lnTo>
                  <a:lnTo>
                    <a:pt x="4573" y="2276"/>
                  </a:lnTo>
                  <a:lnTo>
                    <a:pt x="4558" y="2304"/>
                  </a:lnTo>
                  <a:lnTo>
                    <a:pt x="4542" y="2329"/>
                  </a:lnTo>
                  <a:lnTo>
                    <a:pt x="4525" y="2353"/>
                  </a:lnTo>
                  <a:lnTo>
                    <a:pt x="4508" y="2373"/>
                  </a:lnTo>
                  <a:lnTo>
                    <a:pt x="4491" y="2393"/>
                  </a:lnTo>
                  <a:lnTo>
                    <a:pt x="4473" y="2409"/>
                  </a:lnTo>
                  <a:lnTo>
                    <a:pt x="4455" y="2424"/>
                  </a:lnTo>
                  <a:lnTo>
                    <a:pt x="4436" y="2436"/>
                  </a:lnTo>
                  <a:lnTo>
                    <a:pt x="4418" y="2448"/>
                  </a:lnTo>
                  <a:lnTo>
                    <a:pt x="4400" y="2457"/>
                  </a:lnTo>
                  <a:lnTo>
                    <a:pt x="4381" y="2464"/>
                  </a:lnTo>
                  <a:lnTo>
                    <a:pt x="4363" y="2469"/>
                  </a:lnTo>
                  <a:lnTo>
                    <a:pt x="4343" y="2473"/>
                  </a:lnTo>
                  <a:lnTo>
                    <a:pt x="4325" y="2475"/>
                  </a:lnTo>
                  <a:lnTo>
                    <a:pt x="4307" y="2476"/>
                  </a:lnTo>
                  <a:lnTo>
                    <a:pt x="4288" y="2475"/>
                  </a:lnTo>
                  <a:lnTo>
                    <a:pt x="4270" y="2473"/>
                  </a:lnTo>
                  <a:lnTo>
                    <a:pt x="4252" y="2470"/>
                  </a:lnTo>
                  <a:lnTo>
                    <a:pt x="4234" y="2465"/>
                  </a:lnTo>
                  <a:lnTo>
                    <a:pt x="4218" y="2459"/>
                  </a:lnTo>
                  <a:lnTo>
                    <a:pt x="4200" y="2452"/>
                  </a:lnTo>
                  <a:lnTo>
                    <a:pt x="4184" y="2444"/>
                  </a:lnTo>
                  <a:lnTo>
                    <a:pt x="4169" y="2434"/>
                  </a:lnTo>
                  <a:lnTo>
                    <a:pt x="4153" y="2424"/>
                  </a:lnTo>
                  <a:lnTo>
                    <a:pt x="4139" y="2414"/>
                  </a:lnTo>
                  <a:lnTo>
                    <a:pt x="4125" y="2402"/>
                  </a:lnTo>
                  <a:lnTo>
                    <a:pt x="4111" y="2389"/>
                  </a:lnTo>
                  <a:lnTo>
                    <a:pt x="4094" y="2370"/>
                  </a:lnTo>
                  <a:lnTo>
                    <a:pt x="4079" y="2353"/>
                  </a:lnTo>
                  <a:lnTo>
                    <a:pt x="4064" y="2337"/>
                  </a:lnTo>
                  <a:lnTo>
                    <a:pt x="4052" y="2320"/>
                  </a:lnTo>
                  <a:lnTo>
                    <a:pt x="4031" y="2293"/>
                  </a:lnTo>
                  <a:lnTo>
                    <a:pt x="4012" y="2271"/>
                  </a:lnTo>
                  <a:lnTo>
                    <a:pt x="4004" y="2263"/>
                  </a:lnTo>
                  <a:lnTo>
                    <a:pt x="3996" y="2257"/>
                  </a:lnTo>
                  <a:lnTo>
                    <a:pt x="3992" y="2255"/>
                  </a:lnTo>
                  <a:lnTo>
                    <a:pt x="3989" y="2253"/>
                  </a:lnTo>
                  <a:lnTo>
                    <a:pt x="3985" y="2252"/>
                  </a:lnTo>
                  <a:lnTo>
                    <a:pt x="3981" y="2251"/>
                  </a:lnTo>
                  <a:lnTo>
                    <a:pt x="3975" y="2251"/>
                  </a:lnTo>
                  <a:lnTo>
                    <a:pt x="3971" y="2252"/>
                  </a:lnTo>
                  <a:lnTo>
                    <a:pt x="3967" y="2253"/>
                  </a:lnTo>
                  <a:lnTo>
                    <a:pt x="3962" y="2255"/>
                  </a:lnTo>
                  <a:lnTo>
                    <a:pt x="3953" y="2260"/>
                  </a:lnTo>
                  <a:lnTo>
                    <a:pt x="3942" y="2268"/>
                  </a:lnTo>
                  <a:lnTo>
                    <a:pt x="3432" y="2686"/>
                  </a:lnTo>
                  <a:close/>
                  <a:moveTo>
                    <a:pt x="4401" y="1763"/>
                  </a:moveTo>
                  <a:lnTo>
                    <a:pt x="4086" y="1800"/>
                  </a:lnTo>
                  <a:lnTo>
                    <a:pt x="4081" y="1824"/>
                  </a:lnTo>
                  <a:lnTo>
                    <a:pt x="4078" y="1848"/>
                  </a:lnTo>
                  <a:lnTo>
                    <a:pt x="4075" y="1870"/>
                  </a:lnTo>
                  <a:lnTo>
                    <a:pt x="4073" y="1892"/>
                  </a:lnTo>
                  <a:lnTo>
                    <a:pt x="4070" y="1912"/>
                  </a:lnTo>
                  <a:lnTo>
                    <a:pt x="4070" y="1933"/>
                  </a:lnTo>
                  <a:lnTo>
                    <a:pt x="4070" y="1951"/>
                  </a:lnTo>
                  <a:lnTo>
                    <a:pt x="4070" y="1969"/>
                  </a:lnTo>
                  <a:lnTo>
                    <a:pt x="4073" y="1986"/>
                  </a:lnTo>
                  <a:lnTo>
                    <a:pt x="4075" y="2002"/>
                  </a:lnTo>
                  <a:lnTo>
                    <a:pt x="4078" y="2016"/>
                  </a:lnTo>
                  <a:lnTo>
                    <a:pt x="4082" y="2031"/>
                  </a:lnTo>
                  <a:lnTo>
                    <a:pt x="4086" y="2044"/>
                  </a:lnTo>
                  <a:lnTo>
                    <a:pt x="4091" y="2056"/>
                  </a:lnTo>
                  <a:lnTo>
                    <a:pt x="4096" y="2067"/>
                  </a:lnTo>
                  <a:lnTo>
                    <a:pt x="4102" y="2078"/>
                  </a:lnTo>
                  <a:lnTo>
                    <a:pt x="4109" y="2088"/>
                  </a:lnTo>
                  <a:lnTo>
                    <a:pt x="4116" y="2097"/>
                  </a:lnTo>
                  <a:lnTo>
                    <a:pt x="4125" y="2104"/>
                  </a:lnTo>
                  <a:lnTo>
                    <a:pt x="4133" y="2111"/>
                  </a:lnTo>
                  <a:lnTo>
                    <a:pt x="4142" y="2117"/>
                  </a:lnTo>
                  <a:lnTo>
                    <a:pt x="4151" y="2122"/>
                  </a:lnTo>
                  <a:lnTo>
                    <a:pt x="4161" y="2127"/>
                  </a:lnTo>
                  <a:lnTo>
                    <a:pt x="4173" y="2130"/>
                  </a:lnTo>
                  <a:lnTo>
                    <a:pt x="4183" y="2134"/>
                  </a:lnTo>
                  <a:lnTo>
                    <a:pt x="4195" y="2136"/>
                  </a:lnTo>
                  <a:lnTo>
                    <a:pt x="4206" y="2137"/>
                  </a:lnTo>
                  <a:lnTo>
                    <a:pt x="4220" y="2138"/>
                  </a:lnTo>
                  <a:lnTo>
                    <a:pt x="4232" y="2137"/>
                  </a:lnTo>
                  <a:lnTo>
                    <a:pt x="4245" y="2136"/>
                  </a:lnTo>
                  <a:lnTo>
                    <a:pt x="4260" y="2134"/>
                  </a:lnTo>
                  <a:lnTo>
                    <a:pt x="4274" y="2130"/>
                  </a:lnTo>
                  <a:lnTo>
                    <a:pt x="4288" y="2128"/>
                  </a:lnTo>
                  <a:lnTo>
                    <a:pt x="4300" y="2124"/>
                  </a:lnTo>
                  <a:lnTo>
                    <a:pt x="4313" y="2120"/>
                  </a:lnTo>
                  <a:lnTo>
                    <a:pt x="4324" y="2114"/>
                  </a:lnTo>
                  <a:lnTo>
                    <a:pt x="4334" y="2108"/>
                  </a:lnTo>
                  <a:lnTo>
                    <a:pt x="4344" y="2101"/>
                  </a:lnTo>
                  <a:lnTo>
                    <a:pt x="4353" y="2093"/>
                  </a:lnTo>
                  <a:lnTo>
                    <a:pt x="4361" y="2085"/>
                  </a:lnTo>
                  <a:lnTo>
                    <a:pt x="4368" y="2075"/>
                  </a:lnTo>
                  <a:lnTo>
                    <a:pt x="4374" y="2065"/>
                  </a:lnTo>
                  <a:lnTo>
                    <a:pt x="4379" y="2055"/>
                  </a:lnTo>
                  <a:lnTo>
                    <a:pt x="4384" y="2044"/>
                  </a:lnTo>
                  <a:lnTo>
                    <a:pt x="4388" y="2032"/>
                  </a:lnTo>
                  <a:lnTo>
                    <a:pt x="4392" y="2020"/>
                  </a:lnTo>
                  <a:lnTo>
                    <a:pt x="4395" y="2007"/>
                  </a:lnTo>
                  <a:lnTo>
                    <a:pt x="4399" y="1994"/>
                  </a:lnTo>
                  <a:lnTo>
                    <a:pt x="4403" y="1967"/>
                  </a:lnTo>
                  <a:lnTo>
                    <a:pt x="4405" y="1939"/>
                  </a:lnTo>
                  <a:lnTo>
                    <a:pt x="4406" y="1910"/>
                  </a:lnTo>
                  <a:lnTo>
                    <a:pt x="4406" y="1881"/>
                  </a:lnTo>
                  <a:lnTo>
                    <a:pt x="4404" y="1820"/>
                  </a:lnTo>
                  <a:lnTo>
                    <a:pt x="4401" y="1763"/>
                  </a:lnTo>
                  <a:close/>
                  <a:moveTo>
                    <a:pt x="3087" y="288"/>
                  </a:moveTo>
                  <a:lnTo>
                    <a:pt x="4293" y="0"/>
                  </a:lnTo>
                  <a:lnTo>
                    <a:pt x="4377" y="279"/>
                  </a:lnTo>
                  <a:lnTo>
                    <a:pt x="4368" y="283"/>
                  </a:lnTo>
                  <a:lnTo>
                    <a:pt x="4357" y="287"/>
                  </a:lnTo>
                  <a:lnTo>
                    <a:pt x="4344" y="290"/>
                  </a:lnTo>
                  <a:lnTo>
                    <a:pt x="4330" y="293"/>
                  </a:lnTo>
                  <a:lnTo>
                    <a:pt x="4297" y="301"/>
                  </a:lnTo>
                  <a:lnTo>
                    <a:pt x="4261" y="307"/>
                  </a:lnTo>
                  <a:lnTo>
                    <a:pt x="4222" y="315"/>
                  </a:lnTo>
                  <a:lnTo>
                    <a:pt x="4182" y="322"/>
                  </a:lnTo>
                  <a:lnTo>
                    <a:pt x="4143" y="331"/>
                  </a:lnTo>
                  <a:lnTo>
                    <a:pt x="4105" y="342"/>
                  </a:lnTo>
                  <a:lnTo>
                    <a:pt x="4088" y="349"/>
                  </a:lnTo>
                  <a:lnTo>
                    <a:pt x="4073" y="355"/>
                  </a:lnTo>
                  <a:lnTo>
                    <a:pt x="4057" y="362"/>
                  </a:lnTo>
                  <a:lnTo>
                    <a:pt x="4044" y="370"/>
                  </a:lnTo>
                  <a:lnTo>
                    <a:pt x="4033" y="378"/>
                  </a:lnTo>
                  <a:lnTo>
                    <a:pt x="4023" y="386"/>
                  </a:lnTo>
                  <a:lnTo>
                    <a:pt x="4015" y="396"/>
                  </a:lnTo>
                  <a:lnTo>
                    <a:pt x="4010" y="407"/>
                  </a:lnTo>
                  <a:lnTo>
                    <a:pt x="4007" y="418"/>
                  </a:lnTo>
                  <a:lnTo>
                    <a:pt x="4007" y="430"/>
                  </a:lnTo>
                  <a:lnTo>
                    <a:pt x="4009" y="443"/>
                  </a:lnTo>
                  <a:lnTo>
                    <a:pt x="4015" y="458"/>
                  </a:lnTo>
                  <a:lnTo>
                    <a:pt x="4024" y="473"/>
                  </a:lnTo>
                  <a:lnTo>
                    <a:pt x="4037" y="488"/>
                  </a:lnTo>
                  <a:lnTo>
                    <a:pt x="4052" y="506"/>
                  </a:lnTo>
                  <a:lnTo>
                    <a:pt x="4072" y="524"/>
                  </a:lnTo>
                  <a:lnTo>
                    <a:pt x="4508" y="842"/>
                  </a:lnTo>
                  <a:lnTo>
                    <a:pt x="4557" y="1153"/>
                  </a:lnTo>
                  <a:lnTo>
                    <a:pt x="4141" y="800"/>
                  </a:lnTo>
                  <a:lnTo>
                    <a:pt x="4127" y="784"/>
                  </a:lnTo>
                  <a:lnTo>
                    <a:pt x="4112" y="769"/>
                  </a:lnTo>
                  <a:lnTo>
                    <a:pt x="4097" y="757"/>
                  </a:lnTo>
                  <a:lnTo>
                    <a:pt x="4082" y="746"/>
                  </a:lnTo>
                  <a:lnTo>
                    <a:pt x="4075" y="742"/>
                  </a:lnTo>
                  <a:lnTo>
                    <a:pt x="4066" y="738"/>
                  </a:lnTo>
                  <a:lnTo>
                    <a:pt x="4059" y="735"/>
                  </a:lnTo>
                  <a:lnTo>
                    <a:pt x="4051" y="732"/>
                  </a:lnTo>
                  <a:lnTo>
                    <a:pt x="4043" y="730"/>
                  </a:lnTo>
                  <a:lnTo>
                    <a:pt x="4036" y="729"/>
                  </a:lnTo>
                  <a:lnTo>
                    <a:pt x="4028" y="728"/>
                  </a:lnTo>
                  <a:lnTo>
                    <a:pt x="4020" y="728"/>
                  </a:lnTo>
                  <a:lnTo>
                    <a:pt x="4012" y="729"/>
                  </a:lnTo>
                  <a:lnTo>
                    <a:pt x="4004" y="729"/>
                  </a:lnTo>
                  <a:lnTo>
                    <a:pt x="3997" y="731"/>
                  </a:lnTo>
                  <a:lnTo>
                    <a:pt x="3989" y="733"/>
                  </a:lnTo>
                  <a:lnTo>
                    <a:pt x="3981" y="736"/>
                  </a:lnTo>
                  <a:lnTo>
                    <a:pt x="3973" y="739"/>
                  </a:lnTo>
                  <a:lnTo>
                    <a:pt x="3965" y="743"/>
                  </a:lnTo>
                  <a:lnTo>
                    <a:pt x="3958" y="748"/>
                  </a:lnTo>
                  <a:lnTo>
                    <a:pt x="3950" y="753"/>
                  </a:lnTo>
                  <a:lnTo>
                    <a:pt x="3943" y="760"/>
                  </a:lnTo>
                  <a:lnTo>
                    <a:pt x="3936" y="766"/>
                  </a:lnTo>
                  <a:lnTo>
                    <a:pt x="3927" y="773"/>
                  </a:lnTo>
                  <a:lnTo>
                    <a:pt x="3913" y="789"/>
                  </a:lnTo>
                  <a:lnTo>
                    <a:pt x="3899" y="808"/>
                  </a:lnTo>
                  <a:lnTo>
                    <a:pt x="3817" y="894"/>
                  </a:lnTo>
                  <a:lnTo>
                    <a:pt x="3744" y="974"/>
                  </a:lnTo>
                  <a:lnTo>
                    <a:pt x="3677" y="1049"/>
                  </a:lnTo>
                  <a:lnTo>
                    <a:pt x="3614" y="1124"/>
                  </a:lnTo>
                  <a:lnTo>
                    <a:pt x="3551" y="1197"/>
                  </a:lnTo>
                  <a:lnTo>
                    <a:pt x="3489" y="1273"/>
                  </a:lnTo>
                  <a:lnTo>
                    <a:pt x="3425" y="1353"/>
                  </a:lnTo>
                  <a:lnTo>
                    <a:pt x="3356" y="1439"/>
                  </a:lnTo>
                  <a:lnTo>
                    <a:pt x="3346" y="1421"/>
                  </a:lnTo>
                  <a:lnTo>
                    <a:pt x="3336" y="1401"/>
                  </a:lnTo>
                  <a:lnTo>
                    <a:pt x="3326" y="1383"/>
                  </a:lnTo>
                  <a:lnTo>
                    <a:pt x="3318" y="1363"/>
                  </a:lnTo>
                  <a:lnTo>
                    <a:pt x="3311" y="1344"/>
                  </a:lnTo>
                  <a:lnTo>
                    <a:pt x="3305" y="1325"/>
                  </a:lnTo>
                  <a:lnTo>
                    <a:pt x="3300" y="1306"/>
                  </a:lnTo>
                  <a:lnTo>
                    <a:pt x="3297" y="1287"/>
                  </a:lnTo>
                  <a:lnTo>
                    <a:pt x="3295" y="1268"/>
                  </a:lnTo>
                  <a:lnTo>
                    <a:pt x="3294" y="1248"/>
                  </a:lnTo>
                  <a:lnTo>
                    <a:pt x="3296" y="1229"/>
                  </a:lnTo>
                  <a:lnTo>
                    <a:pt x="3299" y="1209"/>
                  </a:lnTo>
                  <a:lnTo>
                    <a:pt x="3302" y="1200"/>
                  </a:lnTo>
                  <a:lnTo>
                    <a:pt x="3304" y="1191"/>
                  </a:lnTo>
                  <a:lnTo>
                    <a:pt x="3308" y="1181"/>
                  </a:lnTo>
                  <a:lnTo>
                    <a:pt x="3312" y="1172"/>
                  </a:lnTo>
                  <a:lnTo>
                    <a:pt x="3317" y="1162"/>
                  </a:lnTo>
                  <a:lnTo>
                    <a:pt x="3322" y="1152"/>
                  </a:lnTo>
                  <a:lnTo>
                    <a:pt x="3329" y="1143"/>
                  </a:lnTo>
                  <a:lnTo>
                    <a:pt x="3335" y="1134"/>
                  </a:lnTo>
                  <a:lnTo>
                    <a:pt x="3753" y="572"/>
                  </a:lnTo>
                  <a:lnTo>
                    <a:pt x="3764" y="557"/>
                  </a:lnTo>
                  <a:lnTo>
                    <a:pt x="3772" y="543"/>
                  </a:lnTo>
                  <a:lnTo>
                    <a:pt x="3777" y="530"/>
                  </a:lnTo>
                  <a:lnTo>
                    <a:pt x="3781" y="519"/>
                  </a:lnTo>
                  <a:lnTo>
                    <a:pt x="3783" y="509"/>
                  </a:lnTo>
                  <a:lnTo>
                    <a:pt x="3782" y="499"/>
                  </a:lnTo>
                  <a:lnTo>
                    <a:pt x="3781" y="495"/>
                  </a:lnTo>
                  <a:lnTo>
                    <a:pt x="3780" y="492"/>
                  </a:lnTo>
                  <a:lnTo>
                    <a:pt x="3778" y="489"/>
                  </a:lnTo>
                  <a:lnTo>
                    <a:pt x="3776" y="486"/>
                  </a:lnTo>
                  <a:lnTo>
                    <a:pt x="3771" y="481"/>
                  </a:lnTo>
                  <a:lnTo>
                    <a:pt x="3763" y="477"/>
                  </a:lnTo>
                  <a:lnTo>
                    <a:pt x="3755" y="475"/>
                  </a:lnTo>
                  <a:lnTo>
                    <a:pt x="3744" y="474"/>
                  </a:lnTo>
                  <a:lnTo>
                    <a:pt x="3732" y="474"/>
                  </a:lnTo>
                  <a:lnTo>
                    <a:pt x="3720" y="475"/>
                  </a:lnTo>
                  <a:lnTo>
                    <a:pt x="3706" y="478"/>
                  </a:lnTo>
                  <a:lnTo>
                    <a:pt x="3690" y="482"/>
                  </a:lnTo>
                  <a:lnTo>
                    <a:pt x="3200" y="604"/>
                  </a:lnTo>
                  <a:lnTo>
                    <a:pt x="3087" y="2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" name="Freeform 144">
              <a:extLst>
                <a:ext uri="{FF2B5EF4-FFF2-40B4-BE49-F238E27FC236}">
                  <a16:creationId xmlns:a16="http://schemas.microsoft.com/office/drawing/2014/main" id="{9C7CC784-5CD0-40B8-8493-38B599B4C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3769"/>
              <a:ext cx="65" cy="117"/>
            </a:xfrm>
            <a:custGeom>
              <a:avLst/>
              <a:gdLst>
                <a:gd name="T0" fmla="*/ 10 w 259"/>
                <a:gd name="T1" fmla="*/ 468 h 468"/>
                <a:gd name="T2" fmla="*/ 242 w 259"/>
                <a:gd name="T3" fmla="*/ 328 h 468"/>
                <a:gd name="T4" fmla="*/ 241 w 259"/>
                <a:gd name="T5" fmla="*/ 248 h 468"/>
                <a:gd name="T6" fmla="*/ 236 w 259"/>
                <a:gd name="T7" fmla="*/ 243 h 468"/>
                <a:gd name="T8" fmla="*/ 231 w 259"/>
                <a:gd name="T9" fmla="*/ 237 h 468"/>
                <a:gd name="T10" fmla="*/ 227 w 259"/>
                <a:gd name="T11" fmla="*/ 232 h 468"/>
                <a:gd name="T12" fmla="*/ 223 w 259"/>
                <a:gd name="T13" fmla="*/ 226 h 468"/>
                <a:gd name="T14" fmla="*/ 220 w 259"/>
                <a:gd name="T15" fmla="*/ 218 h 468"/>
                <a:gd name="T16" fmla="*/ 217 w 259"/>
                <a:gd name="T17" fmla="*/ 212 h 468"/>
                <a:gd name="T18" fmla="*/ 213 w 259"/>
                <a:gd name="T19" fmla="*/ 206 h 468"/>
                <a:gd name="T20" fmla="*/ 212 w 259"/>
                <a:gd name="T21" fmla="*/ 199 h 468"/>
                <a:gd name="T22" fmla="*/ 209 w 259"/>
                <a:gd name="T23" fmla="*/ 185 h 468"/>
                <a:gd name="T24" fmla="*/ 208 w 259"/>
                <a:gd name="T25" fmla="*/ 171 h 468"/>
                <a:gd name="T26" fmla="*/ 209 w 259"/>
                <a:gd name="T27" fmla="*/ 155 h 468"/>
                <a:gd name="T28" fmla="*/ 211 w 259"/>
                <a:gd name="T29" fmla="*/ 139 h 468"/>
                <a:gd name="T30" fmla="*/ 214 w 259"/>
                <a:gd name="T31" fmla="*/ 123 h 468"/>
                <a:gd name="T32" fmla="*/ 219 w 259"/>
                <a:gd name="T33" fmla="*/ 106 h 468"/>
                <a:gd name="T34" fmla="*/ 224 w 259"/>
                <a:gd name="T35" fmla="*/ 89 h 468"/>
                <a:gd name="T36" fmla="*/ 230 w 259"/>
                <a:gd name="T37" fmla="*/ 72 h 468"/>
                <a:gd name="T38" fmla="*/ 244 w 259"/>
                <a:gd name="T39" fmla="*/ 36 h 468"/>
                <a:gd name="T40" fmla="*/ 259 w 259"/>
                <a:gd name="T41" fmla="*/ 0 h 468"/>
                <a:gd name="T42" fmla="*/ 237 w 259"/>
                <a:gd name="T43" fmla="*/ 3 h 468"/>
                <a:gd name="T44" fmla="*/ 217 w 259"/>
                <a:gd name="T45" fmla="*/ 7 h 468"/>
                <a:gd name="T46" fmla="*/ 197 w 259"/>
                <a:gd name="T47" fmla="*/ 12 h 468"/>
                <a:gd name="T48" fmla="*/ 178 w 259"/>
                <a:gd name="T49" fmla="*/ 20 h 468"/>
                <a:gd name="T50" fmla="*/ 160 w 259"/>
                <a:gd name="T51" fmla="*/ 27 h 468"/>
                <a:gd name="T52" fmla="*/ 144 w 259"/>
                <a:gd name="T53" fmla="*/ 35 h 468"/>
                <a:gd name="T54" fmla="*/ 129 w 259"/>
                <a:gd name="T55" fmla="*/ 45 h 468"/>
                <a:gd name="T56" fmla="*/ 114 w 259"/>
                <a:gd name="T57" fmla="*/ 55 h 468"/>
                <a:gd name="T58" fmla="*/ 101 w 259"/>
                <a:gd name="T59" fmla="*/ 67 h 468"/>
                <a:gd name="T60" fmla="*/ 88 w 259"/>
                <a:gd name="T61" fmla="*/ 79 h 468"/>
                <a:gd name="T62" fmla="*/ 77 w 259"/>
                <a:gd name="T63" fmla="*/ 92 h 468"/>
                <a:gd name="T64" fmla="*/ 66 w 259"/>
                <a:gd name="T65" fmla="*/ 105 h 468"/>
                <a:gd name="T66" fmla="*/ 56 w 259"/>
                <a:gd name="T67" fmla="*/ 120 h 468"/>
                <a:gd name="T68" fmla="*/ 47 w 259"/>
                <a:gd name="T69" fmla="*/ 135 h 468"/>
                <a:gd name="T70" fmla="*/ 40 w 259"/>
                <a:gd name="T71" fmla="*/ 150 h 468"/>
                <a:gd name="T72" fmla="*/ 33 w 259"/>
                <a:gd name="T73" fmla="*/ 166 h 468"/>
                <a:gd name="T74" fmla="*/ 25 w 259"/>
                <a:gd name="T75" fmla="*/ 184 h 468"/>
                <a:gd name="T76" fmla="*/ 20 w 259"/>
                <a:gd name="T77" fmla="*/ 200 h 468"/>
                <a:gd name="T78" fmla="*/ 15 w 259"/>
                <a:gd name="T79" fmla="*/ 218 h 468"/>
                <a:gd name="T80" fmla="*/ 11 w 259"/>
                <a:gd name="T81" fmla="*/ 236 h 468"/>
                <a:gd name="T82" fmla="*/ 8 w 259"/>
                <a:gd name="T83" fmla="*/ 255 h 468"/>
                <a:gd name="T84" fmla="*/ 5 w 259"/>
                <a:gd name="T85" fmla="*/ 274 h 468"/>
                <a:gd name="T86" fmla="*/ 3 w 259"/>
                <a:gd name="T87" fmla="*/ 293 h 468"/>
                <a:gd name="T88" fmla="*/ 1 w 259"/>
                <a:gd name="T89" fmla="*/ 311 h 468"/>
                <a:gd name="T90" fmla="*/ 1 w 259"/>
                <a:gd name="T91" fmla="*/ 331 h 468"/>
                <a:gd name="T92" fmla="*/ 0 w 259"/>
                <a:gd name="T93" fmla="*/ 350 h 468"/>
                <a:gd name="T94" fmla="*/ 1 w 259"/>
                <a:gd name="T95" fmla="*/ 370 h 468"/>
                <a:gd name="T96" fmla="*/ 2 w 259"/>
                <a:gd name="T97" fmla="*/ 390 h 468"/>
                <a:gd name="T98" fmla="*/ 5 w 259"/>
                <a:gd name="T99" fmla="*/ 429 h 468"/>
                <a:gd name="T100" fmla="*/ 10 w 259"/>
                <a:gd name="T10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9" h="468">
                  <a:moveTo>
                    <a:pt x="10" y="468"/>
                  </a:moveTo>
                  <a:lnTo>
                    <a:pt x="242" y="328"/>
                  </a:lnTo>
                  <a:lnTo>
                    <a:pt x="241" y="248"/>
                  </a:lnTo>
                  <a:lnTo>
                    <a:pt x="236" y="243"/>
                  </a:lnTo>
                  <a:lnTo>
                    <a:pt x="231" y="237"/>
                  </a:lnTo>
                  <a:lnTo>
                    <a:pt x="227" y="232"/>
                  </a:lnTo>
                  <a:lnTo>
                    <a:pt x="223" y="226"/>
                  </a:lnTo>
                  <a:lnTo>
                    <a:pt x="220" y="218"/>
                  </a:lnTo>
                  <a:lnTo>
                    <a:pt x="217" y="212"/>
                  </a:lnTo>
                  <a:lnTo>
                    <a:pt x="213" y="206"/>
                  </a:lnTo>
                  <a:lnTo>
                    <a:pt x="212" y="199"/>
                  </a:lnTo>
                  <a:lnTo>
                    <a:pt x="209" y="185"/>
                  </a:lnTo>
                  <a:lnTo>
                    <a:pt x="208" y="171"/>
                  </a:lnTo>
                  <a:lnTo>
                    <a:pt x="209" y="155"/>
                  </a:lnTo>
                  <a:lnTo>
                    <a:pt x="211" y="139"/>
                  </a:lnTo>
                  <a:lnTo>
                    <a:pt x="214" y="123"/>
                  </a:lnTo>
                  <a:lnTo>
                    <a:pt x="219" y="106"/>
                  </a:lnTo>
                  <a:lnTo>
                    <a:pt x="224" y="89"/>
                  </a:lnTo>
                  <a:lnTo>
                    <a:pt x="230" y="72"/>
                  </a:lnTo>
                  <a:lnTo>
                    <a:pt x="244" y="36"/>
                  </a:lnTo>
                  <a:lnTo>
                    <a:pt x="259" y="0"/>
                  </a:lnTo>
                  <a:lnTo>
                    <a:pt x="237" y="3"/>
                  </a:lnTo>
                  <a:lnTo>
                    <a:pt x="217" y="7"/>
                  </a:lnTo>
                  <a:lnTo>
                    <a:pt x="197" y="12"/>
                  </a:lnTo>
                  <a:lnTo>
                    <a:pt x="178" y="20"/>
                  </a:lnTo>
                  <a:lnTo>
                    <a:pt x="160" y="27"/>
                  </a:lnTo>
                  <a:lnTo>
                    <a:pt x="144" y="35"/>
                  </a:lnTo>
                  <a:lnTo>
                    <a:pt x="129" y="45"/>
                  </a:lnTo>
                  <a:lnTo>
                    <a:pt x="114" y="55"/>
                  </a:lnTo>
                  <a:lnTo>
                    <a:pt x="101" y="67"/>
                  </a:lnTo>
                  <a:lnTo>
                    <a:pt x="88" y="79"/>
                  </a:lnTo>
                  <a:lnTo>
                    <a:pt x="77" y="92"/>
                  </a:lnTo>
                  <a:lnTo>
                    <a:pt x="66" y="105"/>
                  </a:lnTo>
                  <a:lnTo>
                    <a:pt x="56" y="120"/>
                  </a:lnTo>
                  <a:lnTo>
                    <a:pt x="47" y="135"/>
                  </a:lnTo>
                  <a:lnTo>
                    <a:pt x="40" y="150"/>
                  </a:lnTo>
                  <a:lnTo>
                    <a:pt x="33" y="166"/>
                  </a:lnTo>
                  <a:lnTo>
                    <a:pt x="25" y="184"/>
                  </a:lnTo>
                  <a:lnTo>
                    <a:pt x="20" y="200"/>
                  </a:lnTo>
                  <a:lnTo>
                    <a:pt x="15" y="218"/>
                  </a:lnTo>
                  <a:lnTo>
                    <a:pt x="11" y="236"/>
                  </a:lnTo>
                  <a:lnTo>
                    <a:pt x="8" y="255"/>
                  </a:lnTo>
                  <a:lnTo>
                    <a:pt x="5" y="274"/>
                  </a:lnTo>
                  <a:lnTo>
                    <a:pt x="3" y="293"/>
                  </a:lnTo>
                  <a:lnTo>
                    <a:pt x="1" y="311"/>
                  </a:lnTo>
                  <a:lnTo>
                    <a:pt x="1" y="331"/>
                  </a:lnTo>
                  <a:lnTo>
                    <a:pt x="0" y="350"/>
                  </a:lnTo>
                  <a:lnTo>
                    <a:pt x="1" y="370"/>
                  </a:lnTo>
                  <a:lnTo>
                    <a:pt x="2" y="390"/>
                  </a:lnTo>
                  <a:lnTo>
                    <a:pt x="5" y="429"/>
                  </a:lnTo>
                  <a:lnTo>
                    <a:pt x="10" y="46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7" name="Freeform 145">
              <a:extLst>
                <a:ext uri="{FF2B5EF4-FFF2-40B4-BE49-F238E27FC236}">
                  <a16:creationId xmlns:a16="http://schemas.microsoft.com/office/drawing/2014/main" id="{F3CDEB9E-66AF-4400-B9CA-237B9F541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3505"/>
              <a:ext cx="324" cy="353"/>
            </a:xfrm>
            <a:custGeom>
              <a:avLst/>
              <a:gdLst>
                <a:gd name="T0" fmla="*/ 715 w 1296"/>
                <a:gd name="T1" fmla="*/ 1344 h 1414"/>
                <a:gd name="T2" fmla="*/ 820 w 1296"/>
                <a:gd name="T3" fmla="*/ 1260 h 1414"/>
                <a:gd name="T4" fmla="*/ 997 w 1296"/>
                <a:gd name="T5" fmla="*/ 1151 h 1414"/>
                <a:gd name="T6" fmla="*/ 1110 w 1296"/>
                <a:gd name="T7" fmla="*/ 1067 h 1414"/>
                <a:gd name="T8" fmla="*/ 1178 w 1296"/>
                <a:gd name="T9" fmla="*/ 989 h 1414"/>
                <a:gd name="T10" fmla="*/ 1273 w 1296"/>
                <a:gd name="T11" fmla="*/ 752 h 1414"/>
                <a:gd name="T12" fmla="*/ 1294 w 1296"/>
                <a:gd name="T13" fmla="*/ 525 h 1414"/>
                <a:gd name="T14" fmla="*/ 1243 w 1296"/>
                <a:gd name="T15" fmla="*/ 321 h 1414"/>
                <a:gd name="T16" fmla="*/ 1121 w 1296"/>
                <a:gd name="T17" fmla="*/ 156 h 1414"/>
                <a:gd name="T18" fmla="*/ 934 w 1296"/>
                <a:gd name="T19" fmla="*/ 44 h 1414"/>
                <a:gd name="T20" fmla="*/ 684 w 1296"/>
                <a:gd name="T21" fmla="*/ 0 h 1414"/>
                <a:gd name="T22" fmla="*/ 512 w 1296"/>
                <a:gd name="T23" fmla="*/ 17 h 1414"/>
                <a:gd name="T24" fmla="*/ 415 w 1296"/>
                <a:gd name="T25" fmla="*/ 52 h 1414"/>
                <a:gd name="T26" fmla="*/ 294 w 1296"/>
                <a:gd name="T27" fmla="*/ 120 h 1414"/>
                <a:gd name="T28" fmla="*/ 109 w 1296"/>
                <a:gd name="T29" fmla="*/ 262 h 1414"/>
                <a:gd name="T30" fmla="*/ 19 w 1296"/>
                <a:gd name="T31" fmla="*/ 403 h 1414"/>
                <a:gd name="T32" fmla="*/ 116 w 1296"/>
                <a:gd name="T33" fmla="*/ 533 h 1414"/>
                <a:gd name="T34" fmla="*/ 171 w 1296"/>
                <a:gd name="T35" fmla="*/ 497 h 1414"/>
                <a:gd name="T36" fmla="*/ 216 w 1296"/>
                <a:gd name="T37" fmla="*/ 390 h 1414"/>
                <a:gd name="T38" fmla="*/ 279 w 1296"/>
                <a:gd name="T39" fmla="*/ 323 h 1414"/>
                <a:gd name="T40" fmla="*/ 355 w 1296"/>
                <a:gd name="T41" fmla="*/ 287 h 1414"/>
                <a:gd name="T42" fmla="*/ 442 w 1296"/>
                <a:gd name="T43" fmla="*/ 273 h 1414"/>
                <a:gd name="T44" fmla="*/ 610 w 1296"/>
                <a:gd name="T45" fmla="*/ 273 h 1414"/>
                <a:gd name="T46" fmla="*/ 721 w 1296"/>
                <a:gd name="T47" fmla="*/ 309 h 1414"/>
                <a:gd name="T48" fmla="*/ 770 w 1296"/>
                <a:gd name="T49" fmla="*/ 340 h 1414"/>
                <a:gd name="T50" fmla="*/ 794 w 1296"/>
                <a:gd name="T51" fmla="*/ 378 h 1414"/>
                <a:gd name="T52" fmla="*/ 792 w 1296"/>
                <a:gd name="T53" fmla="*/ 420 h 1414"/>
                <a:gd name="T54" fmla="*/ 764 w 1296"/>
                <a:gd name="T55" fmla="*/ 467 h 1414"/>
                <a:gd name="T56" fmla="*/ 711 w 1296"/>
                <a:gd name="T57" fmla="*/ 518 h 1414"/>
                <a:gd name="T58" fmla="*/ 592 w 1296"/>
                <a:gd name="T59" fmla="*/ 586 h 1414"/>
                <a:gd name="T60" fmla="*/ 504 w 1296"/>
                <a:gd name="T61" fmla="*/ 655 h 1414"/>
                <a:gd name="T62" fmla="*/ 445 w 1296"/>
                <a:gd name="T63" fmla="*/ 727 h 1414"/>
                <a:gd name="T64" fmla="*/ 418 w 1296"/>
                <a:gd name="T65" fmla="*/ 800 h 1414"/>
                <a:gd name="T66" fmla="*/ 421 w 1296"/>
                <a:gd name="T67" fmla="*/ 875 h 1414"/>
                <a:gd name="T68" fmla="*/ 455 w 1296"/>
                <a:gd name="T69" fmla="*/ 952 h 1414"/>
                <a:gd name="T70" fmla="*/ 493 w 1296"/>
                <a:gd name="T71" fmla="*/ 918 h 1414"/>
                <a:gd name="T72" fmla="*/ 555 w 1296"/>
                <a:gd name="T73" fmla="*/ 834 h 1414"/>
                <a:gd name="T74" fmla="*/ 663 w 1296"/>
                <a:gd name="T75" fmla="*/ 761 h 1414"/>
                <a:gd name="T76" fmla="*/ 818 w 1296"/>
                <a:gd name="T77" fmla="*/ 683 h 1414"/>
                <a:gd name="T78" fmla="*/ 897 w 1296"/>
                <a:gd name="T79" fmla="*/ 628 h 1414"/>
                <a:gd name="T80" fmla="*/ 942 w 1296"/>
                <a:gd name="T81" fmla="*/ 556 h 1414"/>
                <a:gd name="T82" fmla="*/ 986 w 1296"/>
                <a:gd name="T83" fmla="*/ 654 h 1414"/>
                <a:gd name="T84" fmla="*/ 1005 w 1296"/>
                <a:gd name="T85" fmla="*/ 745 h 1414"/>
                <a:gd name="T86" fmla="*/ 1000 w 1296"/>
                <a:gd name="T87" fmla="*/ 829 h 1414"/>
                <a:gd name="T88" fmla="*/ 971 w 1296"/>
                <a:gd name="T89" fmla="*/ 905 h 1414"/>
                <a:gd name="T90" fmla="*/ 915 w 1296"/>
                <a:gd name="T91" fmla="*/ 975 h 1414"/>
                <a:gd name="T92" fmla="*/ 835 w 1296"/>
                <a:gd name="T93" fmla="*/ 1037 h 1414"/>
                <a:gd name="T94" fmla="*/ 749 w 1296"/>
                <a:gd name="T95" fmla="*/ 1080 h 1414"/>
                <a:gd name="T96" fmla="*/ 687 w 1296"/>
                <a:gd name="T97" fmla="*/ 1119 h 1414"/>
                <a:gd name="T98" fmla="*/ 644 w 1296"/>
                <a:gd name="T99" fmla="*/ 1165 h 1414"/>
                <a:gd name="T100" fmla="*/ 619 w 1296"/>
                <a:gd name="T101" fmla="*/ 1220 h 1414"/>
                <a:gd name="T102" fmla="*/ 613 w 1296"/>
                <a:gd name="T103" fmla="*/ 1283 h 1414"/>
                <a:gd name="T104" fmla="*/ 626 w 1296"/>
                <a:gd name="T105" fmla="*/ 1353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96" h="1414">
                  <a:moveTo>
                    <a:pt x="650" y="1414"/>
                  </a:moveTo>
                  <a:lnTo>
                    <a:pt x="666" y="1395"/>
                  </a:lnTo>
                  <a:lnTo>
                    <a:pt x="682" y="1376"/>
                  </a:lnTo>
                  <a:lnTo>
                    <a:pt x="699" y="1360"/>
                  </a:lnTo>
                  <a:lnTo>
                    <a:pt x="715" y="1344"/>
                  </a:lnTo>
                  <a:lnTo>
                    <a:pt x="733" y="1327"/>
                  </a:lnTo>
                  <a:lnTo>
                    <a:pt x="750" y="1313"/>
                  </a:lnTo>
                  <a:lnTo>
                    <a:pt x="767" y="1299"/>
                  </a:lnTo>
                  <a:lnTo>
                    <a:pt x="785" y="1286"/>
                  </a:lnTo>
                  <a:lnTo>
                    <a:pt x="820" y="1260"/>
                  </a:lnTo>
                  <a:lnTo>
                    <a:pt x="856" y="1238"/>
                  </a:lnTo>
                  <a:lnTo>
                    <a:pt x="892" y="1215"/>
                  </a:lnTo>
                  <a:lnTo>
                    <a:pt x="928" y="1194"/>
                  </a:lnTo>
                  <a:lnTo>
                    <a:pt x="963" y="1172"/>
                  </a:lnTo>
                  <a:lnTo>
                    <a:pt x="997" y="1151"/>
                  </a:lnTo>
                  <a:lnTo>
                    <a:pt x="1031" y="1130"/>
                  </a:lnTo>
                  <a:lnTo>
                    <a:pt x="1064" y="1106"/>
                  </a:lnTo>
                  <a:lnTo>
                    <a:pt x="1079" y="1094"/>
                  </a:lnTo>
                  <a:lnTo>
                    <a:pt x="1095" y="1081"/>
                  </a:lnTo>
                  <a:lnTo>
                    <a:pt x="1110" y="1067"/>
                  </a:lnTo>
                  <a:lnTo>
                    <a:pt x="1125" y="1053"/>
                  </a:lnTo>
                  <a:lnTo>
                    <a:pt x="1138" y="1038"/>
                  </a:lnTo>
                  <a:lnTo>
                    <a:pt x="1153" y="1023"/>
                  </a:lnTo>
                  <a:lnTo>
                    <a:pt x="1166" y="1006"/>
                  </a:lnTo>
                  <a:lnTo>
                    <a:pt x="1178" y="989"/>
                  </a:lnTo>
                  <a:lnTo>
                    <a:pt x="1204" y="942"/>
                  </a:lnTo>
                  <a:lnTo>
                    <a:pt x="1225" y="894"/>
                  </a:lnTo>
                  <a:lnTo>
                    <a:pt x="1245" y="846"/>
                  </a:lnTo>
                  <a:lnTo>
                    <a:pt x="1261" y="799"/>
                  </a:lnTo>
                  <a:lnTo>
                    <a:pt x="1273" y="752"/>
                  </a:lnTo>
                  <a:lnTo>
                    <a:pt x="1283" y="705"/>
                  </a:lnTo>
                  <a:lnTo>
                    <a:pt x="1291" y="659"/>
                  </a:lnTo>
                  <a:lnTo>
                    <a:pt x="1295" y="613"/>
                  </a:lnTo>
                  <a:lnTo>
                    <a:pt x="1296" y="569"/>
                  </a:lnTo>
                  <a:lnTo>
                    <a:pt x="1294" y="525"/>
                  </a:lnTo>
                  <a:lnTo>
                    <a:pt x="1290" y="481"/>
                  </a:lnTo>
                  <a:lnTo>
                    <a:pt x="1281" y="439"/>
                  </a:lnTo>
                  <a:lnTo>
                    <a:pt x="1271" y="398"/>
                  </a:lnTo>
                  <a:lnTo>
                    <a:pt x="1258" y="358"/>
                  </a:lnTo>
                  <a:lnTo>
                    <a:pt x="1243" y="321"/>
                  </a:lnTo>
                  <a:lnTo>
                    <a:pt x="1223" y="284"/>
                  </a:lnTo>
                  <a:lnTo>
                    <a:pt x="1202" y="249"/>
                  </a:lnTo>
                  <a:lnTo>
                    <a:pt x="1178" y="217"/>
                  </a:lnTo>
                  <a:lnTo>
                    <a:pt x="1151" y="185"/>
                  </a:lnTo>
                  <a:lnTo>
                    <a:pt x="1121" y="156"/>
                  </a:lnTo>
                  <a:lnTo>
                    <a:pt x="1089" y="129"/>
                  </a:lnTo>
                  <a:lnTo>
                    <a:pt x="1054" y="105"/>
                  </a:lnTo>
                  <a:lnTo>
                    <a:pt x="1017" y="82"/>
                  </a:lnTo>
                  <a:lnTo>
                    <a:pt x="977" y="62"/>
                  </a:lnTo>
                  <a:lnTo>
                    <a:pt x="934" y="44"/>
                  </a:lnTo>
                  <a:lnTo>
                    <a:pt x="889" y="30"/>
                  </a:lnTo>
                  <a:lnTo>
                    <a:pt x="842" y="18"/>
                  </a:lnTo>
                  <a:lnTo>
                    <a:pt x="792" y="9"/>
                  </a:lnTo>
                  <a:lnTo>
                    <a:pt x="739" y="4"/>
                  </a:lnTo>
                  <a:lnTo>
                    <a:pt x="684" y="0"/>
                  </a:lnTo>
                  <a:lnTo>
                    <a:pt x="626" y="1"/>
                  </a:lnTo>
                  <a:lnTo>
                    <a:pt x="567" y="6"/>
                  </a:lnTo>
                  <a:lnTo>
                    <a:pt x="549" y="9"/>
                  </a:lnTo>
                  <a:lnTo>
                    <a:pt x="531" y="12"/>
                  </a:lnTo>
                  <a:lnTo>
                    <a:pt x="512" y="17"/>
                  </a:lnTo>
                  <a:lnTo>
                    <a:pt x="493" y="22"/>
                  </a:lnTo>
                  <a:lnTo>
                    <a:pt x="474" y="29"/>
                  </a:lnTo>
                  <a:lnTo>
                    <a:pt x="455" y="36"/>
                  </a:lnTo>
                  <a:lnTo>
                    <a:pt x="435" y="44"/>
                  </a:lnTo>
                  <a:lnTo>
                    <a:pt x="415" y="52"/>
                  </a:lnTo>
                  <a:lnTo>
                    <a:pt x="395" y="63"/>
                  </a:lnTo>
                  <a:lnTo>
                    <a:pt x="375" y="73"/>
                  </a:lnTo>
                  <a:lnTo>
                    <a:pt x="354" y="84"/>
                  </a:lnTo>
                  <a:lnTo>
                    <a:pt x="335" y="95"/>
                  </a:lnTo>
                  <a:lnTo>
                    <a:pt x="294" y="120"/>
                  </a:lnTo>
                  <a:lnTo>
                    <a:pt x="255" y="146"/>
                  </a:lnTo>
                  <a:lnTo>
                    <a:pt x="216" y="174"/>
                  </a:lnTo>
                  <a:lnTo>
                    <a:pt x="179" y="202"/>
                  </a:lnTo>
                  <a:lnTo>
                    <a:pt x="143" y="232"/>
                  </a:lnTo>
                  <a:lnTo>
                    <a:pt x="109" y="262"/>
                  </a:lnTo>
                  <a:lnTo>
                    <a:pt x="77" y="291"/>
                  </a:lnTo>
                  <a:lnTo>
                    <a:pt x="49" y="321"/>
                  </a:lnTo>
                  <a:lnTo>
                    <a:pt x="22" y="349"/>
                  </a:lnTo>
                  <a:lnTo>
                    <a:pt x="0" y="378"/>
                  </a:lnTo>
                  <a:lnTo>
                    <a:pt x="19" y="403"/>
                  </a:lnTo>
                  <a:lnTo>
                    <a:pt x="39" y="429"/>
                  </a:lnTo>
                  <a:lnTo>
                    <a:pt x="58" y="455"/>
                  </a:lnTo>
                  <a:lnTo>
                    <a:pt x="77" y="481"/>
                  </a:lnTo>
                  <a:lnTo>
                    <a:pt x="97" y="506"/>
                  </a:lnTo>
                  <a:lnTo>
                    <a:pt x="116" y="533"/>
                  </a:lnTo>
                  <a:lnTo>
                    <a:pt x="136" y="558"/>
                  </a:lnTo>
                  <a:lnTo>
                    <a:pt x="155" y="584"/>
                  </a:lnTo>
                  <a:lnTo>
                    <a:pt x="160" y="553"/>
                  </a:lnTo>
                  <a:lnTo>
                    <a:pt x="165" y="524"/>
                  </a:lnTo>
                  <a:lnTo>
                    <a:pt x="171" y="497"/>
                  </a:lnTo>
                  <a:lnTo>
                    <a:pt x="179" y="473"/>
                  </a:lnTo>
                  <a:lnTo>
                    <a:pt x="187" y="449"/>
                  </a:lnTo>
                  <a:lnTo>
                    <a:pt x="196" y="428"/>
                  </a:lnTo>
                  <a:lnTo>
                    <a:pt x="206" y="408"/>
                  </a:lnTo>
                  <a:lnTo>
                    <a:pt x="216" y="390"/>
                  </a:lnTo>
                  <a:lnTo>
                    <a:pt x="228" y="374"/>
                  </a:lnTo>
                  <a:lnTo>
                    <a:pt x="239" y="360"/>
                  </a:lnTo>
                  <a:lnTo>
                    <a:pt x="252" y="346"/>
                  </a:lnTo>
                  <a:lnTo>
                    <a:pt x="266" y="334"/>
                  </a:lnTo>
                  <a:lnTo>
                    <a:pt x="279" y="323"/>
                  </a:lnTo>
                  <a:lnTo>
                    <a:pt x="293" y="314"/>
                  </a:lnTo>
                  <a:lnTo>
                    <a:pt x="308" y="305"/>
                  </a:lnTo>
                  <a:lnTo>
                    <a:pt x="324" y="298"/>
                  </a:lnTo>
                  <a:lnTo>
                    <a:pt x="339" y="292"/>
                  </a:lnTo>
                  <a:lnTo>
                    <a:pt x="355" y="287"/>
                  </a:lnTo>
                  <a:lnTo>
                    <a:pt x="372" y="282"/>
                  </a:lnTo>
                  <a:lnTo>
                    <a:pt x="389" y="279"/>
                  </a:lnTo>
                  <a:lnTo>
                    <a:pt x="407" y="276"/>
                  </a:lnTo>
                  <a:lnTo>
                    <a:pt x="424" y="274"/>
                  </a:lnTo>
                  <a:lnTo>
                    <a:pt x="442" y="273"/>
                  </a:lnTo>
                  <a:lnTo>
                    <a:pt x="460" y="271"/>
                  </a:lnTo>
                  <a:lnTo>
                    <a:pt x="496" y="271"/>
                  </a:lnTo>
                  <a:lnTo>
                    <a:pt x="534" y="271"/>
                  </a:lnTo>
                  <a:lnTo>
                    <a:pt x="572" y="272"/>
                  </a:lnTo>
                  <a:lnTo>
                    <a:pt x="610" y="273"/>
                  </a:lnTo>
                  <a:lnTo>
                    <a:pt x="647" y="282"/>
                  </a:lnTo>
                  <a:lnTo>
                    <a:pt x="679" y="292"/>
                  </a:lnTo>
                  <a:lnTo>
                    <a:pt x="694" y="297"/>
                  </a:lnTo>
                  <a:lnTo>
                    <a:pt x="708" y="303"/>
                  </a:lnTo>
                  <a:lnTo>
                    <a:pt x="721" y="309"/>
                  </a:lnTo>
                  <a:lnTo>
                    <a:pt x="733" y="315"/>
                  </a:lnTo>
                  <a:lnTo>
                    <a:pt x="744" y="321"/>
                  </a:lnTo>
                  <a:lnTo>
                    <a:pt x="753" y="327"/>
                  </a:lnTo>
                  <a:lnTo>
                    <a:pt x="762" y="334"/>
                  </a:lnTo>
                  <a:lnTo>
                    <a:pt x="770" y="340"/>
                  </a:lnTo>
                  <a:lnTo>
                    <a:pt x="777" y="347"/>
                  </a:lnTo>
                  <a:lnTo>
                    <a:pt x="783" y="354"/>
                  </a:lnTo>
                  <a:lnTo>
                    <a:pt x="787" y="363"/>
                  </a:lnTo>
                  <a:lnTo>
                    <a:pt x="791" y="370"/>
                  </a:lnTo>
                  <a:lnTo>
                    <a:pt x="794" y="378"/>
                  </a:lnTo>
                  <a:lnTo>
                    <a:pt x="795" y="385"/>
                  </a:lnTo>
                  <a:lnTo>
                    <a:pt x="796" y="393"/>
                  </a:lnTo>
                  <a:lnTo>
                    <a:pt x="796" y="402"/>
                  </a:lnTo>
                  <a:lnTo>
                    <a:pt x="794" y="411"/>
                  </a:lnTo>
                  <a:lnTo>
                    <a:pt x="792" y="420"/>
                  </a:lnTo>
                  <a:lnTo>
                    <a:pt x="788" y="428"/>
                  </a:lnTo>
                  <a:lnTo>
                    <a:pt x="784" y="437"/>
                  </a:lnTo>
                  <a:lnTo>
                    <a:pt x="779" y="447"/>
                  </a:lnTo>
                  <a:lnTo>
                    <a:pt x="771" y="456"/>
                  </a:lnTo>
                  <a:lnTo>
                    <a:pt x="764" y="467"/>
                  </a:lnTo>
                  <a:lnTo>
                    <a:pt x="755" y="476"/>
                  </a:lnTo>
                  <a:lnTo>
                    <a:pt x="746" y="486"/>
                  </a:lnTo>
                  <a:lnTo>
                    <a:pt x="736" y="496"/>
                  </a:lnTo>
                  <a:lnTo>
                    <a:pt x="723" y="507"/>
                  </a:lnTo>
                  <a:lnTo>
                    <a:pt x="711" y="518"/>
                  </a:lnTo>
                  <a:lnTo>
                    <a:pt x="685" y="532"/>
                  </a:lnTo>
                  <a:lnTo>
                    <a:pt x="660" y="545"/>
                  </a:lnTo>
                  <a:lnTo>
                    <a:pt x="636" y="558"/>
                  </a:lnTo>
                  <a:lnTo>
                    <a:pt x="613" y="572"/>
                  </a:lnTo>
                  <a:lnTo>
                    <a:pt x="592" y="586"/>
                  </a:lnTo>
                  <a:lnTo>
                    <a:pt x="572" y="599"/>
                  </a:lnTo>
                  <a:lnTo>
                    <a:pt x="553" y="613"/>
                  </a:lnTo>
                  <a:lnTo>
                    <a:pt x="535" y="627"/>
                  </a:lnTo>
                  <a:lnTo>
                    <a:pt x="519" y="641"/>
                  </a:lnTo>
                  <a:lnTo>
                    <a:pt x="504" y="655"/>
                  </a:lnTo>
                  <a:lnTo>
                    <a:pt x="489" y="670"/>
                  </a:lnTo>
                  <a:lnTo>
                    <a:pt x="476" y="684"/>
                  </a:lnTo>
                  <a:lnTo>
                    <a:pt x="465" y="698"/>
                  </a:lnTo>
                  <a:lnTo>
                    <a:pt x="455" y="712"/>
                  </a:lnTo>
                  <a:lnTo>
                    <a:pt x="445" y="727"/>
                  </a:lnTo>
                  <a:lnTo>
                    <a:pt x="437" y="741"/>
                  </a:lnTo>
                  <a:lnTo>
                    <a:pt x="431" y="755"/>
                  </a:lnTo>
                  <a:lnTo>
                    <a:pt x="425" y="771"/>
                  </a:lnTo>
                  <a:lnTo>
                    <a:pt x="421" y="785"/>
                  </a:lnTo>
                  <a:lnTo>
                    <a:pt x="418" y="800"/>
                  </a:lnTo>
                  <a:lnTo>
                    <a:pt x="416" y="814"/>
                  </a:lnTo>
                  <a:lnTo>
                    <a:pt x="416" y="830"/>
                  </a:lnTo>
                  <a:lnTo>
                    <a:pt x="416" y="845"/>
                  </a:lnTo>
                  <a:lnTo>
                    <a:pt x="418" y="860"/>
                  </a:lnTo>
                  <a:lnTo>
                    <a:pt x="421" y="875"/>
                  </a:lnTo>
                  <a:lnTo>
                    <a:pt x="425" y="890"/>
                  </a:lnTo>
                  <a:lnTo>
                    <a:pt x="430" y="906"/>
                  </a:lnTo>
                  <a:lnTo>
                    <a:pt x="437" y="922"/>
                  </a:lnTo>
                  <a:lnTo>
                    <a:pt x="445" y="937"/>
                  </a:lnTo>
                  <a:lnTo>
                    <a:pt x="455" y="952"/>
                  </a:lnTo>
                  <a:lnTo>
                    <a:pt x="465" y="968"/>
                  </a:lnTo>
                  <a:lnTo>
                    <a:pt x="476" y="984"/>
                  </a:lnTo>
                  <a:lnTo>
                    <a:pt x="480" y="960"/>
                  </a:lnTo>
                  <a:lnTo>
                    <a:pt x="486" y="939"/>
                  </a:lnTo>
                  <a:lnTo>
                    <a:pt x="493" y="918"/>
                  </a:lnTo>
                  <a:lnTo>
                    <a:pt x="503" y="899"/>
                  </a:lnTo>
                  <a:lnTo>
                    <a:pt x="514" y="882"/>
                  </a:lnTo>
                  <a:lnTo>
                    <a:pt x="526" y="864"/>
                  </a:lnTo>
                  <a:lnTo>
                    <a:pt x="540" y="849"/>
                  </a:lnTo>
                  <a:lnTo>
                    <a:pt x="555" y="834"/>
                  </a:lnTo>
                  <a:lnTo>
                    <a:pt x="571" y="821"/>
                  </a:lnTo>
                  <a:lnTo>
                    <a:pt x="588" y="807"/>
                  </a:lnTo>
                  <a:lnTo>
                    <a:pt x="606" y="795"/>
                  </a:lnTo>
                  <a:lnTo>
                    <a:pt x="624" y="783"/>
                  </a:lnTo>
                  <a:lnTo>
                    <a:pt x="663" y="761"/>
                  </a:lnTo>
                  <a:lnTo>
                    <a:pt x="702" y="741"/>
                  </a:lnTo>
                  <a:lnTo>
                    <a:pt x="742" y="722"/>
                  </a:lnTo>
                  <a:lnTo>
                    <a:pt x="782" y="702"/>
                  </a:lnTo>
                  <a:lnTo>
                    <a:pt x="800" y="693"/>
                  </a:lnTo>
                  <a:lnTo>
                    <a:pt x="818" y="683"/>
                  </a:lnTo>
                  <a:lnTo>
                    <a:pt x="836" y="673"/>
                  </a:lnTo>
                  <a:lnTo>
                    <a:pt x="853" y="662"/>
                  </a:lnTo>
                  <a:lnTo>
                    <a:pt x="868" y="651"/>
                  </a:lnTo>
                  <a:lnTo>
                    <a:pt x="884" y="640"/>
                  </a:lnTo>
                  <a:lnTo>
                    <a:pt x="897" y="628"/>
                  </a:lnTo>
                  <a:lnTo>
                    <a:pt x="909" y="616"/>
                  </a:lnTo>
                  <a:lnTo>
                    <a:pt x="920" y="601"/>
                  </a:lnTo>
                  <a:lnTo>
                    <a:pt x="929" y="587"/>
                  </a:lnTo>
                  <a:lnTo>
                    <a:pt x="936" y="573"/>
                  </a:lnTo>
                  <a:lnTo>
                    <a:pt x="942" y="556"/>
                  </a:lnTo>
                  <a:lnTo>
                    <a:pt x="952" y="576"/>
                  </a:lnTo>
                  <a:lnTo>
                    <a:pt x="963" y="596"/>
                  </a:lnTo>
                  <a:lnTo>
                    <a:pt x="971" y="616"/>
                  </a:lnTo>
                  <a:lnTo>
                    <a:pt x="979" y="635"/>
                  </a:lnTo>
                  <a:lnTo>
                    <a:pt x="986" y="654"/>
                  </a:lnTo>
                  <a:lnTo>
                    <a:pt x="991" y="673"/>
                  </a:lnTo>
                  <a:lnTo>
                    <a:pt x="996" y="691"/>
                  </a:lnTo>
                  <a:lnTo>
                    <a:pt x="1000" y="709"/>
                  </a:lnTo>
                  <a:lnTo>
                    <a:pt x="1003" y="728"/>
                  </a:lnTo>
                  <a:lnTo>
                    <a:pt x="1005" y="745"/>
                  </a:lnTo>
                  <a:lnTo>
                    <a:pt x="1006" y="762"/>
                  </a:lnTo>
                  <a:lnTo>
                    <a:pt x="1006" y="780"/>
                  </a:lnTo>
                  <a:lnTo>
                    <a:pt x="1005" y="796"/>
                  </a:lnTo>
                  <a:lnTo>
                    <a:pt x="1003" y="812"/>
                  </a:lnTo>
                  <a:lnTo>
                    <a:pt x="1000" y="829"/>
                  </a:lnTo>
                  <a:lnTo>
                    <a:pt x="996" y="845"/>
                  </a:lnTo>
                  <a:lnTo>
                    <a:pt x="992" y="860"/>
                  </a:lnTo>
                  <a:lnTo>
                    <a:pt x="986" y="876"/>
                  </a:lnTo>
                  <a:lnTo>
                    <a:pt x="979" y="891"/>
                  </a:lnTo>
                  <a:lnTo>
                    <a:pt x="971" y="905"/>
                  </a:lnTo>
                  <a:lnTo>
                    <a:pt x="961" y="921"/>
                  </a:lnTo>
                  <a:lnTo>
                    <a:pt x="952" y="934"/>
                  </a:lnTo>
                  <a:lnTo>
                    <a:pt x="941" y="948"/>
                  </a:lnTo>
                  <a:lnTo>
                    <a:pt x="929" y="961"/>
                  </a:lnTo>
                  <a:lnTo>
                    <a:pt x="915" y="975"/>
                  </a:lnTo>
                  <a:lnTo>
                    <a:pt x="901" y="988"/>
                  </a:lnTo>
                  <a:lnTo>
                    <a:pt x="887" y="1001"/>
                  </a:lnTo>
                  <a:lnTo>
                    <a:pt x="871" y="1013"/>
                  </a:lnTo>
                  <a:lnTo>
                    <a:pt x="853" y="1026"/>
                  </a:lnTo>
                  <a:lnTo>
                    <a:pt x="835" y="1037"/>
                  </a:lnTo>
                  <a:lnTo>
                    <a:pt x="815" y="1049"/>
                  </a:lnTo>
                  <a:lnTo>
                    <a:pt x="795" y="1060"/>
                  </a:lnTo>
                  <a:lnTo>
                    <a:pt x="780" y="1066"/>
                  </a:lnTo>
                  <a:lnTo>
                    <a:pt x="763" y="1072"/>
                  </a:lnTo>
                  <a:lnTo>
                    <a:pt x="749" y="1080"/>
                  </a:lnTo>
                  <a:lnTo>
                    <a:pt x="735" y="1087"/>
                  </a:lnTo>
                  <a:lnTo>
                    <a:pt x="722" y="1095"/>
                  </a:lnTo>
                  <a:lnTo>
                    <a:pt x="709" y="1102"/>
                  </a:lnTo>
                  <a:lnTo>
                    <a:pt x="698" y="1110"/>
                  </a:lnTo>
                  <a:lnTo>
                    <a:pt x="687" y="1119"/>
                  </a:lnTo>
                  <a:lnTo>
                    <a:pt x="676" y="1128"/>
                  </a:lnTo>
                  <a:lnTo>
                    <a:pt x="667" y="1137"/>
                  </a:lnTo>
                  <a:lnTo>
                    <a:pt x="659" y="1146"/>
                  </a:lnTo>
                  <a:lnTo>
                    <a:pt x="651" y="1156"/>
                  </a:lnTo>
                  <a:lnTo>
                    <a:pt x="644" y="1165"/>
                  </a:lnTo>
                  <a:lnTo>
                    <a:pt x="638" y="1177"/>
                  </a:lnTo>
                  <a:lnTo>
                    <a:pt x="631" y="1187"/>
                  </a:lnTo>
                  <a:lnTo>
                    <a:pt x="626" y="1198"/>
                  </a:lnTo>
                  <a:lnTo>
                    <a:pt x="622" y="1209"/>
                  </a:lnTo>
                  <a:lnTo>
                    <a:pt x="619" y="1220"/>
                  </a:lnTo>
                  <a:lnTo>
                    <a:pt x="616" y="1233"/>
                  </a:lnTo>
                  <a:lnTo>
                    <a:pt x="614" y="1245"/>
                  </a:lnTo>
                  <a:lnTo>
                    <a:pt x="613" y="1257"/>
                  </a:lnTo>
                  <a:lnTo>
                    <a:pt x="613" y="1269"/>
                  </a:lnTo>
                  <a:lnTo>
                    <a:pt x="613" y="1283"/>
                  </a:lnTo>
                  <a:lnTo>
                    <a:pt x="614" y="1296"/>
                  </a:lnTo>
                  <a:lnTo>
                    <a:pt x="616" y="1310"/>
                  </a:lnTo>
                  <a:lnTo>
                    <a:pt x="619" y="1323"/>
                  </a:lnTo>
                  <a:lnTo>
                    <a:pt x="622" y="1338"/>
                  </a:lnTo>
                  <a:lnTo>
                    <a:pt x="626" y="1353"/>
                  </a:lnTo>
                  <a:lnTo>
                    <a:pt x="631" y="1367"/>
                  </a:lnTo>
                  <a:lnTo>
                    <a:pt x="636" y="1383"/>
                  </a:lnTo>
                  <a:lnTo>
                    <a:pt x="643" y="1399"/>
                  </a:lnTo>
                  <a:lnTo>
                    <a:pt x="650" y="141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8" name="Freeform 146">
              <a:extLst>
                <a:ext uri="{FF2B5EF4-FFF2-40B4-BE49-F238E27FC236}">
                  <a16:creationId xmlns:a16="http://schemas.microsoft.com/office/drawing/2014/main" id="{91415DD3-0DF5-41D4-8505-3C34EFD8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3292"/>
              <a:ext cx="376" cy="367"/>
            </a:xfrm>
            <a:custGeom>
              <a:avLst/>
              <a:gdLst>
                <a:gd name="T0" fmla="*/ 1504 w 1504"/>
                <a:gd name="T1" fmla="*/ 498 h 1467"/>
                <a:gd name="T2" fmla="*/ 327 w 1504"/>
                <a:gd name="T3" fmla="*/ 0 h 1467"/>
                <a:gd name="T4" fmla="*/ 0 w 1504"/>
                <a:gd name="T5" fmla="*/ 298 h 1467"/>
                <a:gd name="T6" fmla="*/ 554 w 1504"/>
                <a:gd name="T7" fmla="*/ 1467 h 1467"/>
                <a:gd name="T8" fmla="*/ 796 w 1504"/>
                <a:gd name="T9" fmla="*/ 1231 h 1467"/>
                <a:gd name="T10" fmla="*/ 783 w 1504"/>
                <a:gd name="T11" fmla="*/ 1229 h 1467"/>
                <a:gd name="T12" fmla="*/ 768 w 1504"/>
                <a:gd name="T13" fmla="*/ 1227 h 1467"/>
                <a:gd name="T14" fmla="*/ 754 w 1504"/>
                <a:gd name="T15" fmla="*/ 1223 h 1467"/>
                <a:gd name="T16" fmla="*/ 741 w 1504"/>
                <a:gd name="T17" fmla="*/ 1219 h 1467"/>
                <a:gd name="T18" fmla="*/ 727 w 1504"/>
                <a:gd name="T19" fmla="*/ 1214 h 1467"/>
                <a:gd name="T20" fmla="*/ 714 w 1504"/>
                <a:gd name="T21" fmla="*/ 1207 h 1467"/>
                <a:gd name="T22" fmla="*/ 702 w 1504"/>
                <a:gd name="T23" fmla="*/ 1200 h 1467"/>
                <a:gd name="T24" fmla="*/ 689 w 1504"/>
                <a:gd name="T25" fmla="*/ 1193 h 1467"/>
                <a:gd name="T26" fmla="*/ 676 w 1504"/>
                <a:gd name="T27" fmla="*/ 1184 h 1467"/>
                <a:gd name="T28" fmla="*/ 664 w 1504"/>
                <a:gd name="T29" fmla="*/ 1175 h 1467"/>
                <a:gd name="T30" fmla="*/ 652 w 1504"/>
                <a:gd name="T31" fmla="*/ 1165 h 1467"/>
                <a:gd name="T32" fmla="*/ 641 w 1504"/>
                <a:gd name="T33" fmla="*/ 1153 h 1467"/>
                <a:gd name="T34" fmla="*/ 628 w 1504"/>
                <a:gd name="T35" fmla="*/ 1141 h 1467"/>
                <a:gd name="T36" fmla="*/ 617 w 1504"/>
                <a:gd name="T37" fmla="*/ 1128 h 1467"/>
                <a:gd name="T38" fmla="*/ 606 w 1504"/>
                <a:gd name="T39" fmla="*/ 1114 h 1467"/>
                <a:gd name="T40" fmla="*/ 596 w 1504"/>
                <a:gd name="T41" fmla="*/ 1099 h 1467"/>
                <a:gd name="T42" fmla="*/ 304 w 1504"/>
                <a:gd name="T43" fmla="*/ 498 h 1467"/>
                <a:gd name="T44" fmla="*/ 298 w 1504"/>
                <a:gd name="T45" fmla="*/ 472 h 1467"/>
                <a:gd name="T46" fmla="*/ 295 w 1504"/>
                <a:gd name="T47" fmla="*/ 451 h 1467"/>
                <a:gd name="T48" fmla="*/ 294 w 1504"/>
                <a:gd name="T49" fmla="*/ 441 h 1467"/>
                <a:gd name="T50" fmla="*/ 294 w 1504"/>
                <a:gd name="T51" fmla="*/ 433 h 1467"/>
                <a:gd name="T52" fmla="*/ 294 w 1504"/>
                <a:gd name="T53" fmla="*/ 426 h 1467"/>
                <a:gd name="T54" fmla="*/ 295 w 1504"/>
                <a:gd name="T55" fmla="*/ 419 h 1467"/>
                <a:gd name="T56" fmla="*/ 296 w 1504"/>
                <a:gd name="T57" fmla="*/ 413 h 1467"/>
                <a:gd name="T58" fmla="*/ 298 w 1504"/>
                <a:gd name="T59" fmla="*/ 408 h 1467"/>
                <a:gd name="T60" fmla="*/ 300 w 1504"/>
                <a:gd name="T61" fmla="*/ 404 h 1467"/>
                <a:gd name="T62" fmla="*/ 302 w 1504"/>
                <a:gd name="T63" fmla="*/ 400 h 1467"/>
                <a:gd name="T64" fmla="*/ 305 w 1504"/>
                <a:gd name="T65" fmla="*/ 397 h 1467"/>
                <a:gd name="T66" fmla="*/ 308 w 1504"/>
                <a:gd name="T67" fmla="*/ 395 h 1467"/>
                <a:gd name="T68" fmla="*/ 313 w 1504"/>
                <a:gd name="T69" fmla="*/ 392 h 1467"/>
                <a:gd name="T70" fmla="*/ 317 w 1504"/>
                <a:gd name="T71" fmla="*/ 390 h 1467"/>
                <a:gd name="T72" fmla="*/ 325 w 1504"/>
                <a:gd name="T73" fmla="*/ 389 h 1467"/>
                <a:gd name="T74" fmla="*/ 334 w 1504"/>
                <a:gd name="T75" fmla="*/ 390 h 1467"/>
                <a:gd name="T76" fmla="*/ 344 w 1504"/>
                <a:gd name="T77" fmla="*/ 391 h 1467"/>
                <a:gd name="T78" fmla="*/ 355 w 1504"/>
                <a:gd name="T79" fmla="*/ 396 h 1467"/>
                <a:gd name="T80" fmla="*/ 378 w 1504"/>
                <a:gd name="T81" fmla="*/ 404 h 1467"/>
                <a:gd name="T82" fmla="*/ 401 w 1504"/>
                <a:gd name="T83" fmla="*/ 414 h 1467"/>
                <a:gd name="T84" fmla="*/ 1219 w 1504"/>
                <a:gd name="T85" fmla="*/ 802 h 1467"/>
                <a:gd name="T86" fmla="*/ 1504 w 1504"/>
                <a:gd name="T87" fmla="*/ 498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04" h="1467">
                  <a:moveTo>
                    <a:pt x="1504" y="498"/>
                  </a:moveTo>
                  <a:lnTo>
                    <a:pt x="327" y="0"/>
                  </a:lnTo>
                  <a:lnTo>
                    <a:pt x="0" y="298"/>
                  </a:lnTo>
                  <a:lnTo>
                    <a:pt x="554" y="1467"/>
                  </a:lnTo>
                  <a:lnTo>
                    <a:pt x="796" y="1231"/>
                  </a:lnTo>
                  <a:lnTo>
                    <a:pt x="783" y="1229"/>
                  </a:lnTo>
                  <a:lnTo>
                    <a:pt x="768" y="1227"/>
                  </a:lnTo>
                  <a:lnTo>
                    <a:pt x="754" y="1223"/>
                  </a:lnTo>
                  <a:lnTo>
                    <a:pt x="741" y="1219"/>
                  </a:lnTo>
                  <a:lnTo>
                    <a:pt x="727" y="1214"/>
                  </a:lnTo>
                  <a:lnTo>
                    <a:pt x="714" y="1207"/>
                  </a:lnTo>
                  <a:lnTo>
                    <a:pt x="702" y="1200"/>
                  </a:lnTo>
                  <a:lnTo>
                    <a:pt x="689" y="1193"/>
                  </a:lnTo>
                  <a:lnTo>
                    <a:pt x="676" y="1184"/>
                  </a:lnTo>
                  <a:lnTo>
                    <a:pt x="664" y="1175"/>
                  </a:lnTo>
                  <a:lnTo>
                    <a:pt x="652" y="1165"/>
                  </a:lnTo>
                  <a:lnTo>
                    <a:pt x="641" y="1153"/>
                  </a:lnTo>
                  <a:lnTo>
                    <a:pt x="628" y="1141"/>
                  </a:lnTo>
                  <a:lnTo>
                    <a:pt x="617" y="1128"/>
                  </a:lnTo>
                  <a:lnTo>
                    <a:pt x="606" y="1114"/>
                  </a:lnTo>
                  <a:lnTo>
                    <a:pt x="596" y="1099"/>
                  </a:lnTo>
                  <a:lnTo>
                    <a:pt x="304" y="498"/>
                  </a:lnTo>
                  <a:lnTo>
                    <a:pt x="298" y="472"/>
                  </a:lnTo>
                  <a:lnTo>
                    <a:pt x="295" y="451"/>
                  </a:lnTo>
                  <a:lnTo>
                    <a:pt x="294" y="441"/>
                  </a:lnTo>
                  <a:lnTo>
                    <a:pt x="294" y="433"/>
                  </a:lnTo>
                  <a:lnTo>
                    <a:pt x="294" y="426"/>
                  </a:lnTo>
                  <a:lnTo>
                    <a:pt x="295" y="419"/>
                  </a:lnTo>
                  <a:lnTo>
                    <a:pt x="296" y="413"/>
                  </a:lnTo>
                  <a:lnTo>
                    <a:pt x="298" y="408"/>
                  </a:lnTo>
                  <a:lnTo>
                    <a:pt x="300" y="404"/>
                  </a:lnTo>
                  <a:lnTo>
                    <a:pt x="302" y="400"/>
                  </a:lnTo>
                  <a:lnTo>
                    <a:pt x="305" y="397"/>
                  </a:lnTo>
                  <a:lnTo>
                    <a:pt x="308" y="395"/>
                  </a:lnTo>
                  <a:lnTo>
                    <a:pt x="313" y="392"/>
                  </a:lnTo>
                  <a:lnTo>
                    <a:pt x="317" y="390"/>
                  </a:lnTo>
                  <a:lnTo>
                    <a:pt x="325" y="389"/>
                  </a:lnTo>
                  <a:lnTo>
                    <a:pt x="334" y="390"/>
                  </a:lnTo>
                  <a:lnTo>
                    <a:pt x="344" y="391"/>
                  </a:lnTo>
                  <a:lnTo>
                    <a:pt x="355" y="396"/>
                  </a:lnTo>
                  <a:lnTo>
                    <a:pt x="378" y="404"/>
                  </a:lnTo>
                  <a:lnTo>
                    <a:pt x="401" y="414"/>
                  </a:lnTo>
                  <a:lnTo>
                    <a:pt x="1219" y="802"/>
                  </a:lnTo>
                  <a:lnTo>
                    <a:pt x="1504" y="49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9" name="Freeform 147">
              <a:extLst>
                <a:ext uri="{FF2B5EF4-FFF2-40B4-BE49-F238E27FC236}">
                  <a16:creationId xmlns:a16="http://schemas.microsoft.com/office/drawing/2014/main" id="{D1DEC026-9B50-4853-B110-CE4F956CC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" y="2942"/>
              <a:ext cx="331" cy="362"/>
            </a:xfrm>
            <a:custGeom>
              <a:avLst/>
              <a:gdLst>
                <a:gd name="T0" fmla="*/ 260 w 1321"/>
                <a:gd name="T1" fmla="*/ 216 h 1450"/>
                <a:gd name="T2" fmla="*/ 177 w 1321"/>
                <a:gd name="T3" fmla="*/ 318 h 1450"/>
                <a:gd name="T4" fmla="*/ 133 w 1321"/>
                <a:gd name="T5" fmla="*/ 382 h 1450"/>
                <a:gd name="T6" fmla="*/ 94 w 1321"/>
                <a:gd name="T7" fmla="*/ 448 h 1450"/>
                <a:gd name="T8" fmla="*/ 61 w 1321"/>
                <a:gd name="T9" fmla="*/ 517 h 1450"/>
                <a:gd name="T10" fmla="*/ 34 w 1321"/>
                <a:gd name="T11" fmla="*/ 590 h 1450"/>
                <a:gd name="T12" fmla="*/ 14 w 1321"/>
                <a:gd name="T13" fmla="*/ 665 h 1450"/>
                <a:gd name="T14" fmla="*/ 3 w 1321"/>
                <a:gd name="T15" fmla="*/ 744 h 1450"/>
                <a:gd name="T16" fmla="*/ 0 w 1321"/>
                <a:gd name="T17" fmla="*/ 826 h 1450"/>
                <a:gd name="T18" fmla="*/ 5 w 1321"/>
                <a:gd name="T19" fmla="*/ 919 h 1450"/>
                <a:gd name="T20" fmla="*/ 26 w 1321"/>
                <a:gd name="T21" fmla="*/ 1025 h 1450"/>
                <a:gd name="T22" fmla="*/ 72 w 1321"/>
                <a:gd name="T23" fmla="*/ 1125 h 1450"/>
                <a:gd name="T24" fmla="*/ 139 w 1321"/>
                <a:gd name="T25" fmla="*/ 1218 h 1450"/>
                <a:gd name="T26" fmla="*/ 224 w 1321"/>
                <a:gd name="T27" fmla="*/ 1298 h 1450"/>
                <a:gd name="T28" fmla="*/ 322 w 1321"/>
                <a:gd name="T29" fmla="*/ 1364 h 1450"/>
                <a:gd name="T30" fmla="*/ 431 w 1321"/>
                <a:gd name="T31" fmla="*/ 1413 h 1450"/>
                <a:gd name="T32" fmla="*/ 548 w 1321"/>
                <a:gd name="T33" fmla="*/ 1443 h 1450"/>
                <a:gd name="T34" fmla="*/ 668 w 1321"/>
                <a:gd name="T35" fmla="*/ 1449 h 1450"/>
                <a:gd name="T36" fmla="*/ 788 w 1321"/>
                <a:gd name="T37" fmla="*/ 1430 h 1450"/>
                <a:gd name="T38" fmla="*/ 903 w 1321"/>
                <a:gd name="T39" fmla="*/ 1382 h 1450"/>
                <a:gd name="T40" fmla="*/ 1003 w 1321"/>
                <a:gd name="T41" fmla="*/ 1292 h 1450"/>
                <a:gd name="T42" fmla="*/ 1088 w 1321"/>
                <a:gd name="T43" fmla="*/ 1189 h 1450"/>
                <a:gd name="T44" fmla="*/ 1163 w 1321"/>
                <a:gd name="T45" fmla="*/ 1086 h 1450"/>
                <a:gd name="T46" fmla="*/ 1225 w 1321"/>
                <a:gd name="T47" fmla="*/ 983 h 1450"/>
                <a:gd name="T48" fmla="*/ 1272 w 1321"/>
                <a:gd name="T49" fmla="*/ 880 h 1450"/>
                <a:gd name="T50" fmla="*/ 1302 w 1321"/>
                <a:gd name="T51" fmla="*/ 778 h 1450"/>
                <a:gd name="T52" fmla="*/ 1318 w 1321"/>
                <a:gd name="T53" fmla="*/ 681 h 1450"/>
                <a:gd name="T54" fmla="*/ 1321 w 1321"/>
                <a:gd name="T55" fmla="*/ 590 h 1450"/>
                <a:gd name="T56" fmla="*/ 1313 w 1321"/>
                <a:gd name="T57" fmla="*/ 504 h 1450"/>
                <a:gd name="T58" fmla="*/ 1294 w 1321"/>
                <a:gd name="T59" fmla="*/ 425 h 1450"/>
                <a:gd name="T60" fmla="*/ 1261 w 1321"/>
                <a:gd name="T61" fmla="*/ 350 h 1450"/>
                <a:gd name="T62" fmla="*/ 1217 w 1321"/>
                <a:gd name="T63" fmla="*/ 281 h 1450"/>
                <a:gd name="T64" fmla="*/ 1161 w 1321"/>
                <a:gd name="T65" fmla="*/ 218 h 1450"/>
                <a:gd name="T66" fmla="*/ 1094 w 1321"/>
                <a:gd name="T67" fmla="*/ 159 h 1450"/>
                <a:gd name="T68" fmla="*/ 1014 w 1321"/>
                <a:gd name="T69" fmla="*/ 107 h 1450"/>
                <a:gd name="T70" fmla="*/ 922 w 1321"/>
                <a:gd name="T71" fmla="*/ 61 h 1450"/>
                <a:gd name="T72" fmla="*/ 853 w 1321"/>
                <a:gd name="T73" fmla="*/ 32 h 1450"/>
                <a:gd name="T74" fmla="*/ 801 w 1321"/>
                <a:gd name="T75" fmla="*/ 16 h 1450"/>
                <a:gd name="T76" fmla="*/ 749 w 1321"/>
                <a:gd name="T77" fmla="*/ 5 h 1450"/>
                <a:gd name="T78" fmla="*/ 697 w 1321"/>
                <a:gd name="T79" fmla="*/ 0 h 1450"/>
                <a:gd name="T80" fmla="*/ 645 w 1321"/>
                <a:gd name="T81" fmla="*/ 2 h 1450"/>
                <a:gd name="T82" fmla="*/ 593 w 1321"/>
                <a:gd name="T83" fmla="*/ 11 h 1450"/>
                <a:gd name="T84" fmla="*/ 541 w 1321"/>
                <a:gd name="T85" fmla="*/ 24 h 1450"/>
                <a:gd name="T86" fmla="*/ 487 w 1321"/>
                <a:gd name="T87" fmla="*/ 43 h 1450"/>
                <a:gd name="T88" fmla="*/ 435 w 1321"/>
                <a:gd name="T89" fmla="*/ 69 h 1450"/>
                <a:gd name="T90" fmla="*/ 383 w 1321"/>
                <a:gd name="T91" fmla="*/ 100 h 1450"/>
                <a:gd name="T92" fmla="*/ 331 w 1321"/>
                <a:gd name="T93" fmla="*/ 138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21" h="1450">
                  <a:moveTo>
                    <a:pt x="331" y="138"/>
                  </a:moveTo>
                  <a:lnTo>
                    <a:pt x="295" y="176"/>
                  </a:lnTo>
                  <a:lnTo>
                    <a:pt x="260" y="216"/>
                  </a:lnTo>
                  <a:lnTo>
                    <a:pt x="225" y="255"/>
                  </a:lnTo>
                  <a:lnTo>
                    <a:pt x="193" y="296"/>
                  </a:lnTo>
                  <a:lnTo>
                    <a:pt x="177" y="318"/>
                  </a:lnTo>
                  <a:lnTo>
                    <a:pt x="161" y="339"/>
                  </a:lnTo>
                  <a:lnTo>
                    <a:pt x="147" y="360"/>
                  </a:lnTo>
                  <a:lnTo>
                    <a:pt x="133" y="382"/>
                  </a:lnTo>
                  <a:lnTo>
                    <a:pt x="120" y="403"/>
                  </a:lnTo>
                  <a:lnTo>
                    <a:pt x="106" y="426"/>
                  </a:lnTo>
                  <a:lnTo>
                    <a:pt x="94" y="448"/>
                  </a:lnTo>
                  <a:lnTo>
                    <a:pt x="83" y="471"/>
                  </a:lnTo>
                  <a:lnTo>
                    <a:pt x="72" y="494"/>
                  </a:lnTo>
                  <a:lnTo>
                    <a:pt x="61" y="517"/>
                  </a:lnTo>
                  <a:lnTo>
                    <a:pt x="51" y="541"/>
                  </a:lnTo>
                  <a:lnTo>
                    <a:pt x="42" y="565"/>
                  </a:lnTo>
                  <a:lnTo>
                    <a:pt x="34" y="590"/>
                  </a:lnTo>
                  <a:lnTo>
                    <a:pt x="27" y="614"/>
                  </a:lnTo>
                  <a:lnTo>
                    <a:pt x="20" y="640"/>
                  </a:lnTo>
                  <a:lnTo>
                    <a:pt x="14" y="665"/>
                  </a:lnTo>
                  <a:lnTo>
                    <a:pt x="10" y="691"/>
                  </a:lnTo>
                  <a:lnTo>
                    <a:pt x="6" y="717"/>
                  </a:lnTo>
                  <a:lnTo>
                    <a:pt x="3" y="744"/>
                  </a:lnTo>
                  <a:lnTo>
                    <a:pt x="1" y="770"/>
                  </a:lnTo>
                  <a:lnTo>
                    <a:pt x="0" y="798"/>
                  </a:lnTo>
                  <a:lnTo>
                    <a:pt x="0" y="826"/>
                  </a:lnTo>
                  <a:lnTo>
                    <a:pt x="2" y="854"/>
                  </a:lnTo>
                  <a:lnTo>
                    <a:pt x="4" y="883"/>
                  </a:lnTo>
                  <a:lnTo>
                    <a:pt x="5" y="919"/>
                  </a:lnTo>
                  <a:lnTo>
                    <a:pt x="9" y="955"/>
                  </a:lnTo>
                  <a:lnTo>
                    <a:pt x="15" y="991"/>
                  </a:lnTo>
                  <a:lnTo>
                    <a:pt x="26" y="1025"/>
                  </a:lnTo>
                  <a:lnTo>
                    <a:pt x="39" y="1060"/>
                  </a:lnTo>
                  <a:lnTo>
                    <a:pt x="54" y="1093"/>
                  </a:lnTo>
                  <a:lnTo>
                    <a:pt x="72" y="1125"/>
                  </a:lnTo>
                  <a:lnTo>
                    <a:pt x="92" y="1158"/>
                  </a:lnTo>
                  <a:lnTo>
                    <a:pt x="114" y="1189"/>
                  </a:lnTo>
                  <a:lnTo>
                    <a:pt x="139" y="1218"/>
                  </a:lnTo>
                  <a:lnTo>
                    <a:pt x="166" y="1246"/>
                  </a:lnTo>
                  <a:lnTo>
                    <a:pt x="193" y="1272"/>
                  </a:lnTo>
                  <a:lnTo>
                    <a:pt x="224" y="1298"/>
                  </a:lnTo>
                  <a:lnTo>
                    <a:pt x="255" y="1322"/>
                  </a:lnTo>
                  <a:lnTo>
                    <a:pt x="288" y="1344"/>
                  </a:lnTo>
                  <a:lnTo>
                    <a:pt x="322" y="1364"/>
                  </a:lnTo>
                  <a:lnTo>
                    <a:pt x="358" y="1382"/>
                  </a:lnTo>
                  <a:lnTo>
                    <a:pt x="394" y="1399"/>
                  </a:lnTo>
                  <a:lnTo>
                    <a:pt x="431" y="1413"/>
                  </a:lnTo>
                  <a:lnTo>
                    <a:pt x="470" y="1425"/>
                  </a:lnTo>
                  <a:lnTo>
                    <a:pt x="509" y="1435"/>
                  </a:lnTo>
                  <a:lnTo>
                    <a:pt x="548" y="1443"/>
                  </a:lnTo>
                  <a:lnTo>
                    <a:pt x="588" y="1448"/>
                  </a:lnTo>
                  <a:lnTo>
                    <a:pt x="628" y="1450"/>
                  </a:lnTo>
                  <a:lnTo>
                    <a:pt x="668" y="1449"/>
                  </a:lnTo>
                  <a:lnTo>
                    <a:pt x="708" y="1446"/>
                  </a:lnTo>
                  <a:lnTo>
                    <a:pt x="748" y="1440"/>
                  </a:lnTo>
                  <a:lnTo>
                    <a:pt x="788" y="1430"/>
                  </a:lnTo>
                  <a:lnTo>
                    <a:pt x="827" y="1417"/>
                  </a:lnTo>
                  <a:lnTo>
                    <a:pt x="866" y="1402"/>
                  </a:lnTo>
                  <a:lnTo>
                    <a:pt x="903" y="1382"/>
                  </a:lnTo>
                  <a:lnTo>
                    <a:pt x="940" y="1360"/>
                  </a:lnTo>
                  <a:lnTo>
                    <a:pt x="972" y="1325"/>
                  </a:lnTo>
                  <a:lnTo>
                    <a:pt x="1003" y="1292"/>
                  </a:lnTo>
                  <a:lnTo>
                    <a:pt x="1032" y="1257"/>
                  </a:lnTo>
                  <a:lnTo>
                    <a:pt x="1061" y="1222"/>
                  </a:lnTo>
                  <a:lnTo>
                    <a:pt x="1088" y="1189"/>
                  </a:lnTo>
                  <a:lnTo>
                    <a:pt x="1115" y="1154"/>
                  </a:lnTo>
                  <a:lnTo>
                    <a:pt x="1140" y="1120"/>
                  </a:lnTo>
                  <a:lnTo>
                    <a:pt x="1163" y="1086"/>
                  </a:lnTo>
                  <a:lnTo>
                    <a:pt x="1186" y="1051"/>
                  </a:lnTo>
                  <a:lnTo>
                    <a:pt x="1206" y="1017"/>
                  </a:lnTo>
                  <a:lnTo>
                    <a:pt x="1225" y="983"/>
                  </a:lnTo>
                  <a:lnTo>
                    <a:pt x="1243" y="948"/>
                  </a:lnTo>
                  <a:lnTo>
                    <a:pt x="1258" y="914"/>
                  </a:lnTo>
                  <a:lnTo>
                    <a:pt x="1272" y="880"/>
                  </a:lnTo>
                  <a:lnTo>
                    <a:pt x="1284" y="845"/>
                  </a:lnTo>
                  <a:lnTo>
                    <a:pt x="1294" y="811"/>
                  </a:lnTo>
                  <a:lnTo>
                    <a:pt x="1302" y="778"/>
                  </a:lnTo>
                  <a:lnTo>
                    <a:pt x="1309" y="745"/>
                  </a:lnTo>
                  <a:lnTo>
                    <a:pt x="1314" y="712"/>
                  </a:lnTo>
                  <a:lnTo>
                    <a:pt x="1318" y="681"/>
                  </a:lnTo>
                  <a:lnTo>
                    <a:pt x="1320" y="650"/>
                  </a:lnTo>
                  <a:lnTo>
                    <a:pt x="1321" y="619"/>
                  </a:lnTo>
                  <a:lnTo>
                    <a:pt x="1321" y="590"/>
                  </a:lnTo>
                  <a:lnTo>
                    <a:pt x="1320" y="561"/>
                  </a:lnTo>
                  <a:lnTo>
                    <a:pt x="1317" y="533"/>
                  </a:lnTo>
                  <a:lnTo>
                    <a:pt x="1313" y="504"/>
                  </a:lnTo>
                  <a:lnTo>
                    <a:pt x="1308" y="478"/>
                  </a:lnTo>
                  <a:lnTo>
                    <a:pt x="1302" y="450"/>
                  </a:lnTo>
                  <a:lnTo>
                    <a:pt x="1294" y="425"/>
                  </a:lnTo>
                  <a:lnTo>
                    <a:pt x="1285" y="399"/>
                  </a:lnTo>
                  <a:lnTo>
                    <a:pt x="1273" y="375"/>
                  </a:lnTo>
                  <a:lnTo>
                    <a:pt x="1261" y="350"/>
                  </a:lnTo>
                  <a:lnTo>
                    <a:pt x="1248" y="327"/>
                  </a:lnTo>
                  <a:lnTo>
                    <a:pt x="1234" y="303"/>
                  </a:lnTo>
                  <a:lnTo>
                    <a:pt x="1217" y="281"/>
                  </a:lnTo>
                  <a:lnTo>
                    <a:pt x="1200" y="259"/>
                  </a:lnTo>
                  <a:lnTo>
                    <a:pt x="1181" y="238"/>
                  </a:lnTo>
                  <a:lnTo>
                    <a:pt x="1161" y="218"/>
                  </a:lnTo>
                  <a:lnTo>
                    <a:pt x="1140" y="198"/>
                  </a:lnTo>
                  <a:lnTo>
                    <a:pt x="1117" y="179"/>
                  </a:lnTo>
                  <a:lnTo>
                    <a:pt x="1094" y="159"/>
                  </a:lnTo>
                  <a:lnTo>
                    <a:pt x="1068" y="142"/>
                  </a:lnTo>
                  <a:lnTo>
                    <a:pt x="1041" y="124"/>
                  </a:lnTo>
                  <a:lnTo>
                    <a:pt x="1014" y="107"/>
                  </a:lnTo>
                  <a:lnTo>
                    <a:pt x="984" y="91"/>
                  </a:lnTo>
                  <a:lnTo>
                    <a:pt x="954" y="76"/>
                  </a:lnTo>
                  <a:lnTo>
                    <a:pt x="922" y="61"/>
                  </a:lnTo>
                  <a:lnTo>
                    <a:pt x="888" y="46"/>
                  </a:lnTo>
                  <a:lnTo>
                    <a:pt x="871" y="39"/>
                  </a:lnTo>
                  <a:lnTo>
                    <a:pt x="853" y="32"/>
                  </a:lnTo>
                  <a:lnTo>
                    <a:pt x="836" y="26"/>
                  </a:lnTo>
                  <a:lnTo>
                    <a:pt x="819" y="21"/>
                  </a:lnTo>
                  <a:lnTo>
                    <a:pt x="801" y="16"/>
                  </a:lnTo>
                  <a:lnTo>
                    <a:pt x="784" y="12"/>
                  </a:lnTo>
                  <a:lnTo>
                    <a:pt x="766" y="7"/>
                  </a:lnTo>
                  <a:lnTo>
                    <a:pt x="749" y="5"/>
                  </a:lnTo>
                  <a:lnTo>
                    <a:pt x="732" y="3"/>
                  </a:lnTo>
                  <a:lnTo>
                    <a:pt x="714" y="1"/>
                  </a:lnTo>
                  <a:lnTo>
                    <a:pt x="697" y="0"/>
                  </a:lnTo>
                  <a:lnTo>
                    <a:pt x="680" y="0"/>
                  </a:lnTo>
                  <a:lnTo>
                    <a:pt x="662" y="1"/>
                  </a:lnTo>
                  <a:lnTo>
                    <a:pt x="645" y="2"/>
                  </a:lnTo>
                  <a:lnTo>
                    <a:pt x="628" y="4"/>
                  </a:lnTo>
                  <a:lnTo>
                    <a:pt x="610" y="6"/>
                  </a:lnTo>
                  <a:lnTo>
                    <a:pt x="593" y="11"/>
                  </a:lnTo>
                  <a:lnTo>
                    <a:pt x="575" y="14"/>
                  </a:lnTo>
                  <a:lnTo>
                    <a:pt x="558" y="19"/>
                  </a:lnTo>
                  <a:lnTo>
                    <a:pt x="541" y="24"/>
                  </a:lnTo>
                  <a:lnTo>
                    <a:pt x="522" y="30"/>
                  </a:lnTo>
                  <a:lnTo>
                    <a:pt x="505" y="36"/>
                  </a:lnTo>
                  <a:lnTo>
                    <a:pt x="487" y="43"/>
                  </a:lnTo>
                  <a:lnTo>
                    <a:pt x="470" y="51"/>
                  </a:lnTo>
                  <a:lnTo>
                    <a:pt x="453" y="59"/>
                  </a:lnTo>
                  <a:lnTo>
                    <a:pt x="435" y="69"/>
                  </a:lnTo>
                  <a:lnTo>
                    <a:pt x="418" y="79"/>
                  </a:lnTo>
                  <a:lnTo>
                    <a:pt x="401" y="89"/>
                  </a:lnTo>
                  <a:lnTo>
                    <a:pt x="383" y="100"/>
                  </a:lnTo>
                  <a:lnTo>
                    <a:pt x="366" y="112"/>
                  </a:lnTo>
                  <a:lnTo>
                    <a:pt x="348" y="125"/>
                  </a:lnTo>
                  <a:lnTo>
                    <a:pt x="331" y="13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0" name="Freeform 148">
              <a:extLst>
                <a:ext uri="{FF2B5EF4-FFF2-40B4-BE49-F238E27FC236}">
                  <a16:creationId xmlns:a16="http://schemas.microsoft.com/office/drawing/2014/main" id="{569F432D-E126-4AB7-A399-285819BC9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3019"/>
              <a:ext cx="208" cy="204"/>
            </a:xfrm>
            <a:custGeom>
              <a:avLst/>
              <a:gdLst>
                <a:gd name="T0" fmla="*/ 74 w 834"/>
                <a:gd name="T1" fmla="*/ 148 h 813"/>
                <a:gd name="T2" fmla="*/ 108 w 834"/>
                <a:gd name="T3" fmla="*/ 110 h 813"/>
                <a:gd name="T4" fmla="*/ 143 w 834"/>
                <a:gd name="T5" fmla="*/ 77 h 813"/>
                <a:gd name="T6" fmla="*/ 181 w 834"/>
                <a:gd name="T7" fmla="*/ 49 h 813"/>
                <a:gd name="T8" fmla="*/ 221 w 834"/>
                <a:gd name="T9" fmla="*/ 27 h 813"/>
                <a:gd name="T10" fmla="*/ 265 w 834"/>
                <a:gd name="T11" fmla="*/ 12 h 813"/>
                <a:gd name="T12" fmla="*/ 311 w 834"/>
                <a:gd name="T13" fmla="*/ 3 h 813"/>
                <a:gd name="T14" fmla="*/ 360 w 834"/>
                <a:gd name="T15" fmla="*/ 0 h 813"/>
                <a:gd name="T16" fmla="*/ 411 w 834"/>
                <a:gd name="T17" fmla="*/ 6 h 813"/>
                <a:gd name="T18" fmla="*/ 466 w 834"/>
                <a:gd name="T19" fmla="*/ 17 h 813"/>
                <a:gd name="T20" fmla="*/ 525 w 834"/>
                <a:gd name="T21" fmla="*/ 36 h 813"/>
                <a:gd name="T22" fmla="*/ 598 w 834"/>
                <a:gd name="T23" fmla="*/ 74 h 813"/>
                <a:gd name="T24" fmla="*/ 661 w 834"/>
                <a:gd name="T25" fmla="*/ 115 h 813"/>
                <a:gd name="T26" fmla="*/ 716 w 834"/>
                <a:gd name="T27" fmla="*/ 156 h 813"/>
                <a:gd name="T28" fmla="*/ 760 w 834"/>
                <a:gd name="T29" fmla="*/ 200 h 813"/>
                <a:gd name="T30" fmla="*/ 793 w 834"/>
                <a:gd name="T31" fmla="*/ 245 h 813"/>
                <a:gd name="T32" fmla="*/ 817 w 834"/>
                <a:gd name="T33" fmla="*/ 293 h 813"/>
                <a:gd name="T34" fmla="*/ 830 w 834"/>
                <a:gd name="T35" fmla="*/ 342 h 813"/>
                <a:gd name="T36" fmla="*/ 834 w 834"/>
                <a:gd name="T37" fmla="*/ 393 h 813"/>
                <a:gd name="T38" fmla="*/ 828 w 834"/>
                <a:gd name="T39" fmla="*/ 446 h 813"/>
                <a:gd name="T40" fmla="*/ 812 w 834"/>
                <a:gd name="T41" fmla="*/ 501 h 813"/>
                <a:gd name="T42" fmla="*/ 788 w 834"/>
                <a:gd name="T43" fmla="*/ 559 h 813"/>
                <a:gd name="T44" fmla="*/ 763 w 834"/>
                <a:gd name="T45" fmla="*/ 619 h 813"/>
                <a:gd name="T46" fmla="*/ 734 w 834"/>
                <a:gd name="T47" fmla="*/ 670 h 813"/>
                <a:gd name="T48" fmla="*/ 702 w 834"/>
                <a:gd name="T49" fmla="*/ 711 h 813"/>
                <a:gd name="T50" fmla="*/ 669 w 834"/>
                <a:gd name="T51" fmla="*/ 746 h 813"/>
                <a:gd name="T52" fmla="*/ 631 w 834"/>
                <a:gd name="T53" fmla="*/ 774 h 813"/>
                <a:gd name="T54" fmla="*/ 591 w 834"/>
                <a:gd name="T55" fmla="*/ 794 h 813"/>
                <a:gd name="T56" fmla="*/ 548 w 834"/>
                <a:gd name="T57" fmla="*/ 806 h 813"/>
                <a:gd name="T58" fmla="*/ 503 w 834"/>
                <a:gd name="T59" fmla="*/ 812 h 813"/>
                <a:gd name="T60" fmla="*/ 456 w 834"/>
                <a:gd name="T61" fmla="*/ 812 h 813"/>
                <a:gd name="T62" fmla="*/ 406 w 834"/>
                <a:gd name="T63" fmla="*/ 806 h 813"/>
                <a:gd name="T64" fmla="*/ 333 w 834"/>
                <a:gd name="T65" fmla="*/ 785 h 813"/>
                <a:gd name="T66" fmla="*/ 257 w 834"/>
                <a:gd name="T67" fmla="*/ 754 h 813"/>
                <a:gd name="T68" fmla="*/ 188 w 834"/>
                <a:gd name="T69" fmla="*/ 718 h 813"/>
                <a:gd name="T70" fmla="*/ 128 w 834"/>
                <a:gd name="T71" fmla="*/ 677 h 813"/>
                <a:gd name="T72" fmla="*/ 79 w 834"/>
                <a:gd name="T73" fmla="*/ 629 h 813"/>
                <a:gd name="T74" fmla="*/ 40 w 834"/>
                <a:gd name="T75" fmla="*/ 574 h 813"/>
                <a:gd name="T76" fmla="*/ 14 w 834"/>
                <a:gd name="T77" fmla="*/ 511 h 813"/>
                <a:gd name="T78" fmla="*/ 1 w 834"/>
                <a:gd name="T79" fmla="*/ 441 h 813"/>
                <a:gd name="T80" fmla="*/ 2 w 834"/>
                <a:gd name="T81" fmla="*/ 363 h 813"/>
                <a:gd name="T82" fmla="*/ 20 w 834"/>
                <a:gd name="T83" fmla="*/ 275 h 813"/>
                <a:gd name="T84" fmla="*/ 53 w 834"/>
                <a:gd name="T85" fmla="*/ 178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4" h="813">
                  <a:moveTo>
                    <a:pt x="53" y="178"/>
                  </a:moveTo>
                  <a:lnTo>
                    <a:pt x="64" y="163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2"/>
                  </a:lnTo>
                  <a:lnTo>
                    <a:pt x="108" y="110"/>
                  </a:lnTo>
                  <a:lnTo>
                    <a:pt x="119" y="98"/>
                  </a:lnTo>
                  <a:lnTo>
                    <a:pt x="131" y="87"/>
                  </a:lnTo>
                  <a:lnTo>
                    <a:pt x="143" y="77"/>
                  </a:lnTo>
                  <a:lnTo>
                    <a:pt x="156" y="67"/>
                  </a:lnTo>
                  <a:lnTo>
                    <a:pt x="168" y="58"/>
                  </a:lnTo>
                  <a:lnTo>
                    <a:pt x="181" y="49"/>
                  </a:lnTo>
                  <a:lnTo>
                    <a:pt x="194" y="41"/>
                  </a:lnTo>
                  <a:lnTo>
                    <a:pt x="208" y="34"/>
                  </a:lnTo>
                  <a:lnTo>
                    <a:pt x="221" y="27"/>
                  </a:lnTo>
                  <a:lnTo>
                    <a:pt x="235" y="22"/>
                  </a:lnTo>
                  <a:lnTo>
                    <a:pt x="250" y="17"/>
                  </a:lnTo>
                  <a:lnTo>
                    <a:pt x="265" y="12"/>
                  </a:lnTo>
                  <a:lnTo>
                    <a:pt x="280" y="9"/>
                  </a:lnTo>
                  <a:lnTo>
                    <a:pt x="296" y="6"/>
                  </a:lnTo>
                  <a:lnTo>
                    <a:pt x="311" y="3"/>
                  </a:lnTo>
                  <a:lnTo>
                    <a:pt x="326" y="1"/>
                  </a:lnTo>
                  <a:lnTo>
                    <a:pt x="343" y="0"/>
                  </a:lnTo>
                  <a:lnTo>
                    <a:pt x="360" y="0"/>
                  </a:lnTo>
                  <a:lnTo>
                    <a:pt x="376" y="1"/>
                  </a:lnTo>
                  <a:lnTo>
                    <a:pt x="394" y="3"/>
                  </a:lnTo>
                  <a:lnTo>
                    <a:pt x="411" y="6"/>
                  </a:lnTo>
                  <a:lnTo>
                    <a:pt x="429" y="9"/>
                  </a:lnTo>
                  <a:lnTo>
                    <a:pt x="448" y="13"/>
                  </a:lnTo>
                  <a:lnTo>
                    <a:pt x="466" y="17"/>
                  </a:lnTo>
                  <a:lnTo>
                    <a:pt x="486" y="23"/>
                  </a:lnTo>
                  <a:lnTo>
                    <a:pt x="505" y="29"/>
                  </a:lnTo>
                  <a:lnTo>
                    <a:pt x="525" y="36"/>
                  </a:lnTo>
                  <a:lnTo>
                    <a:pt x="550" y="48"/>
                  </a:lnTo>
                  <a:lnTo>
                    <a:pt x="575" y="62"/>
                  </a:lnTo>
                  <a:lnTo>
                    <a:pt x="598" y="74"/>
                  </a:lnTo>
                  <a:lnTo>
                    <a:pt x="621" y="87"/>
                  </a:lnTo>
                  <a:lnTo>
                    <a:pt x="642" y="100"/>
                  </a:lnTo>
                  <a:lnTo>
                    <a:pt x="661" y="115"/>
                  </a:lnTo>
                  <a:lnTo>
                    <a:pt x="681" y="128"/>
                  </a:lnTo>
                  <a:lnTo>
                    <a:pt x="698" y="142"/>
                  </a:lnTo>
                  <a:lnTo>
                    <a:pt x="716" y="156"/>
                  </a:lnTo>
                  <a:lnTo>
                    <a:pt x="731" y="171"/>
                  </a:lnTo>
                  <a:lnTo>
                    <a:pt x="745" y="185"/>
                  </a:lnTo>
                  <a:lnTo>
                    <a:pt x="760" y="200"/>
                  </a:lnTo>
                  <a:lnTo>
                    <a:pt x="772" y="216"/>
                  </a:lnTo>
                  <a:lnTo>
                    <a:pt x="783" y="230"/>
                  </a:lnTo>
                  <a:lnTo>
                    <a:pt x="793" y="245"/>
                  </a:lnTo>
                  <a:lnTo>
                    <a:pt x="803" y="262"/>
                  </a:lnTo>
                  <a:lnTo>
                    <a:pt x="810" y="277"/>
                  </a:lnTo>
                  <a:lnTo>
                    <a:pt x="817" y="293"/>
                  </a:lnTo>
                  <a:lnTo>
                    <a:pt x="823" y="309"/>
                  </a:lnTo>
                  <a:lnTo>
                    <a:pt x="827" y="326"/>
                  </a:lnTo>
                  <a:lnTo>
                    <a:pt x="830" y="342"/>
                  </a:lnTo>
                  <a:lnTo>
                    <a:pt x="833" y="359"/>
                  </a:lnTo>
                  <a:lnTo>
                    <a:pt x="834" y="376"/>
                  </a:lnTo>
                  <a:lnTo>
                    <a:pt x="834" y="393"/>
                  </a:lnTo>
                  <a:lnTo>
                    <a:pt x="833" y="410"/>
                  </a:lnTo>
                  <a:lnTo>
                    <a:pt x="831" y="429"/>
                  </a:lnTo>
                  <a:lnTo>
                    <a:pt x="828" y="446"/>
                  </a:lnTo>
                  <a:lnTo>
                    <a:pt x="824" y="465"/>
                  </a:lnTo>
                  <a:lnTo>
                    <a:pt x="819" y="483"/>
                  </a:lnTo>
                  <a:lnTo>
                    <a:pt x="812" y="501"/>
                  </a:lnTo>
                  <a:lnTo>
                    <a:pt x="805" y="520"/>
                  </a:lnTo>
                  <a:lnTo>
                    <a:pt x="795" y="538"/>
                  </a:lnTo>
                  <a:lnTo>
                    <a:pt x="788" y="559"/>
                  </a:lnTo>
                  <a:lnTo>
                    <a:pt x="780" y="581"/>
                  </a:lnTo>
                  <a:lnTo>
                    <a:pt x="771" y="600"/>
                  </a:lnTo>
                  <a:lnTo>
                    <a:pt x="763" y="619"/>
                  </a:lnTo>
                  <a:lnTo>
                    <a:pt x="753" y="636"/>
                  </a:lnTo>
                  <a:lnTo>
                    <a:pt x="744" y="653"/>
                  </a:lnTo>
                  <a:lnTo>
                    <a:pt x="734" y="670"/>
                  </a:lnTo>
                  <a:lnTo>
                    <a:pt x="724" y="684"/>
                  </a:lnTo>
                  <a:lnTo>
                    <a:pt x="714" y="698"/>
                  </a:lnTo>
                  <a:lnTo>
                    <a:pt x="702" y="711"/>
                  </a:lnTo>
                  <a:lnTo>
                    <a:pt x="691" y="724"/>
                  </a:lnTo>
                  <a:lnTo>
                    <a:pt x="680" y="736"/>
                  </a:lnTo>
                  <a:lnTo>
                    <a:pt x="669" y="746"/>
                  </a:lnTo>
                  <a:lnTo>
                    <a:pt x="656" y="756"/>
                  </a:lnTo>
                  <a:lnTo>
                    <a:pt x="644" y="765"/>
                  </a:lnTo>
                  <a:lnTo>
                    <a:pt x="631" y="774"/>
                  </a:lnTo>
                  <a:lnTo>
                    <a:pt x="618" y="781"/>
                  </a:lnTo>
                  <a:lnTo>
                    <a:pt x="604" y="788"/>
                  </a:lnTo>
                  <a:lnTo>
                    <a:pt x="591" y="794"/>
                  </a:lnTo>
                  <a:lnTo>
                    <a:pt x="577" y="799"/>
                  </a:lnTo>
                  <a:lnTo>
                    <a:pt x="563" y="803"/>
                  </a:lnTo>
                  <a:lnTo>
                    <a:pt x="548" y="806"/>
                  </a:lnTo>
                  <a:lnTo>
                    <a:pt x="534" y="809"/>
                  </a:lnTo>
                  <a:lnTo>
                    <a:pt x="518" y="811"/>
                  </a:lnTo>
                  <a:lnTo>
                    <a:pt x="503" y="812"/>
                  </a:lnTo>
                  <a:lnTo>
                    <a:pt x="488" y="813"/>
                  </a:lnTo>
                  <a:lnTo>
                    <a:pt x="472" y="813"/>
                  </a:lnTo>
                  <a:lnTo>
                    <a:pt x="456" y="812"/>
                  </a:lnTo>
                  <a:lnTo>
                    <a:pt x="440" y="811"/>
                  </a:lnTo>
                  <a:lnTo>
                    <a:pt x="423" y="809"/>
                  </a:lnTo>
                  <a:lnTo>
                    <a:pt x="406" y="806"/>
                  </a:lnTo>
                  <a:lnTo>
                    <a:pt x="389" y="802"/>
                  </a:lnTo>
                  <a:lnTo>
                    <a:pt x="361" y="794"/>
                  </a:lnTo>
                  <a:lnTo>
                    <a:pt x="333" y="785"/>
                  </a:lnTo>
                  <a:lnTo>
                    <a:pt x="308" y="776"/>
                  </a:lnTo>
                  <a:lnTo>
                    <a:pt x="282" y="765"/>
                  </a:lnTo>
                  <a:lnTo>
                    <a:pt x="257" y="754"/>
                  </a:lnTo>
                  <a:lnTo>
                    <a:pt x="233" y="743"/>
                  </a:lnTo>
                  <a:lnTo>
                    <a:pt x="210" y="732"/>
                  </a:lnTo>
                  <a:lnTo>
                    <a:pt x="188" y="718"/>
                  </a:lnTo>
                  <a:lnTo>
                    <a:pt x="167" y="705"/>
                  </a:lnTo>
                  <a:lnTo>
                    <a:pt x="147" y="692"/>
                  </a:lnTo>
                  <a:lnTo>
                    <a:pt x="128" y="677"/>
                  </a:lnTo>
                  <a:lnTo>
                    <a:pt x="111" y="661"/>
                  </a:lnTo>
                  <a:lnTo>
                    <a:pt x="94" y="646"/>
                  </a:lnTo>
                  <a:lnTo>
                    <a:pt x="79" y="629"/>
                  </a:lnTo>
                  <a:lnTo>
                    <a:pt x="65" y="611"/>
                  </a:lnTo>
                  <a:lnTo>
                    <a:pt x="51" y="593"/>
                  </a:lnTo>
                  <a:lnTo>
                    <a:pt x="40" y="574"/>
                  </a:lnTo>
                  <a:lnTo>
                    <a:pt x="30" y="554"/>
                  </a:lnTo>
                  <a:lnTo>
                    <a:pt x="21" y="533"/>
                  </a:lnTo>
                  <a:lnTo>
                    <a:pt x="14" y="511"/>
                  </a:lnTo>
                  <a:lnTo>
                    <a:pt x="8" y="489"/>
                  </a:lnTo>
                  <a:lnTo>
                    <a:pt x="3" y="466"/>
                  </a:lnTo>
                  <a:lnTo>
                    <a:pt x="1" y="441"/>
                  </a:lnTo>
                  <a:lnTo>
                    <a:pt x="0" y="416"/>
                  </a:lnTo>
                  <a:lnTo>
                    <a:pt x="0" y="390"/>
                  </a:lnTo>
                  <a:lnTo>
                    <a:pt x="2" y="363"/>
                  </a:lnTo>
                  <a:lnTo>
                    <a:pt x="6" y="334"/>
                  </a:lnTo>
                  <a:lnTo>
                    <a:pt x="13" y="305"/>
                  </a:lnTo>
                  <a:lnTo>
                    <a:pt x="20" y="275"/>
                  </a:lnTo>
                  <a:lnTo>
                    <a:pt x="29" y="243"/>
                  </a:lnTo>
                  <a:lnTo>
                    <a:pt x="40" y="211"/>
                  </a:lnTo>
                  <a:lnTo>
                    <a:pt x="53" y="17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1" name="Freeform 149">
              <a:extLst>
                <a:ext uri="{FF2B5EF4-FFF2-40B4-BE49-F238E27FC236}">
                  <a16:creationId xmlns:a16="http://schemas.microsoft.com/office/drawing/2014/main" id="{A1D937FF-B170-4602-AE42-5753CFE6F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5" y="2672"/>
              <a:ext cx="357" cy="200"/>
            </a:xfrm>
            <a:custGeom>
              <a:avLst/>
              <a:gdLst>
                <a:gd name="T0" fmla="*/ 1295 w 1426"/>
                <a:gd name="T1" fmla="*/ 713 h 799"/>
                <a:gd name="T2" fmla="*/ 299 w 1426"/>
                <a:gd name="T3" fmla="*/ 383 h 799"/>
                <a:gd name="T4" fmla="*/ 271 w 1426"/>
                <a:gd name="T5" fmla="*/ 431 h 799"/>
                <a:gd name="T6" fmla="*/ 242 w 1426"/>
                <a:gd name="T7" fmla="*/ 479 h 799"/>
                <a:gd name="T8" fmla="*/ 229 w 1426"/>
                <a:gd name="T9" fmla="*/ 503 h 799"/>
                <a:gd name="T10" fmla="*/ 216 w 1426"/>
                <a:gd name="T11" fmla="*/ 528 h 799"/>
                <a:gd name="T12" fmla="*/ 203 w 1426"/>
                <a:gd name="T13" fmla="*/ 552 h 799"/>
                <a:gd name="T14" fmla="*/ 192 w 1426"/>
                <a:gd name="T15" fmla="*/ 578 h 799"/>
                <a:gd name="T16" fmla="*/ 182 w 1426"/>
                <a:gd name="T17" fmla="*/ 603 h 799"/>
                <a:gd name="T18" fmla="*/ 174 w 1426"/>
                <a:gd name="T19" fmla="*/ 629 h 799"/>
                <a:gd name="T20" fmla="*/ 171 w 1426"/>
                <a:gd name="T21" fmla="*/ 642 h 799"/>
                <a:gd name="T22" fmla="*/ 167 w 1426"/>
                <a:gd name="T23" fmla="*/ 655 h 799"/>
                <a:gd name="T24" fmla="*/ 165 w 1426"/>
                <a:gd name="T25" fmla="*/ 668 h 799"/>
                <a:gd name="T26" fmla="*/ 163 w 1426"/>
                <a:gd name="T27" fmla="*/ 683 h 799"/>
                <a:gd name="T28" fmla="*/ 162 w 1426"/>
                <a:gd name="T29" fmla="*/ 696 h 799"/>
                <a:gd name="T30" fmla="*/ 162 w 1426"/>
                <a:gd name="T31" fmla="*/ 710 h 799"/>
                <a:gd name="T32" fmla="*/ 162 w 1426"/>
                <a:gd name="T33" fmla="*/ 724 h 799"/>
                <a:gd name="T34" fmla="*/ 163 w 1426"/>
                <a:gd name="T35" fmla="*/ 739 h 799"/>
                <a:gd name="T36" fmla="*/ 165 w 1426"/>
                <a:gd name="T37" fmla="*/ 754 h 799"/>
                <a:gd name="T38" fmla="*/ 167 w 1426"/>
                <a:gd name="T39" fmla="*/ 768 h 799"/>
                <a:gd name="T40" fmla="*/ 172 w 1426"/>
                <a:gd name="T41" fmla="*/ 784 h 799"/>
                <a:gd name="T42" fmla="*/ 176 w 1426"/>
                <a:gd name="T43" fmla="*/ 799 h 799"/>
                <a:gd name="T44" fmla="*/ 151 w 1426"/>
                <a:gd name="T45" fmla="*/ 795 h 799"/>
                <a:gd name="T46" fmla="*/ 129 w 1426"/>
                <a:gd name="T47" fmla="*/ 790 h 799"/>
                <a:gd name="T48" fmla="*/ 108 w 1426"/>
                <a:gd name="T49" fmla="*/ 784 h 799"/>
                <a:gd name="T50" fmla="*/ 90 w 1426"/>
                <a:gd name="T51" fmla="*/ 776 h 799"/>
                <a:gd name="T52" fmla="*/ 72 w 1426"/>
                <a:gd name="T53" fmla="*/ 768 h 799"/>
                <a:gd name="T54" fmla="*/ 58 w 1426"/>
                <a:gd name="T55" fmla="*/ 759 h 799"/>
                <a:gd name="T56" fmla="*/ 45 w 1426"/>
                <a:gd name="T57" fmla="*/ 750 h 799"/>
                <a:gd name="T58" fmla="*/ 34 w 1426"/>
                <a:gd name="T59" fmla="*/ 740 h 799"/>
                <a:gd name="T60" fmla="*/ 24 w 1426"/>
                <a:gd name="T61" fmla="*/ 728 h 799"/>
                <a:gd name="T62" fmla="*/ 17 w 1426"/>
                <a:gd name="T63" fmla="*/ 716 h 799"/>
                <a:gd name="T64" fmla="*/ 10 w 1426"/>
                <a:gd name="T65" fmla="*/ 704 h 799"/>
                <a:gd name="T66" fmla="*/ 6 w 1426"/>
                <a:gd name="T67" fmla="*/ 691 h 799"/>
                <a:gd name="T68" fmla="*/ 3 w 1426"/>
                <a:gd name="T69" fmla="*/ 677 h 799"/>
                <a:gd name="T70" fmla="*/ 1 w 1426"/>
                <a:gd name="T71" fmla="*/ 663 h 799"/>
                <a:gd name="T72" fmla="*/ 0 w 1426"/>
                <a:gd name="T73" fmla="*/ 648 h 799"/>
                <a:gd name="T74" fmla="*/ 1 w 1426"/>
                <a:gd name="T75" fmla="*/ 633 h 799"/>
                <a:gd name="T76" fmla="*/ 3 w 1426"/>
                <a:gd name="T77" fmla="*/ 616 h 799"/>
                <a:gd name="T78" fmla="*/ 6 w 1426"/>
                <a:gd name="T79" fmla="*/ 600 h 799"/>
                <a:gd name="T80" fmla="*/ 11 w 1426"/>
                <a:gd name="T81" fmla="*/ 583 h 799"/>
                <a:gd name="T82" fmla="*/ 16 w 1426"/>
                <a:gd name="T83" fmla="*/ 565 h 799"/>
                <a:gd name="T84" fmla="*/ 22 w 1426"/>
                <a:gd name="T85" fmla="*/ 547 h 799"/>
                <a:gd name="T86" fmla="*/ 31 w 1426"/>
                <a:gd name="T87" fmla="*/ 529 h 799"/>
                <a:gd name="T88" fmla="*/ 39 w 1426"/>
                <a:gd name="T89" fmla="*/ 510 h 799"/>
                <a:gd name="T90" fmla="*/ 47 w 1426"/>
                <a:gd name="T91" fmla="*/ 491 h 799"/>
                <a:gd name="T92" fmla="*/ 67 w 1426"/>
                <a:gd name="T93" fmla="*/ 452 h 799"/>
                <a:gd name="T94" fmla="*/ 91 w 1426"/>
                <a:gd name="T95" fmla="*/ 411 h 799"/>
                <a:gd name="T96" fmla="*/ 116 w 1426"/>
                <a:gd name="T97" fmla="*/ 370 h 799"/>
                <a:gd name="T98" fmla="*/ 143 w 1426"/>
                <a:gd name="T99" fmla="*/ 329 h 799"/>
                <a:gd name="T100" fmla="*/ 237 w 1426"/>
                <a:gd name="T101" fmla="*/ 0 h 799"/>
                <a:gd name="T102" fmla="*/ 1426 w 1426"/>
                <a:gd name="T103" fmla="*/ 371 h 799"/>
                <a:gd name="T104" fmla="*/ 1295 w 1426"/>
                <a:gd name="T105" fmla="*/ 713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6" h="799">
                  <a:moveTo>
                    <a:pt x="1295" y="713"/>
                  </a:moveTo>
                  <a:lnTo>
                    <a:pt x="299" y="383"/>
                  </a:lnTo>
                  <a:lnTo>
                    <a:pt x="271" y="431"/>
                  </a:lnTo>
                  <a:lnTo>
                    <a:pt x="242" y="479"/>
                  </a:lnTo>
                  <a:lnTo>
                    <a:pt x="229" y="503"/>
                  </a:lnTo>
                  <a:lnTo>
                    <a:pt x="216" y="528"/>
                  </a:lnTo>
                  <a:lnTo>
                    <a:pt x="203" y="552"/>
                  </a:lnTo>
                  <a:lnTo>
                    <a:pt x="192" y="578"/>
                  </a:lnTo>
                  <a:lnTo>
                    <a:pt x="182" y="603"/>
                  </a:lnTo>
                  <a:lnTo>
                    <a:pt x="174" y="629"/>
                  </a:lnTo>
                  <a:lnTo>
                    <a:pt x="171" y="642"/>
                  </a:lnTo>
                  <a:lnTo>
                    <a:pt x="167" y="655"/>
                  </a:lnTo>
                  <a:lnTo>
                    <a:pt x="165" y="668"/>
                  </a:lnTo>
                  <a:lnTo>
                    <a:pt x="163" y="683"/>
                  </a:lnTo>
                  <a:lnTo>
                    <a:pt x="162" y="696"/>
                  </a:lnTo>
                  <a:lnTo>
                    <a:pt x="162" y="710"/>
                  </a:lnTo>
                  <a:lnTo>
                    <a:pt x="162" y="724"/>
                  </a:lnTo>
                  <a:lnTo>
                    <a:pt x="163" y="739"/>
                  </a:lnTo>
                  <a:lnTo>
                    <a:pt x="165" y="754"/>
                  </a:lnTo>
                  <a:lnTo>
                    <a:pt x="167" y="768"/>
                  </a:lnTo>
                  <a:lnTo>
                    <a:pt x="172" y="784"/>
                  </a:lnTo>
                  <a:lnTo>
                    <a:pt x="176" y="799"/>
                  </a:lnTo>
                  <a:lnTo>
                    <a:pt x="151" y="795"/>
                  </a:lnTo>
                  <a:lnTo>
                    <a:pt x="129" y="790"/>
                  </a:lnTo>
                  <a:lnTo>
                    <a:pt x="108" y="784"/>
                  </a:lnTo>
                  <a:lnTo>
                    <a:pt x="90" y="776"/>
                  </a:lnTo>
                  <a:lnTo>
                    <a:pt x="72" y="768"/>
                  </a:lnTo>
                  <a:lnTo>
                    <a:pt x="58" y="759"/>
                  </a:lnTo>
                  <a:lnTo>
                    <a:pt x="45" y="750"/>
                  </a:lnTo>
                  <a:lnTo>
                    <a:pt x="34" y="740"/>
                  </a:lnTo>
                  <a:lnTo>
                    <a:pt x="24" y="728"/>
                  </a:lnTo>
                  <a:lnTo>
                    <a:pt x="17" y="716"/>
                  </a:lnTo>
                  <a:lnTo>
                    <a:pt x="10" y="704"/>
                  </a:lnTo>
                  <a:lnTo>
                    <a:pt x="6" y="691"/>
                  </a:lnTo>
                  <a:lnTo>
                    <a:pt x="3" y="677"/>
                  </a:lnTo>
                  <a:lnTo>
                    <a:pt x="1" y="663"/>
                  </a:lnTo>
                  <a:lnTo>
                    <a:pt x="0" y="648"/>
                  </a:lnTo>
                  <a:lnTo>
                    <a:pt x="1" y="633"/>
                  </a:lnTo>
                  <a:lnTo>
                    <a:pt x="3" y="616"/>
                  </a:lnTo>
                  <a:lnTo>
                    <a:pt x="6" y="600"/>
                  </a:lnTo>
                  <a:lnTo>
                    <a:pt x="11" y="583"/>
                  </a:lnTo>
                  <a:lnTo>
                    <a:pt x="16" y="565"/>
                  </a:lnTo>
                  <a:lnTo>
                    <a:pt x="22" y="547"/>
                  </a:lnTo>
                  <a:lnTo>
                    <a:pt x="31" y="529"/>
                  </a:lnTo>
                  <a:lnTo>
                    <a:pt x="39" y="510"/>
                  </a:lnTo>
                  <a:lnTo>
                    <a:pt x="47" y="491"/>
                  </a:lnTo>
                  <a:lnTo>
                    <a:pt x="67" y="452"/>
                  </a:lnTo>
                  <a:lnTo>
                    <a:pt x="91" y="411"/>
                  </a:lnTo>
                  <a:lnTo>
                    <a:pt x="116" y="370"/>
                  </a:lnTo>
                  <a:lnTo>
                    <a:pt x="143" y="329"/>
                  </a:lnTo>
                  <a:lnTo>
                    <a:pt x="237" y="0"/>
                  </a:lnTo>
                  <a:lnTo>
                    <a:pt x="1426" y="371"/>
                  </a:lnTo>
                  <a:lnTo>
                    <a:pt x="1295" y="71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2" name="Freeform 150">
              <a:extLst>
                <a:ext uri="{FF2B5EF4-FFF2-40B4-BE49-F238E27FC236}">
                  <a16:creationId xmlns:a16="http://schemas.microsoft.com/office/drawing/2014/main" id="{4174EB3C-9118-4D71-8D0A-D5BA65047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" y="2299"/>
              <a:ext cx="350" cy="329"/>
            </a:xfrm>
            <a:custGeom>
              <a:avLst/>
              <a:gdLst>
                <a:gd name="T0" fmla="*/ 428 w 1399"/>
                <a:gd name="T1" fmla="*/ 872 h 1313"/>
                <a:gd name="T2" fmla="*/ 0 w 1399"/>
                <a:gd name="T3" fmla="*/ 1313 h 1313"/>
                <a:gd name="T4" fmla="*/ 1399 w 1399"/>
                <a:gd name="T5" fmla="*/ 621 h 1313"/>
                <a:gd name="T6" fmla="*/ 1330 w 1399"/>
                <a:gd name="T7" fmla="*/ 606 h 1313"/>
                <a:gd name="T8" fmla="*/ 1263 w 1399"/>
                <a:gd name="T9" fmla="*/ 588 h 1313"/>
                <a:gd name="T10" fmla="*/ 1196 w 1399"/>
                <a:gd name="T11" fmla="*/ 567 h 1313"/>
                <a:gd name="T12" fmla="*/ 1132 w 1399"/>
                <a:gd name="T13" fmla="*/ 544 h 1313"/>
                <a:gd name="T14" fmla="*/ 1068 w 1399"/>
                <a:gd name="T15" fmla="*/ 518 h 1313"/>
                <a:gd name="T16" fmla="*/ 1003 w 1399"/>
                <a:gd name="T17" fmla="*/ 491 h 1313"/>
                <a:gd name="T18" fmla="*/ 878 w 1399"/>
                <a:gd name="T19" fmla="*/ 430 h 1313"/>
                <a:gd name="T20" fmla="*/ 753 w 1399"/>
                <a:gd name="T21" fmla="*/ 365 h 1313"/>
                <a:gd name="T22" fmla="*/ 628 w 1399"/>
                <a:gd name="T23" fmla="*/ 297 h 1313"/>
                <a:gd name="T24" fmla="*/ 501 w 1399"/>
                <a:gd name="T25" fmla="*/ 227 h 1313"/>
                <a:gd name="T26" fmla="*/ 374 w 1399"/>
                <a:gd name="T27" fmla="*/ 160 h 1313"/>
                <a:gd name="T28" fmla="*/ 321 w 1399"/>
                <a:gd name="T29" fmla="*/ 128 h 1313"/>
                <a:gd name="T30" fmla="*/ 295 w 1399"/>
                <a:gd name="T31" fmla="*/ 111 h 1313"/>
                <a:gd name="T32" fmla="*/ 270 w 1399"/>
                <a:gd name="T33" fmla="*/ 92 h 1313"/>
                <a:gd name="T34" fmla="*/ 249 w 1399"/>
                <a:gd name="T35" fmla="*/ 70 h 1313"/>
                <a:gd name="T36" fmla="*/ 231 w 1399"/>
                <a:gd name="T37" fmla="*/ 48 h 1313"/>
                <a:gd name="T38" fmla="*/ 214 w 1399"/>
                <a:gd name="T39" fmla="*/ 24 h 1313"/>
                <a:gd name="T40" fmla="*/ 204 w 1399"/>
                <a:gd name="T41" fmla="*/ 0 h 1313"/>
                <a:gd name="T42" fmla="*/ 196 w 1399"/>
                <a:gd name="T43" fmla="*/ 67 h 1313"/>
                <a:gd name="T44" fmla="*/ 193 w 1399"/>
                <a:gd name="T45" fmla="*/ 135 h 1313"/>
                <a:gd name="T46" fmla="*/ 194 w 1399"/>
                <a:gd name="T47" fmla="*/ 203 h 1313"/>
                <a:gd name="T48" fmla="*/ 201 w 1399"/>
                <a:gd name="T49" fmla="*/ 272 h 1313"/>
                <a:gd name="T50" fmla="*/ 204 w 1399"/>
                <a:gd name="T51" fmla="*/ 286 h 1313"/>
                <a:gd name="T52" fmla="*/ 210 w 1399"/>
                <a:gd name="T53" fmla="*/ 298 h 1313"/>
                <a:gd name="T54" fmla="*/ 219 w 1399"/>
                <a:gd name="T55" fmla="*/ 310 h 1313"/>
                <a:gd name="T56" fmla="*/ 231 w 1399"/>
                <a:gd name="T57" fmla="*/ 321 h 1313"/>
                <a:gd name="T58" fmla="*/ 260 w 1399"/>
                <a:gd name="T59" fmla="*/ 343 h 1313"/>
                <a:gd name="T60" fmla="*/ 298 w 1399"/>
                <a:gd name="T61" fmla="*/ 363 h 1313"/>
                <a:gd name="T62" fmla="*/ 344 w 1399"/>
                <a:gd name="T63" fmla="*/ 382 h 1313"/>
                <a:gd name="T64" fmla="*/ 394 w 1399"/>
                <a:gd name="T65" fmla="*/ 403 h 1313"/>
                <a:gd name="T66" fmla="*/ 508 w 1399"/>
                <a:gd name="T67" fmla="*/ 446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99" h="1313">
                  <a:moveTo>
                    <a:pt x="508" y="446"/>
                  </a:moveTo>
                  <a:lnTo>
                    <a:pt x="428" y="872"/>
                  </a:lnTo>
                  <a:lnTo>
                    <a:pt x="67" y="927"/>
                  </a:lnTo>
                  <a:lnTo>
                    <a:pt x="0" y="1313"/>
                  </a:lnTo>
                  <a:lnTo>
                    <a:pt x="1338" y="971"/>
                  </a:lnTo>
                  <a:lnTo>
                    <a:pt x="1399" y="621"/>
                  </a:lnTo>
                  <a:lnTo>
                    <a:pt x="1364" y="614"/>
                  </a:lnTo>
                  <a:lnTo>
                    <a:pt x="1330" y="606"/>
                  </a:lnTo>
                  <a:lnTo>
                    <a:pt x="1297" y="598"/>
                  </a:lnTo>
                  <a:lnTo>
                    <a:pt x="1263" y="588"/>
                  </a:lnTo>
                  <a:lnTo>
                    <a:pt x="1230" y="578"/>
                  </a:lnTo>
                  <a:lnTo>
                    <a:pt x="1196" y="567"/>
                  </a:lnTo>
                  <a:lnTo>
                    <a:pt x="1164" y="556"/>
                  </a:lnTo>
                  <a:lnTo>
                    <a:pt x="1132" y="544"/>
                  </a:lnTo>
                  <a:lnTo>
                    <a:pt x="1099" y="531"/>
                  </a:lnTo>
                  <a:lnTo>
                    <a:pt x="1068" y="518"/>
                  </a:lnTo>
                  <a:lnTo>
                    <a:pt x="1035" y="505"/>
                  </a:lnTo>
                  <a:lnTo>
                    <a:pt x="1003" y="491"/>
                  </a:lnTo>
                  <a:lnTo>
                    <a:pt x="940" y="461"/>
                  </a:lnTo>
                  <a:lnTo>
                    <a:pt x="878" y="430"/>
                  </a:lnTo>
                  <a:lnTo>
                    <a:pt x="815" y="398"/>
                  </a:lnTo>
                  <a:lnTo>
                    <a:pt x="753" y="365"/>
                  </a:lnTo>
                  <a:lnTo>
                    <a:pt x="690" y="331"/>
                  </a:lnTo>
                  <a:lnTo>
                    <a:pt x="628" y="297"/>
                  </a:lnTo>
                  <a:lnTo>
                    <a:pt x="565" y="262"/>
                  </a:lnTo>
                  <a:lnTo>
                    <a:pt x="501" y="227"/>
                  </a:lnTo>
                  <a:lnTo>
                    <a:pt x="438" y="194"/>
                  </a:lnTo>
                  <a:lnTo>
                    <a:pt x="374" y="160"/>
                  </a:lnTo>
                  <a:lnTo>
                    <a:pt x="347" y="145"/>
                  </a:lnTo>
                  <a:lnTo>
                    <a:pt x="321" y="128"/>
                  </a:lnTo>
                  <a:lnTo>
                    <a:pt x="307" y="120"/>
                  </a:lnTo>
                  <a:lnTo>
                    <a:pt x="295" y="111"/>
                  </a:lnTo>
                  <a:lnTo>
                    <a:pt x="283" y="101"/>
                  </a:lnTo>
                  <a:lnTo>
                    <a:pt x="270" y="92"/>
                  </a:lnTo>
                  <a:lnTo>
                    <a:pt x="259" y="82"/>
                  </a:lnTo>
                  <a:lnTo>
                    <a:pt x="249" y="70"/>
                  </a:lnTo>
                  <a:lnTo>
                    <a:pt x="239" y="59"/>
                  </a:lnTo>
                  <a:lnTo>
                    <a:pt x="231" y="48"/>
                  </a:lnTo>
                  <a:lnTo>
                    <a:pt x="222" y="37"/>
                  </a:lnTo>
                  <a:lnTo>
                    <a:pt x="214" y="24"/>
                  </a:lnTo>
                  <a:lnTo>
                    <a:pt x="208" y="12"/>
                  </a:lnTo>
                  <a:lnTo>
                    <a:pt x="204" y="0"/>
                  </a:lnTo>
                  <a:lnTo>
                    <a:pt x="199" y="34"/>
                  </a:lnTo>
                  <a:lnTo>
                    <a:pt x="196" y="67"/>
                  </a:lnTo>
                  <a:lnTo>
                    <a:pt x="194" y="101"/>
                  </a:lnTo>
                  <a:lnTo>
                    <a:pt x="193" y="135"/>
                  </a:lnTo>
                  <a:lnTo>
                    <a:pt x="193" y="168"/>
                  </a:lnTo>
                  <a:lnTo>
                    <a:pt x="194" y="203"/>
                  </a:lnTo>
                  <a:lnTo>
                    <a:pt x="197" y="238"/>
                  </a:lnTo>
                  <a:lnTo>
                    <a:pt x="201" y="272"/>
                  </a:lnTo>
                  <a:lnTo>
                    <a:pt x="202" y="279"/>
                  </a:lnTo>
                  <a:lnTo>
                    <a:pt x="204" y="286"/>
                  </a:lnTo>
                  <a:lnTo>
                    <a:pt x="207" y="292"/>
                  </a:lnTo>
                  <a:lnTo>
                    <a:pt x="210" y="298"/>
                  </a:lnTo>
                  <a:lnTo>
                    <a:pt x="214" y="304"/>
                  </a:lnTo>
                  <a:lnTo>
                    <a:pt x="219" y="310"/>
                  </a:lnTo>
                  <a:lnTo>
                    <a:pt x="224" y="315"/>
                  </a:lnTo>
                  <a:lnTo>
                    <a:pt x="231" y="321"/>
                  </a:lnTo>
                  <a:lnTo>
                    <a:pt x="244" y="331"/>
                  </a:lnTo>
                  <a:lnTo>
                    <a:pt x="260" y="343"/>
                  </a:lnTo>
                  <a:lnTo>
                    <a:pt x="279" y="353"/>
                  </a:lnTo>
                  <a:lnTo>
                    <a:pt x="298" y="363"/>
                  </a:lnTo>
                  <a:lnTo>
                    <a:pt x="321" y="373"/>
                  </a:lnTo>
                  <a:lnTo>
                    <a:pt x="344" y="382"/>
                  </a:lnTo>
                  <a:lnTo>
                    <a:pt x="369" y="393"/>
                  </a:lnTo>
                  <a:lnTo>
                    <a:pt x="394" y="403"/>
                  </a:lnTo>
                  <a:lnTo>
                    <a:pt x="449" y="423"/>
                  </a:lnTo>
                  <a:lnTo>
                    <a:pt x="508" y="44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" name="Freeform 151">
              <a:extLst>
                <a:ext uri="{FF2B5EF4-FFF2-40B4-BE49-F238E27FC236}">
                  <a16:creationId xmlns:a16="http://schemas.microsoft.com/office/drawing/2014/main" id="{43A57D32-5545-4B5B-BA6D-892F329D8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2432"/>
              <a:ext cx="120" cy="80"/>
            </a:xfrm>
            <a:custGeom>
              <a:avLst/>
              <a:gdLst>
                <a:gd name="T0" fmla="*/ 0 w 480"/>
                <a:gd name="T1" fmla="*/ 319 h 319"/>
                <a:gd name="T2" fmla="*/ 59 w 480"/>
                <a:gd name="T3" fmla="*/ 0 h 319"/>
                <a:gd name="T4" fmla="*/ 377 w 480"/>
                <a:gd name="T5" fmla="*/ 121 h 319"/>
                <a:gd name="T6" fmla="*/ 400 w 480"/>
                <a:gd name="T7" fmla="*/ 129 h 319"/>
                <a:gd name="T8" fmla="*/ 422 w 480"/>
                <a:gd name="T9" fmla="*/ 136 h 319"/>
                <a:gd name="T10" fmla="*/ 439 w 480"/>
                <a:gd name="T11" fmla="*/ 144 h 319"/>
                <a:gd name="T12" fmla="*/ 454 w 480"/>
                <a:gd name="T13" fmla="*/ 152 h 319"/>
                <a:gd name="T14" fmla="*/ 466 w 480"/>
                <a:gd name="T15" fmla="*/ 159 h 319"/>
                <a:gd name="T16" fmla="*/ 474 w 480"/>
                <a:gd name="T17" fmla="*/ 168 h 319"/>
                <a:gd name="T18" fmla="*/ 477 w 480"/>
                <a:gd name="T19" fmla="*/ 172 h 319"/>
                <a:gd name="T20" fmla="*/ 479 w 480"/>
                <a:gd name="T21" fmla="*/ 175 h 319"/>
                <a:gd name="T22" fmla="*/ 480 w 480"/>
                <a:gd name="T23" fmla="*/ 179 h 319"/>
                <a:gd name="T24" fmla="*/ 480 w 480"/>
                <a:gd name="T25" fmla="*/ 182 h 319"/>
                <a:gd name="T26" fmla="*/ 480 w 480"/>
                <a:gd name="T27" fmla="*/ 186 h 319"/>
                <a:gd name="T28" fmla="*/ 478 w 480"/>
                <a:gd name="T29" fmla="*/ 189 h 319"/>
                <a:gd name="T30" fmla="*/ 476 w 480"/>
                <a:gd name="T31" fmla="*/ 192 h 319"/>
                <a:gd name="T32" fmla="*/ 473 w 480"/>
                <a:gd name="T33" fmla="*/ 196 h 319"/>
                <a:gd name="T34" fmla="*/ 469 w 480"/>
                <a:gd name="T35" fmla="*/ 199 h 319"/>
                <a:gd name="T36" fmla="*/ 464 w 480"/>
                <a:gd name="T37" fmla="*/ 202 h 319"/>
                <a:gd name="T38" fmla="*/ 457 w 480"/>
                <a:gd name="T39" fmla="*/ 205 h 319"/>
                <a:gd name="T40" fmla="*/ 450 w 480"/>
                <a:gd name="T41" fmla="*/ 208 h 319"/>
                <a:gd name="T42" fmla="*/ 433 w 480"/>
                <a:gd name="T43" fmla="*/ 215 h 319"/>
                <a:gd name="T44" fmla="*/ 411 w 480"/>
                <a:gd name="T45" fmla="*/ 221 h 319"/>
                <a:gd name="T46" fmla="*/ 387 w 480"/>
                <a:gd name="T47" fmla="*/ 226 h 319"/>
                <a:gd name="T48" fmla="*/ 357 w 480"/>
                <a:gd name="T49" fmla="*/ 231 h 319"/>
                <a:gd name="T50" fmla="*/ 0 w 480"/>
                <a:gd name="T51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0" h="319">
                  <a:moveTo>
                    <a:pt x="0" y="319"/>
                  </a:moveTo>
                  <a:lnTo>
                    <a:pt x="59" y="0"/>
                  </a:lnTo>
                  <a:lnTo>
                    <a:pt x="377" y="121"/>
                  </a:lnTo>
                  <a:lnTo>
                    <a:pt x="400" y="129"/>
                  </a:lnTo>
                  <a:lnTo>
                    <a:pt x="422" y="136"/>
                  </a:lnTo>
                  <a:lnTo>
                    <a:pt x="439" y="144"/>
                  </a:lnTo>
                  <a:lnTo>
                    <a:pt x="454" y="152"/>
                  </a:lnTo>
                  <a:lnTo>
                    <a:pt x="466" y="159"/>
                  </a:lnTo>
                  <a:lnTo>
                    <a:pt x="474" y="168"/>
                  </a:lnTo>
                  <a:lnTo>
                    <a:pt x="477" y="172"/>
                  </a:lnTo>
                  <a:lnTo>
                    <a:pt x="479" y="175"/>
                  </a:lnTo>
                  <a:lnTo>
                    <a:pt x="480" y="179"/>
                  </a:lnTo>
                  <a:lnTo>
                    <a:pt x="480" y="182"/>
                  </a:lnTo>
                  <a:lnTo>
                    <a:pt x="480" y="186"/>
                  </a:lnTo>
                  <a:lnTo>
                    <a:pt x="478" y="189"/>
                  </a:lnTo>
                  <a:lnTo>
                    <a:pt x="476" y="192"/>
                  </a:lnTo>
                  <a:lnTo>
                    <a:pt x="473" y="196"/>
                  </a:lnTo>
                  <a:lnTo>
                    <a:pt x="469" y="199"/>
                  </a:lnTo>
                  <a:lnTo>
                    <a:pt x="464" y="202"/>
                  </a:lnTo>
                  <a:lnTo>
                    <a:pt x="457" y="205"/>
                  </a:lnTo>
                  <a:lnTo>
                    <a:pt x="450" y="208"/>
                  </a:lnTo>
                  <a:lnTo>
                    <a:pt x="433" y="215"/>
                  </a:lnTo>
                  <a:lnTo>
                    <a:pt x="411" y="221"/>
                  </a:lnTo>
                  <a:lnTo>
                    <a:pt x="387" y="226"/>
                  </a:lnTo>
                  <a:lnTo>
                    <a:pt x="357" y="231"/>
                  </a:lnTo>
                  <a:lnTo>
                    <a:pt x="0" y="3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" name="Freeform 152">
              <a:extLst>
                <a:ext uri="{FF2B5EF4-FFF2-40B4-BE49-F238E27FC236}">
                  <a16:creationId xmlns:a16="http://schemas.microsoft.com/office/drawing/2014/main" id="{77391BFD-51EF-41F0-BD12-8375AA8AB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2588"/>
              <a:ext cx="68" cy="115"/>
            </a:xfrm>
            <a:custGeom>
              <a:avLst/>
              <a:gdLst>
                <a:gd name="T0" fmla="*/ 266 w 271"/>
                <a:gd name="T1" fmla="*/ 461 h 461"/>
                <a:gd name="T2" fmla="*/ 271 w 271"/>
                <a:gd name="T3" fmla="*/ 189 h 461"/>
                <a:gd name="T4" fmla="*/ 211 w 271"/>
                <a:gd name="T5" fmla="*/ 147 h 461"/>
                <a:gd name="T6" fmla="*/ 204 w 271"/>
                <a:gd name="T7" fmla="*/ 149 h 461"/>
                <a:gd name="T8" fmla="*/ 197 w 271"/>
                <a:gd name="T9" fmla="*/ 151 h 461"/>
                <a:gd name="T10" fmla="*/ 191 w 271"/>
                <a:gd name="T11" fmla="*/ 152 h 461"/>
                <a:gd name="T12" fmla="*/ 183 w 271"/>
                <a:gd name="T13" fmla="*/ 152 h 461"/>
                <a:gd name="T14" fmla="*/ 177 w 271"/>
                <a:gd name="T15" fmla="*/ 151 h 461"/>
                <a:gd name="T16" fmla="*/ 171 w 271"/>
                <a:gd name="T17" fmla="*/ 149 h 461"/>
                <a:gd name="T18" fmla="*/ 165 w 271"/>
                <a:gd name="T19" fmla="*/ 148 h 461"/>
                <a:gd name="T20" fmla="*/ 159 w 271"/>
                <a:gd name="T21" fmla="*/ 146 h 461"/>
                <a:gd name="T22" fmla="*/ 147 w 271"/>
                <a:gd name="T23" fmla="*/ 140 h 461"/>
                <a:gd name="T24" fmla="*/ 135 w 271"/>
                <a:gd name="T25" fmla="*/ 133 h 461"/>
                <a:gd name="T26" fmla="*/ 124 w 271"/>
                <a:gd name="T27" fmla="*/ 124 h 461"/>
                <a:gd name="T28" fmla="*/ 113 w 271"/>
                <a:gd name="T29" fmla="*/ 114 h 461"/>
                <a:gd name="T30" fmla="*/ 102 w 271"/>
                <a:gd name="T31" fmla="*/ 103 h 461"/>
                <a:gd name="T32" fmla="*/ 91 w 271"/>
                <a:gd name="T33" fmla="*/ 90 h 461"/>
                <a:gd name="T34" fmla="*/ 80 w 271"/>
                <a:gd name="T35" fmla="*/ 76 h 461"/>
                <a:gd name="T36" fmla="*/ 70 w 271"/>
                <a:gd name="T37" fmla="*/ 62 h 461"/>
                <a:gd name="T38" fmla="*/ 50 w 271"/>
                <a:gd name="T39" fmla="*/ 31 h 461"/>
                <a:gd name="T40" fmla="*/ 30 w 271"/>
                <a:gd name="T41" fmla="*/ 0 h 461"/>
                <a:gd name="T42" fmla="*/ 22 w 271"/>
                <a:gd name="T43" fmla="*/ 19 h 461"/>
                <a:gd name="T44" fmla="*/ 15 w 271"/>
                <a:gd name="T45" fmla="*/ 39 h 461"/>
                <a:gd name="T46" fmla="*/ 10 w 271"/>
                <a:gd name="T47" fmla="*/ 59 h 461"/>
                <a:gd name="T48" fmla="*/ 6 w 271"/>
                <a:gd name="T49" fmla="*/ 78 h 461"/>
                <a:gd name="T50" fmla="*/ 2 w 271"/>
                <a:gd name="T51" fmla="*/ 96 h 461"/>
                <a:gd name="T52" fmla="*/ 1 w 271"/>
                <a:gd name="T53" fmla="*/ 115 h 461"/>
                <a:gd name="T54" fmla="*/ 0 w 271"/>
                <a:gd name="T55" fmla="*/ 133 h 461"/>
                <a:gd name="T56" fmla="*/ 1 w 271"/>
                <a:gd name="T57" fmla="*/ 151 h 461"/>
                <a:gd name="T58" fmla="*/ 4 w 271"/>
                <a:gd name="T59" fmla="*/ 169 h 461"/>
                <a:gd name="T60" fmla="*/ 7 w 271"/>
                <a:gd name="T61" fmla="*/ 185 h 461"/>
                <a:gd name="T62" fmla="*/ 12 w 271"/>
                <a:gd name="T63" fmla="*/ 203 h 461"/>
                <a:gd name="T64" fmla="*/ 17 w 271"/>
                <a:gd name="T65" fmla="*/ 219 h 461"/>
                <a:gd name="T66" fmla="*/ 23 w 271"/>
                <a:gd name="T67" fmla="*/ 234 h 461"/>
                <a:gd name="T68" fmla="*/ 30 w 271"/>
                <a:gd name="T69" fmla="*/ 249 h 461"/>
                <a:gd name="T70" fmla="*/ 38 w 271"/>
                <a:gd name="T71" fmla="*/ 265 h 461"/>
                <a:gd name="T72" fmla="*/ 46 w 271"/>
                <a:gd name="T73" fmla="*/ 280 h 461"/>
                <a:gd name="T74" fmla="*/ 57 w 271"/>
                <a:gd name="T75" fmla="*/ 294 h 461"/>
                <a:gd name="T76" fmla="*/ 67 w 271"/>
                <a:gd name="T77" fmla="*/ 309 h 461"/>
                <a:gd name="T78" fmla="*/ 78 w 271"/>
                <a:gd name="T79" fmla="*/ 322 h 461"/>
                <a:gd name="T80" fmla="*/ 89 w 271"/>
                <a:gd name="T81" fmla="*/ 335 h 461"/>
                <a:gd name="T82" fmla="*/ 102 w 271"/>
                <a:gd name="T83" fmla="*/ 348 h 461"/>
                <a:gd name="T84" fmla="*/ 115 w 271"/>
                <a:gd name="T85" fmla="*/ 361 h 461"/>
                <a:gd name="T86" fmla="*/ 128 w 271"/>
                <a:gd name="T87" fmla="*/ 372 h 461"/>
                <a:gd name="T88" fmla="*/ 143 w 271"/>
                <a:gd name="T89" fmla="*/ 384 h 461"/>
                <a:gd name="T90" fmla="*/ 157 w 271"/>
                <a:gd name="T91" fmla="*/ 395 h 461"/>
                <a:gd name="T92" fmla="*/ 171 w 271"/>
                <a:gd name="T93" fmla="*/ 406 h 461"/>
                <a:gd name="T94" fmla="*/ 186 w 271"/>
                <a:gd name="T95" fmla="*/ 416 h 461"/>
                <a:gd name="T96" fmla="*/ 202 w 271"/>
                <a:gd name="T97" fmla="*/ 426 h 461"/>
                <a:gd name="T98" fmla="*/ 233 w 271"/>
                <a:gd name="T99" fmla="*/ 444 h 461"/>
                <a:gd name="T100" fmla="*/ 266 w 271"/>
                <a:gd name="T101" fmla="*/ 46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1" h="461">
                  <a:moveTo>
                    <a:pt x="266" y="461"/>
                  </a:moveTo>
                  <a:lnTo>
                    <a:pt x="271" y="189"/>
                  </a:lnTo>
                  <a:lnTo>
                    <a:pt x="211" y="147"/>
                  </a:lnTo>
                  <a:lnTo>
                    <a:pt x="204" y="149"/>
                  </a:lnTo>
                  <a:lnTo>
                    <a:pt x="197" y="151"/>
                  </a:lnTo>
                  <a:lnTo>
                    <a:pt x="191" y="152"/>
                  </a:lnTo>
                  <a:lnTo>
                    <a:pt x="183" y="152"/>
                  </a:lnTo>
                  <a:lnTo>
                    <a:pt x="177" y="151"/>
                  </a:lnTo>
                  <a:lnTo>
                    <a:pt x="171" y="149"/>
                  </a:lnTo>
                  <a:lnTo>
                    <a:pt x="165" y="148"/>
                  </a:lnTo>
                  <a:lnTo>
                    <a:pt x="159" y="146"/>
                  </a:lnTo>
                  <a:lnTo>
                    <a:pt x="147" y="140"/>
                  </a:lnTo>
                  <a:lnTo>
                    <a:pt x="135" y="133"/>
                  </a:lnTo>
                  <a:lnTo>
                    <a:pt x="124" y="124"/>
                  </a:lnTo>
                  <a:lnTo>
                    <a:pt x="113" y="114"/>
                  </a:lnTo>
                  <a:lnTo>
                    <a:pt x="102" y="103"/>
                  </a:lnTo>
                  <a:lnTo>
                    <a:pt x="91" y="90"/>
                  </a:lnTo>
                  <a:lnTo>
                    <a:pt x="80" y="76"/>
                  </a:lnTo>
                  <a:lnTo>
                    <a:pt x="70" y="62"/>
                  </a:lnTo>
                  <a:lnTo>
                    <a:pt x="50" y="31"/>
                  </a:lnTo>
                  <a:lnTo>
                    <a:pt x="30" y="0"/>
                  </a:lnTo>
                  <a:lnTo>
                    <a:pt x="22" y="19"/>
                  </a:lnTo>
                  <a:lnTo>
                    <a:pt x="15" y="39"/>
                  </a:lnTo>
                  <a:lnTo>
                    <a:pt x="10" y="59"/>
                  </a:lnTo>
                  <a:lnTo>
                    <a:pt x="6" y="78"/>
                  </a:lnTo>
                  <a:lnTo>
                    <a:pt x="2" y="96"/>
                  </a:lnTo>
                  <a:lnTo>
                    <a:pt x="1" y="115"/>
                  </a:lnTo>
                  <a:lnTo>
                    <a:pt x="0" y="133"/>
                  </a:lnTo>
                  <a:lnTo>
                    <a:pt x="1" y="151"/>
                  </a:lnTo>
                  <a:lnTo>
                    <a:pt x="4" y="169"/>
                  </a:lnTo>
                  <a:lnTo>
                    <a:pt x="7" y="185"/>
                  </a:lnTo>
                  <a:lnTo>
                    <a:pt x="12" y="203"/>
                  </a:lnTo>
                  <a:lnTo>
                    <a:pt x="17" y="219"/>
                  </a:lnTo>
                  <a:lnTo>
                    <a:pt x="23" y="234"/>
                  </a:lnTo>
                  <a:lnTo>
                    <a:pt x="30" y="249"/>
                  </a:lnTo>
                  <a:lnTo>
                    <a:pt x="38" y="265"/>
                  </a:lnTo>
                  <a:lnTo>
                    <a:pt x="46" y="280"/>
                  </a:lnTo>
                  <a:lnTo>
                    <a:pt x="57" y="294"/>
                  </a:lnTo>
                  <a:lnTo>
                    <a:pt x="67" y="309"/>
                  </a:lnTo>
                  <a:lnTo>
                    <a:pt x="78" y="322"/>
                  </a:lnTo>
                  <a:lnTo>
                    <a:pt x="89" y="335"/>
                  </a:lnTo>
                  <a:lnTo>
                    <a:pt x="102" y="348"/>
                  </a:lnTo>
                  <a:lnTo>
                    <a:pt x="115" y="361"/>
                  </a:lnTo>
                  <a:lnTo>
                    <a:pt x="128" y="372"/>
                  </a:lnTo>
                  <a:lnTo>
                    <a:pt x="143" y="384"/>
                  </a:lnTo>
                  <a:lnTo>
                    <a:pt x="157" y="395"/>
                  </a:lnTo>
                  <a:lnTo>
                    <a:pt x="171" y="406"/>
                  </a:lnTo>
                  <a:lnTo>
                    <a:pt x="186" y="416"/>
                  </a:lnTo>
                  <a:lnTo>
                    <a:pt x="202" y="426"/>
                  </a:lnTo>
                  <a:lnTo>
                    <a:pt x="233" y="444"/>
                  </a:lnTo>
                  <a:lnTo>
                    <a:pt x="266" y="46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5" name="Freeform 153">
              <a:extLst>
                <a:ext uri="{FF2B5EF4-FFF2-40B4-BE49-F238E27FC236}">
                  <a16:creationId xmlns:a16="http://schemas.microsoft.com/office/drawing/2014/main" id="{E9BBAF38-96A8-44BD-8744-ABA2BAA60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950"/>
              <a:ext cx="315" cy="304"/>
            </a:xfrm>
            <a:custGeom>
              <a:avLst/>
              <a:gdLst>
                <a:gd name="T0" fmla="*/ 34 w 1260"/>
                <a:gd name="T1" fmla="*/ 1196 h 1215"/>
                <a:gd name="T2" fmla="*/ 11 w 1260"/>
                <a:gd name="T3" fmla="*/ 1155 h 1215"/>
                <a:gd name="T4" fmla="*/ 1 w 1260"/>
                <a:gd name="T5" fmla="*/ 1111 h 1215"/>
                <a:gd name="T6" fmla="*/ 2 w 1260"/>
                <a:gd name="T7" fmla="*/ 1066 h 1215"/>
                <a:gd name="T8" fmla="*/ 14 w 1260"/>
                <a:gd name="T9" fmla="*/ 1019 h 1215"/>
                <a:gd name="T10" fmla="*/ 36 w 1260"/>
                <a:gd name="T11" fmla="*/ 970 h 1215"/>
                <a:gd name="T12" fmla="*/ 67 w 1260"/>
                <a:gd name="T13" fmla="*/ 918 h 1215"/>
                <a:gd name="T14" fmla="*/ 105 w 1260"/>
                <a:gd name="T15" fmla="*/ 864 h 1215"/>
                <a:gd name="T16" fmla="*/ 149 w 1260"/>
                <a:gd name="T17" fmla="*/ 809 h 1215"/>
                <a:gd name="T18" fmla="*/ 198 w 1260"/>
                <a:gd name="T19" fmla="*/ 753 h 1215"/>
                <a:gd name="T20" fmla="*/ 279 w 1260"/>
                <a:gd name="T21" fmla="*/ 666 h 1215"/>
                <a:gd name="T22" fmla="*/ 392 w 1260"/>
                <a:gd name="T23" fmla="*/ 543 h 1215"/>
                <a:gd name="T24" fmla="*/ 477 w 1260"/>
                <a:gd name="T25" fmla="*/ 449 h 1215"/>
                <a:gd name="T26" fmla="*/ 531 w 1260"/>
                <a:gd name="T27" fmla="*/ 385 h 1215"/>
                <a:gd name="T28" fmla="*/ 20 w 1260"/>
                <a:gd name="T29" fmla="*/ 434 h 1215"/>
                <a:gd name="T30" fmla="*/ 1216 w 1260"/>
                <a:gd name="T31" fmla="*/ 0 h 1215"/>
                <a:gd name="T32" fmla="*/ 1247 w 1260"/>
                <a:gd name="T33" fmla="*/ 669 h 1215"/>
                <a:gd name="T34" fmla="*/ 1221 w 1260"/>
                <a:gd name="T35" fmla="*/ 742 h 1215"/>
                <a:gd name="T36" fmla="*/ 1192 w 1260"/>
                <a:gd name="T37" fmla="*/ 805 h 1215"/>
                <a:gd name="T38" fmla="*/ 1161 w 1260"/>
                <a:gd name="T39" fmla="*/ 858 h 1215"/>
                <a:gd name="T40" fmla="*/ 1127 w 1260"/>
                <a:gd name="T41" fmla="*/ 902 h 1215"/>
                <a:gd name="T42" fmla="*/ 1092 w 1260"/>
                <a:gd name="T43" fmla="*/ 938 h 1215"/>
                <a:gd name="T44" fmla="*/ 1055 w 1260"/>
                <a:gd name="T45" fmla="*/ 965 h 1215"/>
                <a:gd name="T46" fmla="*/ 1019 w 1260"/>
                <a:gd name="T47" fmla="*/ 986 h 1215"/>
                <a:gd name="T48" fmla="*/ 982 w 1260"/>
                <a:gd name="T49" fmla="*/ 998 h 1215"/>
                <a:gd name="T50" fmla="*/ 944 w 1260"/>
                <a:gd name="T51" fmla="*/ 1004 h 1215"/>
                <a:gd name="T52" fmla="*/ 907 w 1260"/>
                <a:gd name="T53" fmla="*/ 1004 h 1215"/>
                <a:gd name="T54" fmla="*/ 871 w 1260"/>
                <a:gd name="T55" fmla="*/ 999 h 1215"/>
                <a:gd name="T56" fmla="*/ 837 w 1260"/>
                <a:gd name="T57" fmla="*/ 988 h 1215"/>
                <a:gd name="T58" fmla="*/ 803 w 1260"/>
                <a:gd name="T59" fmla="*/ 973 h 1215"/>
                <a:gd name="T60" fmla="*/ 772 w 1260"/>
                <a:gd name="T61" fmla="*/ 953 h 1215"/>
                <a:gd name="T62" fmla="*/ 744 w 1260"/>
                <a:gd name="T63" fmla="*/ 931 h 1215"/>
                <a:gd name="T64" fmla="*/ 713 w 1260"/>
                <a:gd name="T65" fmla="*/ 899 h 1215"/>
                <a:gd name="T66" fmla="*/ 683 w 1260"/>
                <a:gd name="T67" fmla="*/ 866 h 1215"/>
                <a:gd name="T68" fmla="*/ 650 w 1260"/>
                <a:gd name="T69" fmla="*/ 822 h 1215"/>
                <a:gd name="T70" fmla="*/ 623 w 1260"/>
                <a:gd name="T71" fmla="*/ 792 h 1215"/>
                <a:gd name="T72" fmla="*/ 611 w 1260"/>
                <a:gd name="T73" fmla="*/ 784 h 1215"/>
                <a:gd name="T74" fmla="*/ 604 w 1260"/>
                <a:gd name="T75" fmla="*/ 781 h 1215"/>
                <a:gd name="T76" fmla="*/ 594 w 1260"/>
                <a:gd name="T77" fmla="*/ 780 h 1215"/>
                <a:gd name="T78" fmla="*/ 586 w 1260"/>
                <a:gd name="T79" fmla="*/ 782 h 1215"/>
                <a:gd name="T80" fmla="*/ 572 w 1260"/>
                <a:gd name="T81" fmla="*/ 789 h 1215"/>
                <a:gd name="T82" fmla="*/ 51 w 1260"/>
                <a:gd name="T83" fmla="*/ 1215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60" h="1215">
                  <a:moveTo>
                    <a:pt x="51" y="1215"/>
                  </a:moveTo>
                  <a:lnTo>
                    <a:pt x="34" y="1196"/>
                  </a:lnTo>
                  <a:lnTo>
                    <a:pt x="21" y="1176"/>
                  </a:lnTo>
                  <a:lnTo>
                    <a:pt x="11" y="1155"/>
                  </a:lnTo>
                  <a:lnTo>
                    <a:pt x="4" y="1134"/>
                  </a:lnTo>
                  <a:lnTo>
                    <a:pt x="1" y="1111"/>
                  </a:lnTo>
                  <a:lnTo>
                    <a:pt x="0" y="1089"/>
                  </a:lnTo>
                  <a:lnTo>
                    <a:pt x="2" y="1066"/>
                  </a:lnTo>
                  <a:lnTo>
                    <a:pt x="7" y="1043"/>
                  </a:lnTo>
                  <a:lnTo>
                    <a:pt x="14" y="1019"/>
                  </a:lnTo>
                  <a:lnTo>
                    <a:pt x="24" y="994"/>
                  </a:lnTo>
                  <a:lnTo>
                    <a:pt x="36" y="970"/>
                  </a:lnTo>
                  <a:lnTo>
                    <a:pt x="51" y="944"/>
                  </a:lnTo>
                  <a:lnTo>
                    <a:pt x="67" y="918"/>
                  </a:lnTo>
                  <a:lnTo>
                    <a:pt x="85" y="892"/>
                  </a:lnTo>
                  <a:lnTo>
                    <a:pt x="105" y="864"/>
                  </a:lnTo>
                  <a:lnTo>
                    <a:pt x="126" y="838"/>
                  </a:lnTo>
                  <a:lnTo>
                    <a:pt x="149" y="809"/>
                  </a:lnTo>
                  <a:lnTo>
                    <a:pt x="173" y="782"/>
                  </a:lnTo>
                  <a:lnTo>
                    <a:pt x="198" y="753"/>
                  </a:lnTo>
                  <a:lnTo>
                    <a:pt x="224" y="725"/>
                  </a:lnTo>
                  <a:lnTo>
                    <a:pt x="279" y="666"/>
                  </a:lnTo>
                  <a:lnTo>
                    <a:pt x="335" y="605"/>
                  </a:lnTo>
                  <a:lnTo>
                    <a:pt x="392" y="543"/>
                  </a:lnTo>
                  <a:lnTo>
                    <a:pt x="448" y="481"/>
                  </a:lnTo>
                  <a:lnTo>
                    <a:pt x="477" y="449"/>
                  </a:lnTo>
                  <a:lnTo>
                    <a:pt x="503" y="417"/>
                  </a:lnTo>
                  <a:lnTo>
                    <a:pt x="531" y="385"/>
                  </a:lnTo>
                  <a:lnTo>
                    <a:pt x="557" y="352"/>
                  </a:lnTo>
                  <a:lnTo>
                    <a:pt x="20" y="434"/>
                  </a:lnTo>
                  <a:lnTo>
                    <a:pt x="4" y="135"/>
                  </a:lnTo>
                  <a:lnTo>
                    <a:pt x="1216" y="0"/>
                  </a:lnTo>
                  <a:lnTo>
                    <a:pt x="1260" y="628"/>
                  </a:lnTo>
                  <a:lnTo>
                    <a:pt x="1247" y="669"/>
                  </a:lnTo>
                  <a:lnTo>
                    <a:pt x="1235" y="706"/>
                  </a:lnTo>
                  <a:lnTo>
                    <a:pt x="1221" y="742"/>
                  </a:lnTo>
                  <a:lnTo>
                    <a:pt x="1207" y="775"/>
                  </a:lnTo>
                  <a:lnTo>
                    <a:pt x="1192" y="805"/>
                  </a:lnTo>
                  <a:lnTo>
                    <a:pt x="1177" y="833"/>
                  </a:lnTo>
                  <a:lnTo>
                    <a:pt x="1161" y="858"/>
                  </a:lnTo>
                  <a:lnTo>
                    <a:pt x="1144" y="882"/>
                  </a:lnTo>
                  <a:lnTo>
                    <a:pt x="1127" y="902"/>
                  </a:lnTo>
                  <a:lnTo>
                    <a:pt x="1110" y="922"/>
                  </a:lnTo>
                  <a:lnTo>
                    <a:pt x="1092" y="938"/>
                  </a:lnTo>
                  <a:lnTo>
                    <a:pt x="1074" y="953"/>
                  </a:lnTo>
                  <a:lnTo>
                    <a:pt x="1055" y="965"/>
                  </a:lnTo>
                  <a:lnTo>
                    <a:pt x="1037" y="977"/>
                  </a:lnTo>
                  <a:lnTo>
                    <a:pt x="1019" y="986"/>
                  </a:lnTo>
                  <a:lnTo>
                    <a:pt x="1000" y="993"/>
                  </a:lnTo>
                  <a:lnTo>
                    <a:pt x="982" y="998"/>
                  </a:lnTo>
                  <a:lnTo>
                    <a:pt x="962" y="1002"/>
                  </a:lnTo>
                  <a:lnTo>
                    <a:pt x="944" y="1004"/>
                  </a:lnTo>
                  <a:lnTo>
                    <a:pt x="926" y="1005"/>
                  </a:lnTo>
                  <a:lnTo>
                    <a:pt x="907" y="1004"/>
                  </a:lnTo>
                  <a:lnTo>
                    <a:pt x="889" y="1002"/>
                  </a:lnTo>
                  <a:lnTo>
                    <a:pt x="871" y="999"/>
                  </a:lnTo>
                  <a:lnTo>
                    <a:pt x="853" y="994"/>
                  </a:lnTo>
                  <a:lnTo>
                    <a:pt x="837" y="988"/>
                  </a:lnTo>
                  <a:lnTo>
                    <a:pt x="819" y="981"/>
                  </a:lnTo>
                  <a:lnTo>
                    <a:pt x="803" y="973"/>
                  </a:lnTo>
                  <a:lnTo>
                    <a:pt x="788" y="963"/>
                  </a:lnTo>
                  <a:lnTo>
                    <a:pt x="772" y="953"/>
                  </a:lnTo>
                  <a:lnTo>
                    <a:pt x="758" y="943"/>
                  </a:lnTo>
                  <a:lnTo>
                    <a:pt x="744" y="931"/>
                  </a:lnTo>
                  <a:lnTo>
                    <a:pt x="730" y="918"/>
                  </a:lnTo>
                  <a:lnTo>
                    <a:pt x="713" y="899"/>
                  </a:lnTo>
                  <a:lnTo>
                    <a:pt x="698" y="882"/>
                  </a:lnTo>
                  <a:lnTo>
                    <a:pt x="683" y="866"/>
                  </a:lnTo>
                  <a:lnTo>
                    <a:pt x="671" y="849"/>
                  </a:lnTo>
                  <a:lnTo>
                    <a:pt x="650" y="822"/>
                  </a:lnTo>
                  <a:lnTo>
                    <a:pt x="631" y="800"/>
                  </a:lnTo>
                  <a:lnTo>
                    <a:pt x="623" y="792"/>
                  </a:lnTo>
                  <a:lnTo>
                    <a:pt x="615" y="786"/>
                  </a:lnTo>
                  <a:lnTo>
                    <a:pt x="611" y="784"/>
                  </a:lnTo>
                  <a:lnTo>
                    <a:pt x="608" y="782"/>
                  </a:lnTo>
                  <a:lnTo>
                    <a:pt x="604" y="781"/>
                  </a:lnTo>
                  <a:lnTo>
                    <a:pt x="600" y="780"/>
                  </a:lnTo>
                  <a:lnTo>
                    <a:pt x="594" y="780"/>
                  </a:lnTo>
                  <a:lnTo>
                    <a:pt x="590" y="781"/>
                  </a:lnTo>
                  <a:lnTo>
                    <a:pt x="586" y="782"/>
                  </a:lnTo>
                  <a:lnTo>
                    <a:pt x="581" y="784"/>
                  </a:lnTo>
                  <a:lnTo>
                    <a:pt x="572" y="789"/>
                  </a:lnTo>
                  <a:lnTo>
                    <a:pt x="561" y="797"/>
                  </a:lnTo>
                  <a:lnTo>
                    <a:pt x="51" y="121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6" name="Freeform 154">
              <a:extLst>
                <a:ext uri="{FF2B5EF4-FFF2-40B4-BE49-F238E27FC236}">
                  <a16:creationId xmlns:a16="http://schemas.microsoft.com/office/drawing/2014/main" id="{4BA99C83-D884-477A-BE87-D37200D2C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2023"/>
              <a:ext cx="84" cy="94"/>
            </a:xfrm>
            <a:custGeom>
              <a:avLst/>
              <a:gdLst>
                <a:gd name="T0" fmla="*/ 331 w 336"/>
                <a:gd name="T1" fmla="*/ 0 h 375"/>
                <a:gd name="T2" fmla="*/ 16 w 336"/>
                <a:gd name="T3" fmla="*/ 37 h 375"/>
                <a:gd name="T4" fmla="*/ 11 w 336"/>
                <a:gd name="T5" fmla="*/ 61 h 375"/>
                <a:gd name="T6" fmla="*/ 8 w 336"/>
                <a:gd name="T7" fmla="*/ 85 h 375"/>
                <a:gd name="T8" fmla="*/ 5 w 336"/>
                <a:gd name="T9" fmla="*/ 107 h 375"/>
                <a:gd name="T10" fmla="*/ 3 w 336"/>
                <a:gd name="T11" fmla="*/ 129 h 375"/>
                <a:gd name="T12" fmla="*/ 0 w 336"/>
                <a:gd name="T13" fmla="*/ 149 h 375"/>
                <a:gd name="T14" fmla="*/ 0 w 336"/>
                <a:gd name="T15" fmla="*/ 170 h 375"/>
                <a:gd name="T16" fmla="*/ 0 w 336"/>
                <a:gd name="T17" fmla="*/ 188 h 375"/>
                <a:gd name="T18" fmla="*/ 0 w 336"/>
                <a:gd name="T19" fmla="*/ 206 h 375"/>
                <a:gd name="T20" fmla="*/ 3 w 336"/>
                <a:gd name="T21" fmla="*/ 223 h 375"/>
                <a:gd name="T22" fmla="*/ 5 w 336"/>
                <a:gd name="T23" fmla="*/ 239 h 375"/>
                <a:gd name="T24" fmla="*/ 8 w 336"/>
                <a:gd name="T25" fmla="*/ 253 h 375"/>
                <a:gd name="T26" fmla="*/ 12 w 336"/>
                <a:gd name="T27" fmla="*/ 268 h 375"/>
                <a:gd name="T28" fmla="*/ 16 w 336"/>
                <a:gd name="T29" fmla="*/ 281 h 375"/>
                <a:gd name="T30" fmla="*/ 21 w 336"/>
                <a:gd name="T31" fmla="*/ 293 h 375"/>
                <a:gd name="T32" fmla="*/ 26 w 336"/>
                <a:gd name="T33" fmla="*/ 304 h 375"/>
                <a:gd name="T34" fmla="*/ 32 w 336"/>
                <a:gd name="T35" fmla="*/ 315 h 375"/>
                <a:gd name="T36" fmla="*/ 39 w 336"/>
                <a:gd name="T37" fmla="*/ 325 h 375"/>
                <a:gd name="T38" fmla="*/ 46 w 336"/>
                <a:gd name="T39" fmla="*/ 334 h 375"/>
                <a:gd name="T40" fmla="*/ 55 w 336"/>
                <a:gd name="T41" fmla="*/ 341 h 375"/>
                <a:gd name="T42" fmla="*/ 63 w 336"/>
                <a:gd name="T43" fmla="*/ 348 h 375"/>
                <a:gd name="T44" fmla="*/ 72 w 336"/>
                <a:gd name="T45" fmla="*/ 354 h 375"/>
                <a:gd name="T46" fmla="*/ 81 w 336"/>
                <a:gd name="T47" fmla="*/ 359 h 375"/>
                <a:gd name="T48" fmla="*/ 91 w 336"/>
                <a:gd name="T49" fmla="*/ 364 h 375"/>
                <a:gd name="T50" fmla="*/ 103 w 336"/>
                <a:gd name="T51" fmla="*/ 367 h 375"/>
                <a:gd name="T52" fmla="*/ 113 w 336"/>
                <a:gd name="T53" fmla="*/ 371 h 375"/>
                <a:gd name="T54" fmla="*/ 125 w 336"/>
                <a:gd name="T55" fmla="*/ 373 h 375"/>
                <a:gd name="T56" fmla="*/ 136 w 336"/>
                <a:gd name="T57" fmla="*/ 374 h 375"/>
                <a:gd name="T58" fmla="*/ 150 w 336"/>
                <a:gd name="T59" fmla="*/ 375 h 375"/>
                <a:gd name="T60" fmla="*/ 162 w 336"/>
                <a:gd name="T61" fmla="*/ 374 h 375"/>
                <a:gd name="T62" fmla="*/ 175 w 336"/>
                <a:gd name="T63" fmla="*/ 373 h 375"/>
                <a:gd name="T64" fmla="*/ 190 w 336"/>
                <a:gd name="T65" fmla="*/ 371 h 375"/>
                <a:gd name="T66" fmla="*/ 204 w 336"/>
                <a:gd name="T67" fmla="*/ 367 h 375"/>
                <a:gd name="T68" fmla="*/ 218 w 336"/>
                <a:gd name="T69" fmla="*/ 365 h 375"/>
                <a:gd name="T70" fmla="*/ 230 w 336"/>
                <a:gd name="T71" fmla="*/ 361 h 375"/>
                <a:gd name="T72" fmla="*/ 243 w 336"/>
                <a:gd name="T73" fmla="*/ 357 h 375"/>
                <a:gd name="T74" fmla="*/ 254 w 336"/>
                <a:gd name="T75" fmla="*/ 351 h 375"/>
                <a:gd name="T76" fmla="*/ 264 w 336"/>
                <a:gd name="T77" fmla="*/ 345 h 375"/>
                <a:gd name="T78" fmla="*/ 274 w 336"/>
                <a:gd name="T79" fmla="*/ 338 h 375"/>
                <a:gd name="T80" fmla="*/ 283 w 336"/>
                <a:gd name="T81" fmla="*/ 330 h 375"/>
                <a:gd name="T82" fmla="*/ 291 w 336"/>
                <a:gd name="T83" fmla="*/ 322 h 375"/>
                <a:gd name="T84" fmla="*/ 298 w 336"/>
                <a:gd name="T85" fmla="*/ 312 h 375"/>
                <a:gd name="T86" fmla="*/ 304 w 336"/>
                <a:gd name="T87" fmla="*/ 302 h 375"/>
                <a:gd name="T88" fmla="*/ 309 w 336"/>
                <a:gd name="T89" fmla="*/ 292 h 375"/>
                <a:gd name="T90" fmla="*/ 314 w 336"/>
                <a:gd name="T91" fmla="*/ 281 h 375"/>
                <a:gd name="T92" fmla="*/ 318 w 336"/>
                <a:gd name="T93" fmla="*/ 269 h 375"/>
                <a:gd name="T94" fmla="*/ 322 w 336"/>
                <a:gd name="T95" fmla="*/ 257 h 375"/>
                <a:gd name="T96" fmla="*/ 325 w 336"/>
                <a:gd name="T97" fmla="*/ 244 h 375"/>
                <a:gd name="T98" fmla="*/ 329 w 336"/>
                <a:gd name="T99" fmla="*/ 231 h 375"/>
                <a:gd name="T100" fmla="*/ 333 w 336"/>
                <a:gd name="T101" fmla="*/ 204 h 375"/>
                <a:gd name="T102" fmla="*/ 335 w 336"/>
                <a:gd name="T103" fmla="*/ 176 h 375"/>
                <a:gd name="T104" fmla="*/ 336 w 336"/>
                <a:gd name="T105" fmla="*/ 147 h 375"/>
                <a:gd name="T106" fmla="*/ 336 w 336"/>
                <a:gd name="T107" fmla="*/ 118 h 375"/>
                <a:gd name="T108" fmla="*/ 334 w 336"/>
                <a:gd name="T109" fmla="*/ 57 h 375"/>
                <a:gd name="T110" fmla="*/ 331 w 336"/>
                <a:gd name="T111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" h="375">
                  <a:moveTo>
                    <a:pt x="331" y="0"/>
                  </a:moveTo>
                  <a:lnTo>
                    <a:pt x="16" y="37"/>
                  </a:lnTo>
                  <a:lnTo>
                    <a:pt x="11" y="61"/>
                  </a:lnTo>
                  <a:lnTo>
                    <a:pt x="8" y="85"/>
                  </a:lnTo>
                  <a:lnTo>
                    <a:pt x="5" y="107"/>
                  </a:lnTo>
                  <a:lnTo>
                    <a:pt x="3" y="129"/>
                  </a:lnTo>
                  <a:lnTo>
                    <a:pt x="0" y="149"/>
                  </a:lnTo>
                  <a:lnTo>
                    <a:pt x="0" y="170"/>
                  </a:lnTo>
                  <a:lnTo>
                    <a:pt x="0" y="188"/>
                  </a:lnTo>
                  <a:lnTo>
                    <a:pt x="0" y="206"/>
                  </a:lnTo>
                  <a:lnTo>
                    <a:pt x="3" y="223"/>
                  </a:lnTo>
                  <a:lnTo>
                    <a:pt x="5" y="239"/>
                  </a:lnTo>
                  <a:lnTo>
                    <a:pt x="8" y="253"/>
                  </a:lnTo>
                  <a:lnTo>
                    <a:pt x="12" y="268"/>
                  </a:lnTo>
                  <a:lnTo>
                    <a:pt x="16" y="281"/>
                  </a:lnTo>
                  <a:lnTo>
                    <a:pt x="21" y="293"/>
                  </a:lnTo>
                  <a:lnTo>
                    <a:pt x="26" y="304"/>
                  </a:lnTo>
                  <a:lnTo>
                    <a:pt x="32" y="315"/>
                  </a:lnTo>
                  <a:lnTo>
                    <a:pt x="39" y="325"/>
                  </a:lnTo>
                  <a:lnTo>
                    <a:pt x="46" y="334"/>
                  </a:lnTo>
                  <a:lnTo>
                    <a:pt x="55" y="341"/>
                  </a:lnTo>
                  <a:lnTo>
                    <a:pt x="63" y="348"/>
                  </a:lnTo>
                  <a:lnTo>
                    <a:pt x="72" y="354"/>
                  </a:lnTo>
                  <a:lnTo>
                    <a:pt x="81" y="359"/>
                  </a:lnTo>
                  <a:lnTo>
                    <a:pt x="91" y="364"/>
                  </a:lnTo>
                  <a:lnTo>
                    <a:pt x="103" y="367"/>
                  </a:lnTo>
                  <a:lnTo>
                    <a:pt x="113" y="371"/>
                  </a:lnTo>
                  <a:lnTo>
                    <a:pt x="125" y="373"/>
                  </a:lnTo>
                  <a:lnTo>
                    <a:pt x="136" y="374"/>
                  </a:lnTo>
                  <a:lnTo>
                    <a:pt x="150" y="375"/>
                  </a:lnTo>
                  <a:lnTo>
                    <a:pt x="162" y="374"/>
                  </a:lnTo>
                  <a:lnTo>
                    <a:pt x="175" y="373"/>
                  </a:lnTo>
                  <a:lnTo>
                    <a:pt x="190" y="371"/>
                  </a:lnTo>
                  <a:lnTo>
                    <a:pt x="204" y="367"/>
                  </a:lnTo>
                  <a:lnTo>
                    <a:pt x="218" y="365"/>
                  </a:lnTo>
                  <a:lnTo>
                    <a:pt x="230" y="361"/>
                  </a:lnTo>
                  <a:lnTo>
                    <a:pt x="243" y="357"/>
                  </a:lnTo>
                  <a:lnTo>
                    <a:pt x="254" y="351"/>
                  </a:lnTo>
                  <a:lnTo>
                    <a:pt x="264" y="345"/>
                  </a:lnTo>
                  <a:lnTo>
                    <a:pt x="274" y="338"/>
                  </a:lnTo>
                  <a:lnTo>
                    <a:pt x="283" y="330"/>
                  </a:lnTo>
                  <a:lnTo>
                    <a:pt x="291" y="322"/>
                  </a:lnTo>
                  <a:lnTo>
                    <a:pt x="298" y="312"/>
                  </a:lnTo>
                  <a:lnTo>
                    <a:pt x="304" y="302"/>
                  </a:lnTo>
                  <a:lnTo>
                    <a:pt x="309" y="292"/>
                  </a:lnTo>
                  <a:lnTo>
                    <a:pt x="314" y="281"/>
                  </a:lnTo>
                  <a:lnTo>
                    <a:pt x="318" y="269"/>
                  </a:lnTo>
                  <a:lnTo>
                    <a:pt x="322" y="257"/>
                  </a:lnTo>
                  <a:lnTo>
                    <a:pt x="325" y="244"/>
                  </a:lnTo>
                  <a:lnTo>
                    <a:pt x="329" y="231"/>
                  </a:lnTo>
                  <a:lnTo>
                    <a:pt x="333" y="204"/>
                  </a:lnTo>
                  <a:lnTo>
                    <a:pt x="335" y="176"/>
                  </a:lnTo>
                  <a:lnTo>
                    <a:pt x="336" y="147"/>
                  </a:lnTo>
                  <a:lnTo>
                    <a:pt x="336" y="118"/>
                  </a:lnTo>
                  <a:lnTo>
                    <a:pt x="334" y="57"/>
                  </a:lnTo>
                  <a:lnTo>
                    <a:pt x="33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7" name="Freeform 155">
              <a:extLst>
                <a:ext uri="{FF2B5EF4-FFF2-40B4-BE49-F238E27FC236}">
                  <a16:creationId xmlns:a16="http://schemas.microsoft.com/office/drawing/2014/main" id="{A5596715-72C3-481A-92CC-BFE89F8A8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582"/>
              <a:ext cx="368" cy="360"/>
            </a:xfrm>
            <a:custGeom>
              <a:avLst/>
              <a:gdLst>
                <a:gd name="T0" fmla="*/ 1206 w 1470"/>
                <a:gd name="T1" fmla="*/ 0 h 1439"/>
                <a:gd name="T2" fmla="*/ 1281 w 1470"/>
                <a:gd name="T3" fmla="*/ 283 h 1439"/>
                <a:gd name="T4" fmla="*/ 1257 w 1470"/>
                <a:gd name="T5" fmla="*/ 290 h 1439"/>
                <a:gd name="T6" fmla="*/ 1210 w 1470"/>
                <a:gd name="T7" fmla="*/ 301 h 1439"/>
                <a:gd name="T8" fmla="*/ 1135 w 1470"/>
                <a:gd name="T9" fmla="*/ 315 h 1439"/>
                <a:gd name="T10" fmla="*/ 1056 w 1470"/>
                <a:gd name="T11" fmla="*/ 331 h 1439"/>
                <a:gd name="T12" fmla="*/ 1001 w 1470"/>
                <a:gd name="T13" fmla="*/ 349 h 1439"/>
                <a:gd name="T14" fmla="*/ 970 w 1470"/>
                <a:gd name="T15" fmla="*/ 362 h 1439"/>
                <a:gd name="T16" fmla="*/ 946 w 1470"/>
                <a:gd name="T17" fmla="*/ 378 h 1439"/>
                <a:gd name="T18" fmla="*/ 928 w 1470"/>
                <a:gd name="T19" fmla="*/ 396 h 1439"/>
                <a:gd name="T20" fmla="*/ 920 w 1470"/>
                <a:gd name="T21" fmla="*/ 418 h 1439"/>
                <a:gd name="T22" fmla="*/ 922 w 1470"/>
                <a:gd name="T23" fmla="*/ 443 h 1439"/>
                <a:gd name="T24" fmla="*/ 937 w 1470"/>
                <a:gd name="T25" fmla="*/ 473 h 1439"/>
                <a:gd name="T26" fmla="*/ 965 w 1470"/>
                <a:gd name="T27" fmla="*/ 506 h 1439"/>
                <a:gd name="T28" fmla="*/ 1421 w 1470"/>
                <a:gd name="T29" fmla="*/ 842 h 1439"/>
                <a:gd name="T30" fmla="*/ 1054 w 1470"/>
                <a:gd name="T31" fmla="*/ 800 h 1439"/>
                <a:gd name="T32" fmla="*/ 1025 w 1470"/>
                <a:gd name="T33" fmla="*/ 769 h 1439"/>
                <a:gd name="T34" fmla="*/ 995 w 1470"/>
                <a:gd name="T35" fmla="*/ 746 h 1439"/>
                <a:gd name="T36" fmla="*/ 979 w 1470"/>
                <a:gd name="T37" fmla="*/ 738 h 1439"/>
                <a:gd name="T38" fmla="*/ 964 w 1470"/>
                <a:gd name="T39" fmla="*/ 732 h 1439"/>
                <a:gd name="T40" fmla="*/ 949 w 1470"/>
                <a:gd name="T41" fmla="*/ 729 h 1439"/>
                <a:gd name="T42" fmla="*/ 933 w 1470"/>
                <a:gd name="T43" fmla="*/ 728 h 1439"/>
                <a:gd name="T44" fmla="*/ 917 w 1470"/>
                <a:gd name="T45" fmla="*/ 729 h 1439"/>
                <a:gd name="T46" fmla="*/ 902 w 1470"/>
                <a:gd name="T47" fmla="*/ 733 h 1439"/>
                <a:gd name="T48" fmla="*/ 886 w 1470"/>
                <a:gd name="T49" fmla="*/ 739 h 1439"/>
                <a:gd name="T50" fmla="*/ 871 w 1470"/>
                <a:gd name="T51" fmla="*/ 748 h 1439"/>
                <a:gd name="T52" fmla="*/ 856 w 1470"/>
                <a:gd name="T53" fmla="*/ 760 h 1439"/>
                <a:gd name="T54" fmla="*/ 840 w 1470"/>
                <a:gd name="T55" fmla="*/ 773 h 1439"/>
                <a:gd name="T56" fmla="*/ 812 w 1470"/>
                <a:gd name="T57" fmla="*/ 808 h 1439"/>
                <a:gd name="T58" fmla="*/ 657 w 1470"/>
                <a:gd name="T59" fmla="*/ 974 h 1439"/>
                <a:gd name="T60" fmla="*/ 527 w 1470"/>
                <a:gd name="T61" fmla="*/ 1124 h 1439"/>
                <a:gd name="T62" fmla="*/ 402 w 1470"/>
                <a:gd name="T63" fmla="*/ 1273 h 1439"/>
                <a:gd name="T64" fmla="*/ 269 w 1470"/>
                <a:gd name="T65" fmla="*/ 1439 h 1439"/>
                <a:gd name="T66" fmla="*/ 249 w 1470"/>
                <a:gd name="T67" fmla="*/ 1401 h 1439"/>
                <a:gd name="T68" fmla="*/ 231 w 1470"/>
                <a:gd name="T69" fmla="*/ 1363 h 1439"/>
                <a:gd name="T70" fmla="*/ 218 w 1470"/>
                <a:gd name="T71" fmla="*/ 1325 h 1439"/>
                <a:gd name="T72" fmla="*/ 210 w 1470"/>
                <a:gd name="T73" fmla="*/ 1287 h 1439"/>
                <a:gd name="T74" fmla="*/ 207 w 1470"/>
                <a:gd name="T75" fmla="*/ 1248 h 1439"/>
                <a:gd name="T76" fmla="*/ 212 w 1470"/>
                <a:gd name="T77" fmla="*/ 1209 h 1439"/>
                <a:gd name="T78" fmla="*/ 217 w 1470"/>
                <a:gd name="T79" fmla="*/ 1191 h 1439"/>
                <a:gd name="T80" fmla="*/ 225 w 1470"/>
                <a:gd name="T81" fmla="*/ 1172 h 1439"/>
                <a:gd name="T82" fmla="*/ 235 w 1470"/>
                <a:gd name="T83" fmla="*/ 1152 h 1439"/>
                <a:gd name="T84" fmla="*/ 248 w 1470"/>
                <a:gd name="T85" fmla="*/ 1134 h 1439"/>
                <a:gd name="T86" fmla="*/ 677 w 1470"/>
                <a:gd name="T87" fmla="*/ 557 h 1439"/>
                <a:gd name="T88" fmla="*/ 690 w 1470"/>
                <a:gd name="T89" fmla="*/ 530 h 1439"/>
                <a:gd name="T90" fmla="*/ 696 w 1470"/>
                <a:gd name="T91" fmla="*/ 509 h 1439"/>
                <a:gd name="T92" fmla="*/ 694 w 1470"/>
                <a:gd name="T93" fmla="*/ 495 h 1439"/>
                <a:gd name="T94" fmla="*/ 691 w 1470"/>
                <a:gd name="T95" fmla="*/ 489 h 1439"/>
                <a:gd name="T96" fmla="*/ 684 w 1470"/>
                <a:gd name="T97" fmla="*/ 481 h 1439"/>
                <a:gd name="T98" fmla="*/ 668 w 1470"/>
                <a:gd name="T99" fmla="*/ 475 h 1439"/>
                <a:gd name="T100" fmla="*/ 645 w 1470"/>
                <a:gd name="T101" fmla="*/ 474 h 1439"/>
                <a:gd name="T102" fmla="*/ 619 w 1470"/>
                <a:gd name="T103" fmla="*/ 478 h 1439"/>
                <a:gd name="T104" fmla="*/ 113 w 1470"/>
                <a:gd name="T105" fmla="*/ 604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70" h="1439">
                  <a:moveTo>
                    <a:pt x="0" y="288"/>
                  </a:moveTo>
                  <a:lnTo>
                    <a:pt x="1206" y="0"/>
                  </a:lnTo>
                  <a:lnTo>
                    <a:pt x="1290" y="279"/>
                  </a:lnTo>
                  <a:lnTo>
                    <a:pt x="1281" y="283"/>
                  </a:lnTo>
                  <a:lnTo>
                    <a:pt x="1270" y="287"/>
                  </a:lnTo>
                  <a:lnTo>
                    <a:pt x="1257" y="290"/>
                  </a:lnTo>
                  <a:lnTo>
                    <a:pt x="1243" y="293"/>
                  </a:lnTo>
                  <a:lnTo>
                    <a:pt x="1210" y="301"/>
                  </a:lnTo>
                  <a:lnTo>
                    <a:pt x="1174" y="307"/>
                  </a:lnTo>
                  <a:lnTo>
                    <a:pt x="1135" y="315"/>
                  </a:lnTo>
                  <a:lnTo>
                    <a:pt x="1095" y="322"/>
                  </a:lnTo>
                  <a:lnTo>
                    <a:pt x="1056" y="331"/>
                  </a:lnTo>
                  <a:lnTo>
                    <a:pt x="1018" y="342"/>
                  </a:lnTo>
                  <a:lnTo>
                    <a:pt x="1001" y="349"/>
                  </a:lnTo>
                  <a:lnTo>
                    <a:pt x="986" y="355"/>
                  </a:lnTo>
                  <a:lnTo>
                    <a:pt x="970" y="362"/>
                  </a:lnTo>
                  <a:lnTo>
                    <a:pt x="957" y="370"/>
                  </a:lnTo>
                  <a:lnTo>
                    <a:pt x="946" y="378"/>
                  </a:lnTo>
                  <a:lnTo>
                    <a:pt x="936" y="386"/>
                  </a:lnTo>
                  <a:lnTo>
                    <a:pt x="928" y="396"/>
                  </a:lnTo>
                  <a:lnTo>
                    <a:pt x="923" y="407"/>
                  </a:lnTo>
                  <a:lnTo>
                    <a:pt x="920" y="418"/>
                  </a:lnTo>
                  <a:lnTo>
                    <a:pt x="920" y="430"/>
                  </a:lnTo>
                  <a:lnTo>
                    <a:pt x="922" y="443"/>
                  </a:lnTo>
                  <a:lnTo>
                    <a:pt x="928" y="458"/>
                  </a:lnTo>
                  <a:lnTo>
                    <a:pt x="937" y="473"/>
                  </a:lnTo>
                  <a:lnTo>
                    <a:pt x="950" y="488"/>
                  </a:lnTo>
                  <a:lnTo>
                    <a:pt x="965" y="506"/>
                  </a:lnTo>
                  <a:lnTo>
                    <a:pt x="985" y="524"/>
                  </a:lnTo>
                  <a:lnTo>
                    <a:pt x="1421" y="842"/>
                  </a:lnTo>
                  <a:lnTo>
                    <a:pt x="1470" y="1153"/>
                  </a:lnTo>
                  <a:lnTo>
                    <a:pt x="1054" y="800"/>
                  </a:lnTo>
                  <a:lnTo>
                    <a:pt x="1040" y="784"/>
                  </a:lnTo>
                  <a:lnTo>
                    <a:pt x="1025" y="769"/>
                  </a:lnTo>
                  <a:lnTo>
                    <a:pt x="1010" y="757"/>
                  </a:lnTo>
                  <a:lnTo>
                    <a:pt x="995" y="746"/>
                  </a:lnTo>
                  <a:lnTo>
                    <a:pt x="988" y="742"/>
                  </a:lnTo>
                  <a:lnTo>
                    <a:pt x="979" y="738"/>
                  </a:lnTo>
                  <a:lnTo>
                    <a:pt x="972" y="735"/>
                  </a:lnTo>
                  <a:lnTo>
                    <a:pt x="964" y="732"/>
                  </a:lnTo>
                  <a:lnTo>
                    <a:pt x="956" y="730"/>
                  </a:lnTo>
                  <a:lnTo>
                    <a:pt x="949" y="729"/>
                  </a:lnTo>
                  <a:lnTo>
                    <a:pt x="941" y="728"/>
                  </a:lnTo>
                  <a:lnTo>
                    <a:pt x="933" y="728"/>
                  </a:lnTo>
                  <a:lnTo>
                    <a:pt x="925" y="729"/>
                  </a:lnTo>
                  <a:lnTo>
                    <a:pt x="917" y="729"/>
                  </a:lnTo>
                  <a:lnTo>
                    <a:pt x="910" y="731"/>
                  </a:lnTo>
                  <a:lnTo>
                    <a:pt x="902" y="733"/>
                  </a:lnTo>
                  <a:lnTo>
                    <a:pt x="894" y="736"/>
                  </a:lnTo>
                  <a:lnTo>
                    <a:pt x="886" y="739"/>
                  </a:lnTo>
                  <a:lnTo>
                    <a:pt x="878" y="743"/>
                  </a:lnTo>
                  <a:lnTo>
                    <a:pt x="871" y="748"/>
                  </a:lnTo>
                  <a:lnTo>
                    <a:pt x="863" y="753"/>
                  </a:lnTo>
                  <a:lnTo>
                    <a:pt x="856" y="760"/>
                  </a:lnTo>
                  <a:lnTo>
                    <a:pt x="849" y="766"/>
                  </a:lnTo>
                  <a:lnTo>
                    <a:pt x="840" y="773"/>
                  </a:lnTo>
                  <a:lnTo>
                    <a:pt x="826" y="789"/>
                  </a:lnTo>
                  <a:lnTo>
                    <a:pt x="812" y="808"/>
                  </a:lnTo>
                  <a:lnTo>
                    <a:pt x="730" y="894"/>
                  </a:lnTo>
                  <a:lnTo>
                    <a:pt x="657" y="974"/>
                  </a:lnTo>
                  <a:lnTo>
                    <a:pt x="590" y="1049"/>
                  </a:lnTo>
                  <a:lnTo>
                    <a:pt x="527" y="1124"/>
                  </a:lnTo>
                  <a:lnTo>
                    <a:pt x="464" y="1197"/>
                  </a:lnTo>
                  <a:lnTo>
                    <a:pt x="402" y="1273"/>
                  </a:lnTo>
                  <a:lnTo>
                    <a:pt x="338" y="1353"/>
                  </a:lnTo>
                  <a:lnTo>
                    <a:pt x="269" y="1439"/>
                  </a:lnTo>
                  <a:lnTo>
                    <a:pt x="259" y="1421"/>
                  </a:lnTo>
                  <a:lnTo>
                    <a:pt x="249" y="1401"/>
                  </a:lnTo>
                  <a:lnTo>
                    <a:pt x="239" y="1383"/>
                  </a:lnTo>
                  <a:lnTo>
                    <a:pt x="231" y="1363"/>
                  </a:lnTo>
                  <a:lnTo>
                    <a:pt x="224" y="1344"/>
                  </a:lnTo>
                  <a:lnTo>
                    <a:pt x="218" y="1325"/>
                  </a:lnTo>
                  <a:lnTo>
                    <a:pt x="213" y="1306"/>
                  </a:lnTo>
                  <a:lnTo>
                    <a:pt x="210" y="1287"/>
                  </a:lnTo>
                  <a:lnTo>
                    <a:pt x="208" y="1268"/>
                  </a:lnTo>
                  <a:lnTo>
                    <a:pt x="207" y="1248"/>
                  </a:lnTo>
                  <a:lnTo>
                    <a:pt x="209" y="1229"/>
                  </a:lnTo>
                  <a:lnTo>
                    <a:pt x="212" y="1209"/>
                  </a:lnTo>
                  <a:lnTo>
                    <a:pt x="215" y="1200"/>
                  </a:lnTo>
                  <a:lnTo>
                    <a:pt x="217" y="1191"/>
                  </a:lnTo>
                  <a:lnTo>
                    <a:pt x="221" y="1181"/>
                  </a:lnTo>
                  <a:lnTo>
                    <a:pt x="225" y="1172"/>
                  </a:lnTo>
                  <a:lnTo>
                    <a:pt x="230" y="1162"/>
                  </a:lnTo>
                  <a:lnTo>
                    <a:pt x="235" y="1152"/>
                  </a:lnTo>
                  <a:lnTo>
                    <a:pt x="242" y="1143"/>
                  </a:lnTo>
                  <a:lnTo>
                    <a:pt x="248" y="1134"/>
                  </a:lnTo>
                  <a:lnTo>
                    <a:pt x="666" y="572"/>
                  </a:lnTo>
                  <a:lnTo>
                    <a:pt x="677" y="557"/>
                  </a:lnTo>
                  <a:lnTo>
                    <a:pt x="685" y="543"/>
                  </a:lnTo>
                  <a:lnTo>
                    <a:pt x="690" y="530"/>
                  </a:lnTo>
                  <a:lnTo>
                    <a:pt x="694" y="519"/>
                  </a:lnTo>
                  <a:lnTo>
                    <a:pt x="696" y="509"/>
                  </a:lnTo>
                  <a:lnTo>
                    <a:pt x="695" y="499"/>
                  </a:lnTo>
                  <a:lnTo>
                    <a:pt x="694" y="495"/>
                  </a:lnTo>
                  <a:lnTo>
                    <a:pt x="693" y="492"/>
                  </a:lnTo>
                  <a:lnTo>
                    <a:pt x="691" y="489"/>
                  </a:lnTo>
                  <a:lnTo>
                    <a:pt x="689" y="486"/>
                  </a:lnTo>
                  <a:lnTo>
                    <a:pt x="684" y="481"/>
                  </a:lnTo>
                  <a:lnTo>
                    <a:pt x="676" y="477"/>
                  </a:lnTo>
                  <a:lnTo>
                    <a:pt x="668" y="475"/>
                  </a:lnTo>
                  <a:lnTo>
                    <a:pt x="657" y="474"/>
                  </a:lnTo>
                  <a:lnTo>
                    <a:pt x="645" y="474"/>
                  </a:lnTo>
                  <a:lnTo>
                    <a:pt x="633" y="475"/>
                  </a:lnTo>
                  <a:lnTo>
                    <a:pt x="619" y="478"/>
                  </a:lnTo>
                  <a:lnTo>
                    <a:pt x="603" y="482"/>
                  </a:lnTo>
                  <a:lnTo>
                    <a:pt x="113" y="604"/>
                  </a:lnTo>
                  <a:lnTo>
                    <a:pt x="0" y="28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8" name="Freeform 156">
              <a:extLst>
                <a:ext uri="{FF2B5EF4-FFF2-40B4-BE49-F238E27FC236}">
                  <a16:creationId xmlns:a16="http://schemas.microsoft.com/office/drawing/2014/main" id="{4DEB8DC9-CDF8-4857-9ED2-84FF5BAF6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" y="2646"/>
              <a:ext cx="511" cy="651"/>
            </a:xfrm>
            <a:custGeom>
              <a:avLst/>
              <a:gdLst>
                <a:gd name="T0" fmla="*/ 1670 w 2046"/>
                <a:gd name="T1" fmla="*/ 1548 h 2604"/>
                <a:gd name="T2" fmla="*/ 247 w 2046"/>
                <a:gd name="T3" fmla="*/ 0 h 2604"/>
                <a:gd name="T4" fmla="*/ 0 w 2046"/>
                <a:gd name="T5" fmla="*/ 168 h 2604"/>
                <a:gd name="T6" fmla="*/ 1234 w 2046"/>
                <a:gd name="T7" fmla="*/ 1597 h 2604"/>
                <a:gd name="T8" fmla="*/ 1284 w 2046"/>
                <a:gd name="T9" fmla="*/ 1656 h 2604"/>
                <a:gd name="T10" fmla="*/ 1332 w 2046"/>
                <a:gd name="T11" fmla="*/ 1713 h 2604"/>
                <a:gd name="T12" fmla="*/ 1379 w 2046"/>
                <a:gd name="T13" fmla="*/ 1771 h 2604"/>
                <a:gd name="T14" fmla="*/ 1423 w 2046"/>
                <a:gd name="T15" fmla="*/ 1829 h 2604"/>
                <a:gd name="T16" fmla="*/ 1445 w 2046"/>
                <a:gd name="T17" fmla="*/ 1859 h 2604"/>
                <a:gd name="T18" fmla="*/ 1466 w 2046"/>
                <a:gd name="T19" fmla="*/ 1888 h 2604"/>
                <a:gd name="T20" fmla="*/ 1487 w 2046"/>
                <a:gd name="T21" fmla="*/ 1918 h 2604"/>
                <a:gd name="T22" fmla="*/ 1506 w 2046"/>
                <a:gd name="T23" fmla="*/ 1948 h 2604"/>
                <a:gd name="T24" fmla="*/ 1524 w 2046"/>
                <a:gd name="T25" fmla="*/ 1978 h 2604"/>
                <a:gd name="T26" fmla="*/ 1543 w 2046"/>
                <a:gd name="T27" fmla="*/ 2008 h 2604"/>
                <a:gd name="T28" fmla="*/ 1560 w 2046"/>
                <a:gd name="T29" fmla="*/ 2039 h 2604"/>
                <a:gd name="T30" fmla="*/ 1577 w 2046"/>
                <a:gd name="T31" fmla="*/ 2070 h 2604"/>
                <a:gd name="T32" fmla="*/ 1592 w 2046"/>
                <a:gd name="T33" fmla="*/ 2100 h 2604"/>
                <a:gd name="T34" fmla="*/ 1606 w 2046"/>
                <a:gd name="T35" fmla="*/ 2131 h 2604"/>
                <a:gd name="T36" fmla="*/ 1621 w 2046"/>
                <a:gd name="T37" fmla="*/ 2163 h 2604"/>
                <a:gd name="T38" fmla="*/ 1633 w 2046"/>
                <a:gd name="T39" fmla="*/ 2194 h 2604"/>
                <a:gd name="T40" fmla="*/ 1645 w 2046"/>
                <a:gd name="T41" fmla="*/ 2227 h 2604"/>
                <a:gd name="T42" fmla="*/ 1656 w 2046"/>
                <a:gd name="T43" fmla="*/ 2259 h 2604"/>
                <a:gd name="T44" fmla="*/ 1666 w 2046"/>
                <a:gd name="T45" fmla="*/ 2292 h 2604"/>
                <a:gd name="T46" fmla="*/ 1674 w 2046"/>
                <a:gd name="T47" fmla="*/ 2325 h 2604"/>
                <a:gd name="T48" fmla="*/ 1682 w 2046"/>
                <a:gd name="T49" fmla="*/ 2358 h 2604"/>
                <a:gd name="T50" fmla="*/ 1688 w 2046"/>
                <a:gd name="T51" fmla="*/ 2392 h 2604"/>
                <a:gd name="T52" fmla="*/ 1693 w 2046"/>
                <a:gd name="T53" fmla="*/ 2427 h 2604"/>
                <a:gd name="T54" fmla="*/ 1696 w 2046"/>
                <a:gd name="T55" fmla="*/ 2461 h 2604"/>
                <a:gd name="T56" fmla="*/ 1699 w 2046"/>
                <a:gd name="T57" fmla="*/ 2496 h 2604"/>
                <a:gd name="T58" fmla="*/ 1700 w 2046"/>
                <a:gd name="T59" fmla="*/ 2532 h 2604"/>
                <a:gd name="T60" fmla="*/ 1700 w 2046"/>
                <a:gd name="T61" fmla="*/ 2567 h 2604"/>
                <a:gd name="T62" fmla="*/ 1698 w 2046"/>
                <a:gd name="T63" fmla="*/ 2604 h 2604"/>
                <a:gd name="T64" fmla="*/ 2046 w 2046"/>
                <a:gd name="T65" fmla="*/ 2123 h 2604"/>
                <a:gd name="T66" fmla="*/ 1984 w 2046"/>
                <a:gd name="T67" fmla="*/ 2039 h 2604"/>
                <a:gd name="T68" fmla="*/ 1936 w 2046"/>
                <a:gd name="T69" fmla="*/ 1984 h 2604"/>
                <a:gd name="T70" fmla="*/ 1890 w 2046"/>
                <a:gd name="T71" fmla="*/ 1928 h 2604"/>
                <a:gd name="T72" fmla="*/ 1868 w 2046"/>
                <a:gd name="T73" fmla="*/ 1899 h 2604"/>
                <a:gd name="T74" fmla="*/ 1846 w 2046"/>
                <a:gd name="T75" fmla="*/ 1870 h 2604"/>
                <a:gd name="T76" fmla="*/ 1825 w 2046"/>
                <a:gd name="T77" fmla="*/ 1840 h 2604"/>
                <a:gd name="T78" fmla="*/ 1805 w 2046"/>
                <a:gd name="T79" fmla="*/ 1811 h 2604"/>
                <a:gd name="T80" fmla="*/ 1784 w 2046"/>
                <a:gd name="T81" fmla="*/ 1780 h 2604"/>
                <a:gd name="T82" fmla="*/ 1766 w 2046"/>
                <a:gd name="T83" fmla="*/ 1748 h 2604"/>
                <a:gd name="T84" fmla="*/ 1747 w 2046"/>
                <a:gd name="T85" fmla="*/ 1717 h 2604"/>
                <a:gd name="T86" fmla="*/ 1730 w 2046"/>
                <a:gd name="T87" fmla="*/ 1685 h 2604"/>
                <a:gd name="T88" fmla="*/ 1713 w 2046"/>
                <a:gd name="T89" fmla="*/ 1651 h 2604"/>
                <a:gd name="T90" fmla="*/ 1697 w 2046"/>
                <a:gd name="T91" fmla="*/ 1618 h 2604"/>
                <a:gd name="T92" fmla="*/ 1683 w 2046"/>
                <a:gd name="T93" fmla="*/ 1583 h 2604"/>
                <a:gd name="T94" fmla="*/ 1670 w 2046"/>
                <a:gd name="T95" fmla="*/ 1548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6" h="2604">
                  <a:moveTo>
                    <a:pt x="1670" y="1548"/>
                  </a:moveTo>
                  <a:lnTo>
                    <a:pt x="247" y="0"/>
                  </a:lnTo>
                  <a:lnTo>
                    <a:pt x="0" y="168"/>
                  </a:lnTo>
                  <a:lnTo>
                    <a:pt x="1234" y="1597"/>
                  </a:lnTo>
                  <a:lnTo>
                    <a:pt x="1284" y="1656"/>
                  </a:lnTo>
                  <a:lnTo>
                    <a:pt x="1332" y="1713"/>
                  </a:lnTo>
                  <a:lnTo>
                    <a:pt x="1379" y="1771"/>
                  </a:lnTo>
                  <a:lnTo>
                    <a:pt x="1423" y="1829"/>
                  </a:lnTo>
                  <a:lnTo>
                    <a:pt x="1445" y="1859"/>
                  </a:lnTo>
                  <a:lnTo>
                    <a:pt x="1466" y="1888"/>
                  </a:lnTo>
                  <a:lnTo>
                    <a:pt x="1487" y="1918"/>
                  </a:lnTo>
                  <a:lnTo>
                    <a:pt x="1506" y="1948"/>
                  </a:lnTo>
                  <a:lnTo>
                    <a:pt x="1524" y="1978"/>
                  </a:lnTo>
                  <a:lnTo>
                    <a:pt x="1543" y="2008"/>
                  </a:lnTo>
                  <a:lnTo>
                    <a:pt x="1560" y="2039"/>
                  </a:lnTo>
                  <a:lnTo>
                    <a:pt x="1577" y="2070"/>
                  </a:lnTo>
                  <a:lnTo>
                    <a:pt x="1592" y="2100"/>
                  </a:lnTo>
                  <a:lnTo>
                    <a:pt x="1606" y="2131"/>
                  </a:lnTo>
                  <a:lnTo>
                    <a:pt x="1621" y="2163"/>
                  </a:lnTo>
                  <a:lnTo>
                    <a:pt x="1633" y="2194"/>
                  </a:lnTo>
                  <a:lnTo>
                    <a:pt x="1645" y="2227"/>
                  </a:lnTo>
                  <a:lnTo>
                    <a:pt x="1656" y="2259"/>
                  </a:lnTo>
                  <a:lnTo>
                    <a:pt x="1666" y="2292"/>
                  </a:lnTo>
                  <a:lnTo>
                    <a:pt x="1674" y="2325"/>
                  </a:lnTo>
                  <a:lnTo>
                    <a:pt x="1682" y="2358"/>
                  </a:lnTo>
                  <a:lnTo>
                    <a:pt x="1688" y="2392"/>
                  </a:lnTo>
                  <a:lnTo>
                    <a:pt x="1693" y="2427"/>
                  </a:lnTo>
                  <a:lnTo>
                    <a:pt x="1696" y="2461"/>
                  </a:lnTo>
                  <a:lnTo>
                    <a:pt x="1699" y="2496"/>
                  </a:lnTo>
                  <a:lnTo>
                    <a:pt x="1700" y="2532"/>
                  </a:lnTo>
                  <a:lnTo>
                    <a:pt x="1700" y="2567"/>
                  </a:lnTo>
                  <a:lnTo>
                    <a:pt x="1698" y="2604"/>
                  </a:lnTo>
                  <a:lnTo>
                    <a:pt x="2046" y="2123"/>
                  </a:lnTo>
                  <a:lnTo>
                    <a:pt x="1984" y="2039"/>
                  </a:lnTo>
                  <a:lnTo>
                    <a:pt x="1936" y="1984"/>
                  </a:lnTo>
                  <a:lnTo>
                    <a:pt x="1890" y="1928"/>
                  </a:lnTo>
                  <a:lnTo>
                    <a:pt x="1868" y="1899"/>
                  </a:lnTo>
                  <a:lnTo>
                    <a:pt x="1846" y="1870"/>
                  </a:lnTo>
                  <a:lnTo>
                    <a:pt x="1825" y="1840"/>
                  </a:lnTo>
                  <a:lnTo>
                    <a:pt x="1805" y="1811"/>
                  </a:lnTo>
                  <a:lnTo>
                    <a:pt x="1784" y="1780"/>
                  </a:lnTo>
                  <a:lnTo>
                    <a:pt x="1766" y="1748"/>
                  </a:lnTo>
                  <a:lnTo>
                    <a:pt x="1747" y="1717"/>
                  </a:lnTo>
                  <a:lnTo>
                    <a:pt x="1730" y="1685"/>
                  </a:lnTo>
                  <a:lnTo>
                    <a:pt x="1713" y="1651"/>
                  </a:lnTo>
                  <a:lnTo>
                    <a:pt x="1697" y="1618"/>
                  </a:lnTo>
                  <a:lnTo>
                    <a:pt x="1683" y="1583"/>
                  </a:lnTo>
                  <a:lnTo>
                    <a:pt x="1670" y="15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9" name="Freeform 157">
              <a:extLst>
                <a:ext uri="{FF2B5EF4-FFF2-40B4-BE49-F238E27FC236}">
                  <a16:creationId xmlns:a16="http://schemas.microsoft.com/office/drawing/2014/main" id="{A932BB00-9630-415B-97A8-D653E067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6" y="2641"/>
              <a:ext cx="362" cy="394"/>
            </a:xfrm>
            <a:custGeom>
              <a:avLst/>
              <a:gdLst>
                <a:gd name="T0" fmla="*/ 21 w 1446"/>
                <a:gd name="T1" fmla="*/ 33 h 1579"/>
                <a:gd name="T2" fmla="*/ 0 w 1446"/>
                <a:gd name="T3" fmla="*/ 31 h 1579"/>
                <a:gd name="T4" fmla="*/ 1422 w 1446"/>
                <a:gd name="T5" fmla="*/ 1579 h 1579"/>
                <a:gd name="T6" fmla="*/ 1446 w 1446"/>
                <a:gd name="T7" fmla="*/ 1557 h 1579"/>
                <a:gd name="T8" fmla="*/ 23 w 1446"/>
                <a:gd name="T9" fmla="*/ 10 h 1579"/>
                <a:gd name="T10" fmla="*/ 3 w 1446"/>
                <a:gd name="T11" fmla="*/ 7 h 1579"/>
                <a:gd name="T12" fmla="*/ 23 w 1446"/>
                <a:gd name="T13" fmla="*/ 10 h 1579"/>
                <a:gd name="T14" fmla="*/ 14 w 1446"/>
                <a:gd name="T15" fmla="*/ 0 h 1579"/>
                <a:gd name="T16" fmla="*/ 3 w 1446"/>
                <a:gd name="T17" fmla="*/ 7 h 1579"/>
                <a:gd name="T18" fmla="*/ 21 w 1446"/>
                <a:gd name="T19" fmla="*/ 33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6" h="1579">
                  <a:moveTo>
                    <a:pt x="21" y="33"/>
                  </a:moveTo>
                  <a:lnTo>
                    <a:pt x="0" y="31"/>
                  </a:lnTo>
                  <a:lnTo>
                    <a:pt x="1422" y="1579"/>
                  </a:lnTo>
                  <a:lnTo>
                    <a:pt x="1446" y="1557"/>
                  </a:lnTo>
                  <a:lnTo>
                    <a:pt x="23" y="10"/>
                  </a:lnTo>
                  <a:lnTo>
                    <a:pt x="3" y="7"/>
                  </a:lnTo>
                  <a:lnTo>
                    <a:pt x="23" y="10"/>
                  </a:lnTo>
                  <a:lnTo>
                    <a:pt x="14" y="0"/>
                  </a:lnTo>
                  <a:lnTo>
                    <a:pt x="3" y="7"/>
                  </a:lnTo>
                  <a:lnTo>
                    <a:pt x="2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0" name="Freeform 158">
              <a:extLst>
                <a:ext uri="{FF2B5EF4-FFF2-40B4-BE49-F238E27FC236}">
                  <a16:creationId xmlns:a16="http://schemas.microsoft.com/office/drawing/2014/main" id="{D09EF4C9-084F-42B8-A220-3610D3AB6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2642"/>
              <a:ext cx="70" cy="49"/>
            </a:xfrm>
            <a:custGeom>
              <a:avLst/>
              <a:gdLst>
                <a:gd name="T0" fmla="*/ 36 w 280"/>
                <a:gd name="T1" fmla="*/ 170 h 195"/>
                <a:gd name="T2" fmla="*/ 33 w 280"/>
                <a:gd name="T3" fmla="*/ 195 h 195"/>
                <a:gd name="T4" fmla="*/ 280 w 280"/>
                <a:gd name="T5" fmla="*/ 26 h 195"/>
                <a:gd name="T6" fmla="*/ 262 w 280"/>
                <a:gd name="T7" fmla="*/ 0 h 195"/>
                <a:gd name="T8" fmla="*/ 14 w 280"/>
                <a:gd name="T9" fmla="*/ 168 h 195"/>
                <a:gd name="T10" fmla="*/ 11 w 280"/>
                <a:gd name="T11" fmla="*/ 192 h 195"/>
                <a:gd name="T12" fmla="*/ 14 w 280"/>
                <a:gd name="T13" fmla="*/ 168 h 195"/>
                <a:gd name="T14" fmla="*/ 0 w 280"/>
                <a:gd name="T15" fmla="*/ 178 h 195"/>
                <a:gd name="T16" fmla="*/ 11 w 280"/>
                <a:gd name="T17" fmla="*/ 192 h 195"/>
                <a:gd name="T18" fmla="*/ 36 w 280"/>
                <a:gd name="T19" fmla="*/ 17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195">
                  <a:moveTo>
                    <a:pt x="36" y="170"/>
                  </a:moveTo>
                  <a:lnTo>
                    <a:pt x="33" y="195"/>
                  </a:lnTo>
                  <a:lnTo>
                    <a:pt x="280" y="26"/>
                  </a:lnTo>
                  <a:lnTo>
                    <a:pt x="262" y="0"/>
                  </a:lnTo>
                  <a:lnTo>
                    <a:pt x="14" y="168"/>
                  </a:lnTo>
                  <a:lnTo>
                    <a:pt x="11" y="192"/>
                  </a:lnTo>
                  <a:lnTo>
                    <a:pt x="14" y="168"/>
                  </a:lnTo>
                  <a:lnTo>
                    <a:pt x="0" y="178"/>
                  </a:lnTo>
                  <a:lnTo>
                    <a:pt x="11" y="192"/>
                  </a:lnTo>
                  <a:lnTo>
                    <a:pt x="36" y="1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1" name="Freeform 159">
              <a:extLst>
                <a:ext uri="{FF2B5EF4-FFF2-40B4-BE49-F238E27FC236}">
                  <a16:creationId xmlns:a16="http://schemas.microsoft.com/office/drawing/2014/main" id="{6BF1B21B-6FA7-4158-972B-99833F994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5" y="2685"/>
              <a:ext cx="314" cy="363"/>
            </a:xfrm>
            <a:custGeom>
              <a:avLst/>
              <a:gdLst>
                <a:gd name="T0" fmla="*/ 1259 w 1259"/>
                <a:gd name="T1" fmla="*/ 1430 h 1451"/>
                <a:gd name="T2" fmla="*/ 1259 w 1259"/>
                <a:gd name="T3" fmla="*/ 1430 h 1451"/>
                <a:gd name="T4" fmla="*/ 25 w 1259"/>
                <a:gd name="T5" fmla="*/ 0 h 1451"/>
                <a:gd name="T6" fmla="*/ 0 w 1259"/>
                <a:gd name="T7" fmla="*/ 22 h 1451"/>
                <a:gd name="T8" fmla="*/ 1235 w 1259"/>
                <a:gd name="T9" fmla="*/ 1451 h 1451"/>
                <a:gd name="T10" fmla="*/ 1236 w 1259"/>
                <a:gd name="T11" fmla="*/ 1451 h 1451"/>
                <a:gd name="T12" fmla="*/ 1235 w 1259"/>
                <a:gd name="T13" fmla="*/ 1451 h 1451"/>
                <a:gd name="T14" fmla="*/ 1235 w 1259"/>
                <a:gd name="T15" fmla="*/ 1451 h 1451"/>
                <a:gd name="T16" fmla="*/ 1236 w 1259"/>
                <a:gd name="T17" fmla="*/ 1451 h 1451"/>
                <a:gd name="T18" fmla="*/ 1259 w 1259"/>
                <a:gd name="T19" fmla="*/ 143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9" h="1451">
                  <a:moveTo>
                    <a:pt x="1259" y="1430"/>
                  </a:moveTo>
                  <a:lnTo>
                    <a:pt x="1259" y="1430"/>
                  </a:lnTo>
                  <a:lnTo>
                    <a:pt x="25" y="0"/>
                  </a:lnTo>
                  <a:lnTo>
                    <a:pt x="0" y="22"/>
                  </a:lnTo>
                  <a:lnTo>
                    <a:pt x="1235" y="1451"/>
                  </a:lnTo>
                  <a:lnTo>
                    <a:pt x="1236" y="1451"/>
                  </a:lnTo>
                  <a:lnTo>
                    <a:pt x="1235" y="1451"/>
                  </a:lnTo>
                  <a:lnTo>
                    <a:pt x="1235" y="1451"/>
                  </a:lnTo>
                  <a:lnTo>
                    <a:pt x="1236" y="1451"/>
                  </a:lnTo>
                  <a:lnTo>
                    <a:pt x="1259" y="1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2" name="Freeform 160">
              <a:extLst>
                <a:ext uri="{FF2B5EF4-FFF2-40B4-BE49-F238E27FC236}">
                  <a16:creationId xmlns:a16="http://schemas.microsoft.com/office/drawing/2014/main" id="{64B02BA1-2B9D-4111-BDD7-AB951154B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3043"/>
              <a:ext cx="124" cy="267"/>
            </a:xfrm>
            <a:custGeom>
              <a:avLst/>
              <a:gdLst>
                <a:gd name="T0" fmla="*/ 492 w 494"/>
                <a:gd name="T1" fmla="*/ 1018 h 1069"/>
                <a:gd name="T2" fmla="*/ 494 w 494"/>
                <a:gd name="T3" fmla="*/ 945 h 1069"/>
                <a:gd name="T4" fmla="*/ 490 w 494"/>
                <a:gd name="T5" fmla="*/ 872 h 1069"/>
                <a:gd name="T6" fmla="*/ 480 w 494"/>
                <a:gd name="T7" fmla="*/ 802 h 1069"/>
                <a:gd name="T8" fmla="*/ 467 w 494"/>
                <a:gd name="T9" fmla="*/ 734 h 1069"/>
                <a:gd name="T10" fmla="*/ 449 w 494"/>
                <a:gd name="T11" fmla="*/ 667 h 1069"/>
                <a:gd name="T12" fmla="*/ 425 w 494"/>
                <a:gd name="T13" fmla="*/ 602 h 1069"/>
                <a:gd name="T14" fmla="*/ 399 w 494"/>
                <a:gd name="T15" fmla="*/ 538 h 1069"/>
                <a:gd name="T16" fmla="*/ 368 w 494"/>
                <a:gd name="T17" fmla="*/ 475 h 1069"/>
                <a:gd name="T18" fmla="*/ 333 w 494"/>
                <a:gd name="T19" fmla="*/ 413 h 1069"/>
                <a:gd name="T20" fmla="*/ 296 w 494"/>
                <a:gd name="T21" fmla="*/ 352 h 1069"/>
                <a:gd name="T22" fmla="*/ 257 w 494"/>
                <a:gd name="T23" fmla="*/ 292 h 1069"/>
                <a:gd name="T24" fmla="*/ 214 w 494"/>
                <a:gd name="T25" fmla="*/ 233 h 1069"/>
                <a:gd name="T26" fmla="*/ 122 w 494"/>
                <a:gd name="T27" fmla="*/ 115 h 1069"/>
                <a:gd name="T28" fmla="*/ 23 w 494"/>
                <a:gd name="T29" fmla="*/ 0 h 1069"/>
                <a:gd name="T30" fmla="*/ 49 w 494"/>
                <a:gd name="T31" fmla="*/ 79 h 1069"/>
                <a:gd name="T32" fmla="*/ 144 w 494"/>
                <a:gd name="T33" fmla="*/ 194 h 1069"/>
                <a:gd name="T34" fmla="*/ 210 w 494"/>
                <a:gd name="T35" fmla="*/ 281 h 1069"/>
                <a:gd name="T36" fmla="*/ 250 w 494"/>
                <a:gd name="T37" fmla="*/ 340 h 1069"/>
                <a:gd name="T38" fmla="*/ 288 w 494"/>
                <a:gd name="T39" fmla="*/ 399 h 1069"/>
                <a:gd name="T40" fmla="*/ 323 w 494"/>
                <a:gd name="T41" fmla="*/ 459 h 1069"/>
                <a:gd name="T42" fmla="*/ 355 w 494"/>
                <a:gd name="T43" fmla="*/ 520 h 1069"/>
                <a:gd name="T44" fmla="*/ 382 w 494"/>
                <a:gd name="T45" fmla="*/ 582 h 1069"/>
                <a:gd name="T46" fmla="*/ 407 w 494"/>
                <a:gd name="T47" fmla="*/ 645 h 1069"/>
                <a:gd name="T48" fmla="*/ 427 w 494"/>
                <a:gd name="T49" fmla="*/ 709 h 1069"/>
                <a:gd name="T50" fmla="*/ 443 w 494"/>
                <a:gd name="T51" fmla="*/ 774 h 1069"/>
                <a:gd name="T52" fmla="*/ 454 w 494"/>
                <a:gd name="T53" fmla="*/ 842 h 1069"/>
                <a:gd name="T54" fmla="*/ 460 w 494"/>
                <a:gd name="T55" fmla="*/ 910 h 1069"/>
                <a:gd name="T56" fmla="*/ 461 w 494"/>
                <a:gd name="T57" fmla="*/ 980 h 1069"/>
                <a:gd name="T58" fmla="*/ 489 w 494"/>
                <a:gd name="T59" fmla="*/ 1026 h 1069"/>
                <a:gd name="T60" fmla="*/ 457 w 494"/>
                <a:gd name="T61" fmla="*/ 1069 h 1069"/>
                <a:gd name="T62" fmla="*/ 463 w 494"/>
                <a:gd name="T63" fmla="*/ 1008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4" h="1069">
                  <a:moveTo>
                    <a:pt x="463" y="1008"/>
                  </a:moveTo>
                  <a:lnTo>
                    <a:pt x="492" y="1018"/>
                  </a:lnTo>
                  <a:lnTo>
                    <a:pt x="494" y="980"/>
                  </a:lnTo>
                  <a:lnTo>
                    <a:pt x="494" y="945"/>
                  </a:lnTo>
                  <a:lnTo>
                    <a:pt x="493" y="908"/>
                  </a:lnTo>
                  <a:lnTo>
                    <a:pt x="490" y="872"/>
                  </a:lnTo>
                  <a:lnTo>
                    <a:pt x="485" y="838"/>
                  </a:lnTo>
                  <a:lnTo>
                    <a:pt x="480" y="802"/>
                  </a:lnTo>
                  <a:lnTo>
                    <a:pt x="474" y="768"/>
                  </a:lnTo>
                  <a:lnTo>
                    <a:pt x="467" y="734"/>
                  </a:lnTo>
                  <a:lnTo>
                    <a:pt x="458" y="700"/>
                  </a:lnTo>
                  <a:lnTo>
                    <a:pt x="449" y="667"/>
                  </a:lnTo>
                  <a:lnTo>
                    <a:pt x="437" y="635"/>
                  </a:lnTo>
                  <a:lnTo>
                    <a:pt x="425" y="602"/>
                  </a:lnTo>
                  <a:lnTo>
                    <a:pt x="412" y="569"/>
                  </a:lnTo>
                  <a:lnTo>
                    <a:pt x="399" y="538"/>
                  </a:lnTo>
                  <a:lnTo>
                    <a:pt x="383" y="506"/>
                  </a:lnTo>
                  <a:lnTo>
                    <a:pt x="368" y="475"/>
                  </a:lnTo>
                  <a:lnTo>
                    <a:pt x="351" y="444"/>
                  </a:lnTo>
                  <a:lnTo>
                    <a:pt x="333" y="413"/>
                  </a:lnTo>
                  <a:lnTo>
                    <a:pt x="316" y="383"/>
                  </a:lnTo>
                  <a:lnTo>
                    <a:pt x="296" y="352"/>
                  </a:lnTo>
                  <a:lnTo>
                    <a:pt x="277" y="323"/>
                  </a:lnTo>
                  <a:lnTo>
                    <a:pt x="257" y="292"/>
                  </a:lnTo>
                  <a:lnTo>
                    <a:pt x="235" y="262"/>
                  </a:lnTo>
                  <a:lnTo>
                    <a:pt x="214" y="233"/>
                  </a:lnTo>
                  <a:lnTo>
                    <a:pt x="169" y="175"/>
                  </a:lnTo>
                  <a:lnTo>
                    <a:pt x="122" y="115"/>
                  </a:lnTo>
                  <a:lnTo>
                    <a:pt x="74" y="58"/>
                  </a:lnTo>
                  <a:lnTo>
                    <a:pt x="23" y="0"/>
                  </a:lnTo>
                  <a:lnTo>
                    <a:pt x="0" y="21"/>
                  </a:lnTo>
                  <a:lnTo>
                    <a:pt x="49" y="79"/>
                  </a:lnTo>
                  <a:lnTo>
                    <a:pt x="97" y="136"/>
                  </a:lnTo>
                  <a:lnTo>
                    <a:pt x="144" y="194"/>
                  </a:lnTo>
                  <a:lnTo>
                    <a:pt x="188" y="252"/>
                  </a:lnTo>
                  <a:lnTo>
                    <a:pt x="210" y="281"/>
                  </a:lnTo>
                  <a:lnTo>
                    <a:pt x="230" y="310"/>
                  </a:lnTo>
                  <a:lnTo>
                    <a:pt x="250" y="340"/>
                  </a:lnTo>
                  <a:lnTo>
                    <a:pt x="270" y="369"/>
                  </a:lnTo>
                  <a:lnTo>
                    <a:pt x="288" y="399"/>
                  </a:lnTo>
                  <a:lnTo>
                    <a:pt x="306" y="430"/>
                  </a:lnTo>
                  <a:lnTo>
                    <a:pt x="323" y="459"/>
                  </a:lnTo>
                  <a:lnTo>
                    <a:pt x="339" y="490"/>
                  </a:lnTo>
                  <a:lnTo>
                    <a:pt x="355" y="520"/>
                  </a:lnTo>
                  <a:lnTo>
                    <a:pt x="369" y="551"/>
                  </a:lnTo>
                  <a:lnTo>
                    <a:pt x="382" y="582"/>
                  </a:lnTo>
                  <a:lnTo>
                    <a:pt x="396" y="613"/>
                  </a:lnTo>
                  <a:lnTo>
                    <a:pt x="407" y="645"/>
                  </a:lnTo>
                  <a:lnTo>
                    <a:pt x="418" y="676"/>
                  </a:lnTo>
                  <a:lnTo>
                    <a:pt x="427" y="709"/>
                  </a:lnTo>
                  <a:lnTo>
                    <a:pt x="435" y="742"/>
                  </a:lnTo>
                  <a:lnTo>
                    <a:pt x="443" y="774"/>
                  </a:lnTo>
                  <a:lnTo>
                    <a:pt x="449" y="808"/>
                  </a:lnTo>
                  <a:lnTo>
                    <a:pt x="454" y="842"/>
                  </a:lnTo>
                  <a:lnTo>
                    <a:pt x="458" y="875"/>
                  </a:lnTo>
                  <a:lnTo>
                    <a:pt x="460" y="910"/>
                  </a:lnTo>
                  <a:lnTo>
                    <a:pt x="461" y="945"/>
                  </a:lnTo>
                  <a:lnTo>
                    <a:pt x="461" y="980"/>
                  </a:lnTo>
                  <a:lnTo>
                    <a:pt x="460" y="1016"/>
                  </a:lnTo>
                  <a:lnTo>
                    <a:pt x="489" y="1026"/>
                  </a:lnTo>
                  <a:lnTo>
                    <a:pt x="460" y="1016"/>
                  </a:lnTo>
                  <a:lnTo>
                    <a:pt x="457" y="1069"/>
                  </a:lnTo>
                  <a:lnTo>
                    <a:pt x="489" y="1026"/>
                  </a:lnTo>
                  <a:lnTo>
                    <a:pt x="463" y="10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3" name="Freeform 161">
              <a:extLst>
                <a:ext uri="{FF2B5EF4-FFF2-40B4-BE49-F238E27FC236}">
                  <a16:creationId xmlns:a16="http://schemas.microsoft.com/office/drawing/2014/main" id="{89A76C9F-5DA1-4567-83BB-45A70F3C2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" y="3174"/>
              <a:ext cx="95" cy="125"/>
            </a:xfrm>
            <a:custGeom>
              <a:avLst/>
              <a:gdLst>
                <a:gd name="T0" fmla="*/ 347 w 380"/>
                <a:gd name="T1" fmla="*/ 18 h 499"/>
                <a:gd name="T2" fmla="*/ 347 w 380"/>
                <a:gd name="T3" fmla="*/ 0 h 499"/>
                <a:gd name="T4" fmla="*/ 0 w 380"/>
                <a:gd name="T5" fmla="*/ 481 h 499"/>
                <a:gd name="T6" fmla="*/ 26 w 380"/>
                <a:gd name="T7" fmla="*/ 499 h 499"/>
                <a:gd name="T8" fmla="*/ 373 w 380"/>
                <a:gd name="T9" fmla="*/ 18 h 499"/>
                <a:gd name="T10" fmla="*/ 373 w 380"/>
                <a:gd name="T11" fmla="*/ 0 h 499"/>
                <a:gd name="T12" fmla="*/ 373 w 380"/>
                <a:gd name="T13" fmla="*/ 18 h 499"/>
                <a:gd name="T14" fmla="*/ 380 w 380"/>
                <a:gd name="T15" fmla="*/ 9 h 499"/>
                <a:gd name="T16" fmla="*/ 373 w 380"/>
                <a:gd name="T17" fmla="*/ 0 h 499"/>
                <a:gd name="T18" fmla="*/ 347 w 380"/>
                <a:gd name="T19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0" h="499">
                  <a:moveTo>
                    <a:pt x="347" y="18"/>
                  </a:moveTo>
                  <a:lnTo>
                    <a:pt x="347" y="0"/>
                  </a:lnTo>
                  <a:lnTo>
                    <a:pt x="0" y="481"/>
                  </a:lnTo>
                  <a:lnTo>
                    <a:pt x="26" y="499"/>
                  </a:lnTo>
                  <a:lnTo>
                    <a:pt x="373" y="18"/>
                  </a:lnTo>
                  <a:lnTo>
                    <a:pt x="373" y="0"/>
                  </a:lnTo>
                  <a:lnTo>
                    <a:pt x="373" y="18"/>
                  </a:lnTo>
                  <a:lnTo>
                    <a:pt x="380" y="9"/>
                  </a:lnTo>
                  <a:lnTo>
                    <a:pt x="373" y="0"/>
                  </a:lnTo>
                  <a:lnTo>
                    <a:pt x="34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" name="Freeform 162">
              <a:extLst>
                <a:ext uri="{FF2B5EF4-FFF2-40B4-BE49-F238E27FC236}">
                  <a16:creationId xmlns:a16="http://schemas.microsoft.com/office/drawing/2014/main" id="{E213624B-65B2-498A-84D5-A98A02D6A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3153"/>
              <a:ext cx="21" cy="26"/>
            </a:xfrm>
            <a:custGeom>
              <a:avLst/>
              <a:gdLst>
                <a:gd name="T0" fmla="*/ 1 w 88"/>
                <a:gd name="T1" fmla="*/ 20 h 103"/>
                <a:gd name="T2" fmla="*/ 0 w 88"/>
                <a:gd name="T3" fmla="*/ 19 h 103"/>
                <a:gd name="T4" fmla="*/ 62 w 88"/>
                <a:gd name="T5" fmla="*/ 103 h 103"/>
                <a:gd name="T6" fmla="*/ 88 w 88"/>
                <a:gd name="T7" fmla="*/ 85 h 103"/>
                <a:gd name="T8" fmla="*/ 27 w 88"/>
                <a:gd name="T9" fmla="*/ 1 h 103"/>
                <a:gd name="T10" fmla="*/ 26 w 88"/>
                <a:gd name="T11" fmla="*/ 0 h 103"/>
                <a:gd name="T12" fmla="*/ 27 w 88"/>
                <a:gd name="T13" fmla="*/ 1 h 103"/>
                <a:gd name="T14" fmla="*/ 26 w 88"/>
                <a:gd name="T15" fmla="*/ 0 h 103"/>
                <a:gd name="T16" fmla="*/ 26 w 88"/>
                <a:gd name="T17" fmla="*/ 0 h 103"/>
                <a:gd name="T18" fmla="*/ 1 w 88"/>
                <a:gd name="T19" fmla="*/ 2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103">
                  <a:moveTo>
                    <a:pt x="1" y="20"/>
                  </a:moveTo>
                  <a:lnTo>
                    <a:pt x="0" y="19"/>
                  </a:lnTo>
                  <a:lnTo>
                    <a:pt x="62" y="103"/>
                  </a:lnTo>
                  <a:lnTo>
                    <a:pt x="88" y="85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" name="Freeform 163">
              <a:extLst>
                <a:ext uri="{FF2B5EF4-FFF2-40B4-BE49-F238E27FC236}">
                  <a16:creationId xmlns:a16="http://schemas.microsoft.com/office/drawing/2014/main" id="{4EE1BF62-F43A-4422-9763-5ADABDDD5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" y="3030"/>
              <a:ext cx="86" cy="128"/>
            </a:xfrm>
            <a:custGeom>
              <a:avLst/>
              <a:gdLst>
                <a:gd name="T0" fmla="*/ 3 w 343"/>
                <a:gd name="T1" fmla="*/ 22 h 512"/>
                <a:gd name="T2" fmla="*/ 0 w 343"/>
                <a:gd name="T3" fmla="*/ 17 h 512"/>
                <a:gd name="T4" fmla="*/ 14 w 343"/>
                <a:gd name="T5" fmla="*/ 52 h 512"/>
                <a:gd name="T6" fmla="*/ 29 w 343"/>
                <a:gd name="T7" fmla="*/ 88 h 512"/>
                <a:gd name="T8" fmla="*/ 44 w 343"/>
                <a:gd name="T9" fmla="*/ 122 h 512"/>
                <a:gd name="T10" fmla="*/ 62 w 343"/>
                <a:gd name="T11" fmla="*/ 155 h 512"/>
                <a:gd name="T12" fmla="*/ 79 w 343"/>
                <a:gd name="T13" fmla="*/ 188 h 512"/>
                <a:gd name="T14" fmla="*/ 97 w 343"/>
                <a:gd name="T15" fmla="*/ 220 h 512"/>
                <a:gd name="T16" fmla="*/ 117 w 343"/>
                <a:gd name="T17" fmla="*/ 251 h 512"/>
                <a:gd name="T18" fmla="*/ 137 w 343"/>
                <a:gd name="T19" fmla="*/ 283 h 512"/>
                <a:gd name="T20" fmla="*/ 158 w 343"/>
                <a:gd name="T21" fmla="*/ 312 h 512"/>
                <a:gd name="T22" fmla="*/ 179 w 343"/>
                <a:gd name="T23" fmla="*/ 342 h 512"/>
                <a:gd name="T24" fmla="*/ 202 w 343"/>
                <a:gd name="T25" fmla="*/ 372 h 512"/>
                <a:gd name="T26" fmla="*/ 224 w 343"/>
                <a:gd name="T27" fmla="*/ 401 h 512"/>
                <a:gd name="T28" fmla="*/ 270 w 343"/>
                <a:gd name="T29" fmla="*/ 457 h 512"/>
                <a:gd name="T30" fmla="*/ 318 w 343"/>
                <a:gd name="T31" fmla="*/ 512 h 512"/>
                <a:gd name="T32" fmla="*/ 343 w 343"/>
                <a:gd name="T33" fmla="*/ 492 h 512"/>
                <a:gd name="T34" fmla="*/ 295 w 343"/>
                <a:gd name="T35" fmla="*/ 437 h 512"/>
                <a:gd name="T36" fmla="*/ 249 w 343"/>
                <a:gd name="T37" fmla="*/ 381 h 512"/>
                <a:gd name="T38" fmla="*/ 226 w 343"/>
                <a:gd name="T39" fmla="*/ 352 h 512"/>
                <a:gd name="T40" fmla="*/ 205 w 343"/>
                <a:gd name="T41" fmla="*/ 324 h 512"/>
                <a:gd name="T42" fmla="*/ 184 w 343"/>
                <a:gd name="T43" fmla="*/ 294 h 512"/>
                <a:gd name="T44" fmla="*/ 164 w 343"/>
                <a:gd name="T45" fmla="*/ 264 h 512"/>
                <a:gd name="T46" fmla="*/ 144 w 343"/>
                <a:gd name="T47" fmla="*/ 235 h 512"/>
                <a:gd name="T48" fmla="*/ 125 w 343"/>
                <a:gd name="T49" fmla="*/ 203 h 512"/>
                <a:gd name="T50" fmla="*/ 107 w 343"/>
                <a:gd name="T51" fmla="*/ 173 h 512"/>
                <a:gd name="T52" fmla="*/ 90 w 343"/>
                <a:gd name="T53" fmla="*/ 140 h 512"/>
                <a:gd name="T54" fmla="*/ 74 w 343"/>
                <a:gd name="T55" fmla="*/ 108 h 512"/>
                <a:gd name="T56" fmla="*/ 59 w 343"/>
                <a:gd name="T57" fmla="*/ 75 h 512"/>
                <a:gd name="T58" fmla="*/ 43 w 343"/>
                <a:gd name="T59" fmla="*/ 41 h 512"/>
                <a:gd name="T60" fmla="*/ 30 w 343"/>
                <a:gd name="T61" fmla="*/ 5 h 512"/>
                <a:gd name="T62" fmla="*/ 27 w 343"/>
                <a:gd name="T63" fmla="*/ 0 h 512"/>
                <a:gd name="T64" fmla="*/ 30 w 343"/>
                <a:gd name="T65" fmla="*/ 5 h 512"/>
                <a:gd name="T66" fmla="*/ 29 w 343"/>
                <a:gd name="T67" fmla="*/ 2 h 512"/>
                <a:gd name="T68" fmla="*/ 27 w 343"/>
                <a:gd name="T69" fmla="*/ 0 h 512"/>
                <a:gd name="T70" fmla="*/ 3 w 343"/>
                <a:gd name="T71" fmla="*/ 2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3" h="512">
                  <a:moveTo>
                    <a:pt x="3" y="22"/>
                  </a:moveTo>
                  <a:lnTo>
                    <a:pt x="0" y="17"/>
                  </a:lnTo>
                  <a:lnTo>
                    <a:pt x="14" y="52"/>
                  </a:lnTo>
                  <a:lnTo>
                    <a:pt x="29" y="88"/>
                  </a:lnTo>
                  <a:lnTo>
                    <a:pt x="44" y="122"/>
                  </a:lnTo>
                  <a:lnTo>
                    <a:pt x="62" y="155"/>
                  </a:lnTo>
                  <a:lnTo>
                    <a:pt x="79" y="188"/>
                  </a:lnTo>
                  <a:lnTo>
                    <a:pt x="97" y="220"/>
                  </a:lnTo>
                  <a:lnTo>
                    <a:pt x="117" y="251"/>
                  </a:lnTo>
                  <a:lnTo>
                    <a:pt x="137" y="283"/>
                  </a:lnTo>
                  <a:lnTo>
                    <a:pt x="158" y="312"/>
                  </a:lnTo>
                  <a:lnTo>
                    <a:pt x="179" y="342"/>
                  </a:lnTo>
                  <a:lnTo>
                    <a:pt x="202" y="372"/>
                  </a:lnTo>
                  <a:lnTo>
                    <a:pt x="224" y="401"/>
                  </a:lnTo>
                  <a:lnTo>
                    <a:pt x="270" y="457"/>
                  </a:lnTo>
                  <a:lnTo>
                    <a:pt x="318" y="512"/>
                  </a:lnTo>
                  <a:lnTo>
                    <a:pt x="343" y="492"/>
                  </a:lnTo>
                  <a:lnTo>
                    <a:pt x="295" y="437"/>
                  </a:lnTo>
                  <a:lnTo>
                    <a:pt x="249" y="381"/>
                  </a:lnTo>
                  <a:lnTo>
                    <a:pt x="226" y="352"/>
                  </a:lnTo>
                  <a:lnTo>
                    <a:pt x="205" y="324"/>
                  </a:lnTo>
                  <a:lnTo>
                    <a:pt x="184" y="294"/>
                  </a:lnTo>
                  <a:lnTo>
                    <a:pt x="164" y="264"/>
                  </a:lnTo>
                  <a:lnTo>
                    <a:pt x="144" y="235"/>
                  </a:lnTo>
                  <a:lnTo>
                    <a:pt x="125" y="203"/>
                  </a:lnTo>
                  <a:lnTo>
                    <a:pt x="107" y="173"/>
                  </a:lnTo>
                  <a:lnTo>
                    <a:pt x="90" y="140"/>
                  </a:lnTo>
                  <a:lnTo>
                    <a:pt x="74" y="108"/>
                  </a:lnTo>
                  <a:lnTo>
                    <a:pt x="59" y="75"/>
                  </a:lnTo>
                  <a:lnTo>
                    <a:pt x="43" y="41"/>
                  </a:lnTo>
                  <a:lnTo>
                    <a:pt x="30" y="5"/>
                  </a:lnTo>
                  <a:lnTo>
                    <a:pt x="27" y="0"/>
                  </a:lnTo>
                  <a:lnTo>
                    <a:pt x="30" y="5"/>
                  </a:lnTo>
                  <a:lnTo>
                    <a:pt x="29" y="2"/>
                  </a:lnTo>
                  <a:lnTo>
                    <a:pt x="27" y="0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6" name="Freeform 164">
              <a:extLst>
                <a:ext uri="{FF2B5EF4-FFF2-40B4-BE49-F238E27FC236}">
                  <a16:creationId xmlns:a16="http://schemas.microsoft.com/office/drawing/2014/main" id="{56038F49-2690-4A1B-B5EA-66B532EA7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3171"/>
              <a:ext cx="148" cy="215"/>
            </a:xfrm>
            <a:custGeom>
              <a:avLst/>
              <a:gdLst>
                <a:gd name="T0" fmla="*/ 15 w 592"/>
                <a:gd name="T1" fmla="*/ 844 h 859"/>
                <a:gd name="T2" fmla="*/ 45 w 592"/>
                <a:gd name="T3" fmla="*/ 810 h 859"/>
                <a:gd name="T4" fmla="*/ 72 w 592"/>
                <a:gd name="T5" fmla="*/ 776 h 859"/>
                <a:gd name="T6" fmla="*/ 96 w 592"/>
                <a:gd name="T7" fmla="*/ 740 h 859"/>
                <a:gd name="T8" fmla="*/ 119 w 592"/>
                <a:gd name="T9" fmla="*/ 704 h 859"/>
                <a:gd name="T10" fmla="*/ 138 w 592"/>
                <a:gd name="T11" fmla="*/ 666 h 859"/>
                <a:gd name="T12" fmla="*/ 155 w 592"/>
                <a:gd name="T13" fmla="*/ 629 h 859"/>
                <a:gd name="T14" fmla="*/ 171 w 592"/>
                <a:gd name="T15" fmla="*/ 589 h 859"/>
                <a:gd name="T16" fmla="*/ 190 w 592"/>
                <a:gd name="T17" fmla="*/ 529 h 859"/>
                <a:gd name="T18" fmla="*/ 211 w 592"/>
                <a:gd name="T19" fmla="*/ 445 h 859"/>
                <a:gd name="T20" fmla="*/ 225 w 592"/>
                <a:gd name="T21" fmla="*/ 359 h 859"/>
                <a:gd name="T22" fmla="*/ 235 w 592"/>
                <a:gd name="T23" fmla="*/ 271 h 859"/>
                <a:gd name="T24" fmla="*/ 246 w 592"/>
                <a:gd name="T25" fmla="*/ 202 h 859"/>
                <a:gd name="T26" fmla="*/ 265 w 592"/>
                <a:gd name="T27" fmla="*/ 158 h 859"/>
                <a:gd name="T28" fmla="*/ 284 w 592"/>
                <a:gd name="T29" fmla="*/ 121 h 859"/>
                <a:gd name="T30" fmla="*/ 306 w 592"/>
                <a:gd name="T31" fmla="*/ 87 h 859"/>
                <a:gd name="T32" fmla="*/ 328 w 592"/>
                <a:gd name="T33" fmla="*/ 59 h 859"/>
                <a:gd name="T34" fmla="*/ 351 w 592"/>
                <a:gd name="T35" fmla="*/ 37 h 859"/>
                <a:gd name="T36" fmla="*/ 374 w 592"/>
                <a:gd name="T37" fmla="*/ 20 h 859"/>
                <a:gd name="T38" fmla="*/ 399 w 592"/>
                <a:gd name="T39" fmla="*/ 7 h 859"/>
                <a:gd name="T40" fmla="*/ 422 w 592"/>
                <a:gd name="T41" fmla="*/ 1 h 859"/>
                <a:gd name="T42" fmla="*/ 446 w 592"/>
                <a:gd name="T43" fmla="*/ 0 h 859"/>
                <a:gd name="T44" fmla="*/ 469 w 592"/>
                <a:gd name="T45" fmla="*/ 4 h 859"/>
                <a:gd name="T46" fmla="*/ 492 w 592"/>
                <a:gd name="T47" fmla="*/ 14 h 859"/>
                <a:gd name="T48" fmla="*/ 513 w 592"/>
                <a:gd name="T49" fmla="*/ 29 h 859"/>
                <a:gd name="T50" fmla="*/ 534 w 592"/>
                <a:gd name="T51" fmla="*/ 49 h 859"/>
                <a:gd name="T52" fmla="*/ 552 w 592"/>
                <a:gd name="T53" fmla="*/ 76 h 859"/>
                <a:gd name="T54" fmla="*/ 569 w 592"/>
                <a:gd name="T55" fmla="*/ 107 h 859"/>
                <a:gd name="T56" fmla="*/ 585 w 592"/>
                <a:gd name="T57" fmla="*/ 149 h 859"/>
                <a:gd name="T58" fmla="*/ 592 w 592"/>
                <a:gd name="T59" fmla="*/ 196 h 859"/>
                <a:gd name="T60" fmla="*/ 589 w 592"/>
                <a:gd name="T61" fmla="*/ 243 h 859"/>
                <a:gd name="T62" fmla="*/ 574 w 592"/>
                <a:gd name="T63" fmla="*/ 291 h 859"/>
                <a:gd name="T64" fmla="*/ 553 w 592"/>
                <a:gd name="T65" fmla="*/ 338 h 859"/>
                <a:gd name="T66" fmla="*/ 522 w 592"/>
                <a:gd name="T67" fmla="*/ 385 h 859"/>
                <a:gd name="T68" fmla="*/ 486 w 592"/>
                <a:gd name="T69" fmla="*/ 432 h 859"/>
                <a:gd name="T70" fmla="*/ 443 w 592"/>
                <a:gd name="T71" fmla="*/ 478 h 859"/>
                <a:gd name="T72" fmla="*/ 396 w 592"/>
                <a:gd name="T73" fmla="*/ 525 h 859"/>
                <a:gd name="T74" fmla="*/ 346 w 592"/>
                <a:gd name="T75" fmla="*/ 571 h 859"/>
                <a:gd name="T76" fmla="*/ 265 w 592"/>
                <a:gd name="T77" fmla="*/ 639 h 859"/>
                <a:gd name="T78" fmla="*/ 154 w 592"/>
                <a:gd name="T79" fmla="*/ 729 h 859"/>
                <a:gd name="T80" fmla="*/ 49 w 592"/>
                <a:gd name="T81" fmla="*/ 816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2" h="859">
                  <a:moveTo>
                    <a:pt x="0" y="859"/>
                  </a:moveTo>
                  <a:lnTo>
                    <a:pt x="15" y="844"/>
                  </a:lnTo>
                  <a:lnTo>
                    <a:pt x="31" y="827"/>
                  </a:lnTo>
                  <a:lnTo>
                    <a:pt x="45" y="810"/>
                  </a:lnTo>
                  <a:lnTo>
                    <a:pt x="59" y="793"/>
                  </a:lnTo>
                  <a:lnTo>
                    <a:pt x="72" y="776"/>
                  </a:lnTo>
                  <a:lnTo>
                    <a:pt x="85" y="758"/>
                  </a:lnTo>
                  <a:lnTo>
                    <a:pt x="96" y="740"/>
                  </a:lnTo>
                  <a:lnTo>
                    <a:pt x="107" y="722"/>
                  </a:lnTo>
                  <a:lnTo>
                    <a:pt x="119" y="704"/>
                  </a:lnTo>
                  <a:lnTo>
                    <a:pt x="128" y="686"/>
                  </a:lnTo>
                  <a:lnTo>
                    <a:pt x="138" y="666"/>
                  </a:lnTo>
                  <a:lnTo>
                    <a:pt x="146" y="647"/>
                  </a:lnTo>
                  <a:lnTo>
                    <a:pt x="155" y="629"/>
                  </a:lnTo>
                  <a:lnTo>
                    <a:pt x="163" y="608"/>
                  </a:lnTo>
                  <a:lnTo>
                    <a:pt x="171" y="589"/>
                  </a:lnTo>
                  <a:lnTo>
                    <a:pt x="178" y="569"/>
                  </a:lnTo>
                  <a:lnTo>
                    <a:pt x="190" y="529"/>
                  </a:lnTo>
                  <a:lnTo>
                    <a:pt x="201" y="487"/>
                  </a:lnTo>
                  <a:lnTo>
                    <a:pt x="211" y="445"/>
                  </a:lnTo>
                  <a:lnTo>
                    <a:pt x="218" y="402"/>
                  </a:lnTo>
                  <a:lnTo>
                    <a:pt x="225" y="359"/>
                  </a:lnTo>
                  <a:lnTo>
                    <a:pt x="230" y="316"/>
                  </a:lnTo>
                  <a:lnTo>
                    <a:pt x="235" y="271"/>
                  </a:lnTo>
                  <a:lnTo>
                    <a:pt x="238" y="226"/>
                  </a:lnTo>
                  <a:lnTo>
                    <a:pt x="246" y="202"/>
                  </a:lnTo>
                  <a:lnTo>
                    <a:pt x="256" y="180"/>
                  </a:lnTo>
                  <a:lnTo>
                    <a:pt x="265" y="158"/>
                  </a:lnTo>
                  <a:lnTo>
                    <a:pt x="274" y="139"/>
                  </a:lnTo>
                  <a:lnTo>
                    <a:pt x="284" y="121"/>
                  </a:lnTo>
                  <a:lnTo>
                    <a:pt x="294" y="103"/>
                  </a:lnTo>
                  <a:lnTo>
                    <a:pt x="306" y="87"/>
                  </a:lnTo>
                  <a:lnTo>
                    <a:pt x="317" y="73"/>
                  </a:lnTo>
                  <a:lnTo>
                    <a:pt x="328" y="59"/>
                  </a:lnTo>
                  <a:lnTo>
                    <a:pt x="339" y="47"/>
                  </a:lnTo>
                  <a:lnTo>
                    <a:pt x="351" y="37"/>
                  </a:lnTo>
                  <a:lnTo>
                    <a:pt x="363" y="28"/>
                  </a:lnTo>
                  <a:lnTo>
                    <a:pt x="374" y="20"/>
                  </a:lnTo>
                  <a:lnTo>
                    <a:pt x="386" y="14"/>
                  </a:lnTo>
                  <a:lnTo>
                    <a:pt x="399" y="7"/>
                  </a:lnTo>
                  <a:lnTo>
                    <a:pt x="410" y="3"/>
                  </a:lnTo>
                  <a:lnTo>
                    <a:pt x="422" y="1"/>
                  </a:lnTo>
                  <a:lnTo>
                    <a:pt x="434" y="0"/>
                  </a:lnTo>
                  <a:lnTo>
                    <a:pt x="446" y="0"/>
                  </a:lnTo>
                  <a:lnTo>
                    <a:pt x="458" y="1"/>
                  </a:lnTo>
                  <a:lnTo>
                    <a:pt x="469" y="4"/>
                  </a:lnTo>
                  <a:lnTo>
                    <a:pt x="480" y="8"/>
                  </a:lnTo>
                  <a:lnTo>
                    <a:pt x="492" y="14"/>
                  </a:lnTo>
                  <a:lnTo>
                    <a:pt x="503" y="21"/>
                  </a:lnTo>
                  <a:lnTo>
                    <a:pt x="513" y="29"/>
                  </a:lnTo>
                  <a:lnTo>
                    <a:pt x="523" y="39"/>
                  </a:lnTo>
                  <a:lnTo>
                    <a:pt x="534" y="49"/>
                  </a:lnTo>
                  <a:lnTo>
                    <a:pt x="543" y="62"/>
                  </a:lnTo>
                  <a:lnTo>
                    <a:pt x="552" y="76"/>
                  </a:lnTo>
                  <a:lnTo>
                    <a:pt x="561" y="91"/>
                  </a:lnTo>
                  <a:lnTo>
                    <a:pt x="569" y="107"/>
                  </a:lnTo>
                  <a:lnTo>
                    <a:pt x="578" y="125"/>
                  </a:lnTo>
                  <a:lnTo>
                    <a:pt x="585" y="149"/>
                  </a:lnTo>
                  <a:lnTo>
                    <a:pt x="590" y="173"/>
                  </a:lnTo>
                  <a:lnTo>
                    <a:pt x="592" y="196"/>
                  </a:lnTo>
                  <a:lnTo>
                    <a:pt x="592" y="220"/>
                  </a:lnTo>
                  <a:lnTo>
                    <a:pt x="589" y="243"/>
                  </a:lnTo>
                  <a:lnTo>
                    <a:pt x="583" y="268"/>
                  </a:lnTo>
                  <a:lnTo>
                    <a:pt x="574" y="291"/>
                  </a:lnTo>
                  <a:lnTo>
                    <a:pt x="565" y="314"/>
                  </a:lnTo>
                  <a:lnTo>
                    <a:pt x="553" y="338"/>
                  </a:lnTo>
                  <a:lnTo>
                    <a:pt x="539" y="361"/>
                  </a:lnTo>
                  <a:lnTo>
                    <a:pt x="522" y="385"/>
                  </a:lnTo>
                  <a:lnTo>
                    <a:pt x="505" y="408"/>
                  </a:lnTo>
                  <a:lnTo>
                    <a:pt x="486" y="432"/>
                  </a:lnTo>
                  <a:lnTo>
                    <a:pt x="465" y="455"/>
                  </a:lnTo>
                  <a:lnTo>
                    <a:pt x="443" y="478"/>
                  </a:lnTo>
                  <a:lnTo>
                    <a:pt x="420" y="501"/>
                  </a:lnTo>
                  <a:lnTo>
                    <a:pt x="396" y="525"/>
                  </a:lnTo>
                  <a:lnTo>
                    <a:pt x="371" y="547"/>
                  </a:lnTo>
                  <a:lnTo>
                    <a:pt x="346" y="571"/>
                  </a:lnTo>
                  <a:lnTo>
                    <a:pt x="319" y="593"/>
                  </a:lnTo>
                  <a:lnTo>
                    <a:pt x="265" y="639"/>
                  </a:lnTo>
                  <a:lnTo>
                    <a:pt x="210" y="684"/>
                  </a:lnTo>
                  <a:lnTo>
                    <a:pt x="154" y="729"/>
                  </a:lnTo>
                  <a:lnTo>
                    <a:pt x="100" y="772"/>
                  </a:lnTo>
                  <a:lnTo>
                    <a:pt x="49" y="816"/>
                  </a:lnTo>
                  <a:lnTo>
                    <a:pt x="0" y="8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7" name="Freeform 165">
              <a:extLst>
                <a:ext uri="{FF2B5EF4-FFF2-40B4-BE49-F238E27FC236}">
                  <a16:creationId xmlns:a16="http://schemas.microsoft.com/office/drawing/2014/main" id="{0D2B2FA3-D986-437B-98F4-264A4CE5E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3171"/>
              <a:ext cx="148" cy="215"/>
            </a:xfrm>
            <a:custGeom>
              <a:avLst/>
              <a:gdLst>
                <a:gd name="T0" fmla="*/ 15 w 592"/>
                <a:gd name="T1" fmla="*/ 844 h 859"/>
                <a:gd name="T2" fmla="*/ 45 w 592"/>
                <a:gd name="T3" fmla="*/ 810 h 859"/>
                <a:gd name="T4" fmla="*/ 72 w 592"/>
                <a:gd name="T5" fmla="*/ 776 h 859"/>
                <a:gd name="T6" fmla="*/ 96 w 592"/>
                <a:gd name="T7" fmla="*/ 740 h 859"/>
                <a:gd name="T8" fmla="*/ 119 w 592"/>
                <a:gd name="T9" fmla="*/ 704 h 859"/>
                <a:gd name="T10" fmla="*/ 138 w 592"/>
                <a:gd name="T11" fmla="*/ 666 h 859"/>
                <a:gd name="T12" fmla="*/ 155 w 592"/>
                <a:gd name="T13" fmla="*/ 629 h 859"/>
                <a:gd name="T14" fmla="*/ 171 w 592"/>
                <a:gd name="T15" fmla="*/ 589 h 859"/>
                <a:gd name="T16" fmla="*/ 190 w 592"/>
                <a:gd name="T17" fmla="*/ 529 h 859"/>
                <a:gd name="T18" fmla="*/ 211 w 592"/>
                <a:gd name="T19" fmla="*/ 445 h 859"/>
                <a:gd name="T20" fmla="*/ 225 w 592"/>
                <a:gd name="T21" fmla="*/ 359 h 859"/>
                <a:gd name="T22" fmla="*/ 235 w 592"/>
                <a:gd name="T23" fmla="*/ 271 h 859"/>
                <a:gd name="T24" fmla="*/ 246 w 592"/>
                <a:gd name="T25" fmla="*/ 202 h 859"/>
                <a:gd name="T26" fmla="*/ 265 w 592"/>
                <a:gd name="T27" fmla="*/ 158 h 859"/>
                <a:gd name="T28" fmla="*/ 284 w 592"/>
                <a:gd name="T29" fmla="*/ 121 h 859"/>
                <a:gd name="T30" fmla="*/ 306 w 592"/>
                <a:gd name="T31" fmla="*/ 87 h 859"/>
                <a:gd name="T32" fmla="*/ 328 w 592"/>
                <a:gd name="T33" fmla="*/ 59 h 859"/>
                <a:gd name="T34" fmla="*/ 351 w 592"/>
                <a:gd name="T35" fmla="*/ 37 h 859"/>
                <a:gd name="T36" fmla="*/ 374 w 592"/>
                <a:gd name="T37" fmla="*/ 20 h 859"/>
                <a:gd name="T38" fmla="*/ 399 w 592"/>
                <a:gd name="T39" fmla="*/ 7 h 859"/>
                <a:gd name="T40" fmla="*/ 422 w 592"/>
                <a:gd name="T41" fmla="*/ 1 h 859"/>
                <a:gd name="T42" fmla="*/ 446 w 592"/>
                <a:gd name="T43" fmla="*/ 0 h 859"/>
                <a:gd name="T44" fmla="*/ 469 w 592"/>
                <a:gd name="T45" fmla="*/ 4 h 859"/>
                <a:gd name="T46" fmla="*/ 492 w 592"/>
                <a:gd name="T47" fmla="*/ 14 h 859"/>
                <a:gd name="T48" fmla="*/ 513 w 592"/>
                <a:gd name="T49" fmla="*/ 29 h 859"/>
                <a:gd name="T50" fmla="*/ 534 w 592"/>
                <a:gd name="T51" fmla="*/ 49 h 859"/>
                <a:gd name="T52" fmla="*/ 552 w 592"/>
                <a:gd name="T53" fmla="*/ 76 h 859"/>
                <a:gd name="T54" fmla="*/ 569 w 592"/>
                <a:gd name="T55" fmla="*/ 107 h 859"/>
                <a:gd name="T56" fmla="*/ 585 w 592"/>
                <a:gd name="T57" fmla="*/ 149 h 859"/>
                <a:gd name="T58" fmla="*/ 592 w 592"/>
                <a:gd name="T59" fmla="*/ 196 h 859"/>
                <a:gd name="T60" fmla="*/ 589 w 592"/>
                <a:gd name="T61" fmla="*/ 243 h 859"/>
                <a:gd name="T62" fmla="*/ 574 w 592"/>
                <a:gd name="T63" fmla="*/ 291 h 859"/>
                <a:gd name="T64" fmla="*/ 553 w 592"/>
                <a:gd name="T65" fmla="*/ 338 h 859"/>
                <a:gd name="T66" fmla="*/ 522 w 592"/>
                <a:gd name="T67" fmla="*/ 385 h 859"/>
                <a:gd name="T68" fmla="*/ 486 w 592"/>
                <a:gd name="T69" fmla="*/ 432 h 859"/>
                <a:gd name="T70" fmla="*/ 443 w 592"/>
                <a:gd name="T71" fmla="*/ 478 h 859"/>
                <a:gd name="T72" fmla="*/ 396 w 592"/>
                <a:gd name="T73" fmla="*/ 525 h 859"/>
                <a:gd name="T74" fmla="*/ 346 w 592"/>
                <a:gd name="T75" fmla="*/ 571 h 859"/>
                <a:gd name="T76" fmla="*/ 265 w 592"/>
                <a:gd name="T77" fmla="*/ 639 h 859"/>
                <a:gd name="T78" fmla="*/ 154 w 592"/>
                <a:gd name="T79" fmla="*/ 729 h 859"/>
                <a:gd name="T80" fmla="*/ 49 w 592"/>
                <a:gd name="T81" fmla="*/ 816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2" h="859">
                  <a:moveTo>
                    <a:pt x="0" y="859"/>
                  </a:moveTo>
                  <a:lnTo>
                    <a:pt x="15" y="844"/>
                  </a:lnTo>
                  <a:lnTo>
                    <a:pt x="31" y="827"/>
                  </a:lnTo>
                  <a:lnTo>
                    <a:pt x="45" y="810"/>
                  </a:lnTo>
                  <a:lnTo>
                    <a:pt x="59" y="793"/>
                  </a:lnTo>
                  <a:lnTo>
                    <a:pt x="72" y="776"/>
                  </a:lnTo>
                  <a:lnTo>
                    <a:pt x="85" y="758"/>
                  </a:lnTo>
                  <a:lnTo>
                    <a:pt x="96" y="740"/>
                  </a:lnTo>
                  <a:lnTo>
                    <a:pt x="107" y="722"/>
                  </a:lnTo>
                  <a:lnTo>
                    <a:pt x="119" y="704"/>
                  </a:lnTo>
                  <a:lnTo>
                    <a:pt x="128" y="686"/>
                  </a:lnTo>
                  <a:lnTo>
                    <a:pt x="138" y="666"/>
                  </a:lnTo>
                  <a:lnTo>
                    <a:pt x="146" y="647"/>
                  </a:lnTo>
                  <a:lnTo>
                    <a:pt x="155" y="629"/>
                  </a:lnTo>
                  <a:lnTo>
                    <a:pt x="163" y="608"/>
                  </a:lnTo>
                  <a:lnTo>
                    <a:pt x="171" y="589"/>
                  </a:lnTo>
                  <a:lnTo>
                    <a:pt x="178" y="569"/>
                  </a:lnTo>
                  <a:lnTo>
                    <a:pt x="190" y="529"/>
                  </a:lnTo>
                  <a:lnTo>
                    <a:pt x="201" y="487"/>
                  </a:lnTo>
                  <a:lnTo>
                    <a:pt x="211" y="445"/>
                  </a:lnTo>
                  <a:lnTo>
                    <a:pt x="218" y="402"/>
                  </a:lnTo>
                  <a:lnTo>
                    <a:pt x="225" y="359"/>
                  </a:lnTo>
                  <a:lnTo>
                    <a:pt x="230" y="316"/>
                  </a:lnTo>
                  <a:lnTo>
                    <a:pt x="235" y="271"/>
                  </a:lnTo>
                  <a:lnTo>
                    <a:pt x="238" y="226"/>
                  </a:lnTo>
                  <a:lnTo>
                    <a:pt x="246" y="202"/>
                  </a:lnTo>
                  <a:lnTo>
                    <a:pt x="256" y="180"/>
                  </a:lnTo>
                  <a:lnTo>
                    <a:pt x="265" y="158"/>
                  </a:lnTo>
                  <a:lnTo>
                    <a:pt x="274" y="139"/>
                  </a:lnTo>
                  <a:lnTo>
                    <a:pt x="284" y="121"/>
                  </a:lnTo>
                  <a:lnTo>
                    <a:pt x="294" y="103"/>
                  </a:lnTo>
                  <a:lnTo>
                    <a:pt x="306" y="87"/>
                  </a:lnTo>
                  <a:lnTo>
                    <a:pt x="317" y="73"/>
                  </a:lnTo>
                  <a:lnTo>
                    <a:pt x="328" y="59"/>
                  </a:lnTo>
                  <a:lnTo>
                    <a:pt x="339" y="47"/>
                  </a:lnTo>
                  <a:lnTo>
                    <a:pt x="351" y="37"/>
                  </a:lnTo>
                  <a:lnTo>
                    <a:pt x="363" y="28"/>
                  </a:lnTo>
                  <a:lnTo>
                    <a:pt x="374" y="20"/>
                  </a:lnTo>
                  <a:lnTo>
                    <a:pt x="386" y="14"/>
                  </a:lnTo>
                  <a:lnTo>
                    <a:pt x="399" y="7"/>
                  </a:lnTo>
                  <a:lnTo>
                    <a:pt x="410" y="3"/>
                  </a:lnTo>
                  <a:lnTo>
                    <a:pt x="422" y="1"/>
                  </a:lnTo>
                  <a:lnTo>
                    <a:pt x="434" y="0"/>
                  </a:lnTo>
                  <a:lnTo>
                    <a:pt x="446" y="0"/>
                  </a:lnTo>
                  <a:lnTo>
                    <a:pt x="458" y="1"/>
                  </a:lnTo>
                  <a:lnTo>
                    <a:pt x="469" y="4"/>
                  </a:lnTo>
                  <a:lnTo>
                    <a:pt x="480" y="8"/>
                  </a:lnTo>
                  <a:lnTo>
                    <a:pt x="492" y="14"/>
                  </a:lnTo>
                  <a:lnTo>
                    <a:pt x="503" y="21"/>
                  </a:lnTo>
                  <a:lnTo>
                    <a:pt x="513" y="29"/>
                  </a:lnTo>
                  <a:lnTo>
                    <a:pt x="523" y="39"/>
                  </a:lnTo>
                  <a:lnTo>
                    <a:pt x="534" y="49"/>
                  </a:lnTo>
                  <a:lnTo>
                    <a:pt x="543" y="62"/>
                  </a:lnTo>
                  <a:lnTo>
                    <a:pt x="552" y="76"/>
                  </a:lnTo>
                  <a:lnTo>
                    <a:pt x="561" y="91"/>
                  </a:lnTo>
                  <a:lnTo>
                    <a:pt x="569" y="107"/>
                  </a:lnTo>
                  <a:lnTo>
                    <a:pt x="578" y="125"/>
                  </a:lnTo>
                  <a:lnTo>
                    <a:pt x="585" y="149"/>
                  </a:lnTo>
                  <a:lnTo>
                    <a:pt x="590" y="173"/>
                  </a:lnTo>
                  <a:lnTo>
                    <a:pt x="592" y="196"/>
                  </a:lnTo>
                  <a:lnTo>
                    <a:pt x="592" y="220"/>
                  </a:lnTo>
                  <a:lnTo>
                    <a:pt x="589" y="243"/>
                  </a:lnTo>
                  <a:lnTo>
                    <a:pt x="583" y="268"/>
                  </a:lnTo>
                  <a:lnTo>
                    <a:pt x="574" y="291"/>
                  </a:lnTo>
                  <a:lnTo>
                    <a:pt x="565" y="314"/>
                  </a:lnTo>
                  <a:lnTo>
                    <a:pt x="553" y="338"/>
                  </a:lnTo>
                  <a:lnTo>
                    <a:pt x="539" y="361"/>
                  </a:lnTo>
                  <a:lnTo>
                    <a:pt x="522" y="385"/>
                  </a:lnTo>
                  <a:lnTo>
                    <a:pt x="505" y="408"/>
                  </a:lnTo>
                  <a:lnTo>
                    <a:pt x="486" y="432"/>
                  </a:lnTo>
                  <a:lnTo>
                    <a:pt x="465" y="455"/>
                  </a:lnTo>
                  <a:lnTo>
                    <a:pt x="443" y="478"/>
                  </a:lnTo>
                  <a:lnTo>
                    <a:pt x="420" y="501"/>
                  </a:lnTo>
                  <a:lnTo>
                    <a:pt x="396" y="525"/>
                  </a:lnTo>
                  <a:lnTo>
                    <a:pt x="371" y="547"/>
                  </a:lnTo>
                  <a:lnTo>
                    <a:pt x="346" y="571"/>
                  </a:lnTo>
                  <a:lnTo>
                    <a:pt x="319" y="593"/>
                  </a:lnTo>
                  <a:lnTo>
                    <a:pt x="265" y="639"/>
                  </a:lnTo>
                  <a:lnTo>
                    <a:pt x="210" y="684"/>
                  </a:lnTo>
                  <a:lnTo>
                    <a:pt x="154" y="729"/>
                  </a:lnTo>
                  <a:lnTo>
                    <a:pt x="100" y="772"/>
                  </a:lnTo>
                  <a:lnTo>
                    <a:pt x="49" y="816"/>
                  </a:lnTo>
                  <a:lnTo>
                    <a:pt x="0" y="85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8" name="Freeform 166">
              <a:extLst>
                <a:ext uri="{FF2B5EF4-FFF2-40B4-BE49-F238E27FC236}">
                  <a16:creationId xmlns:a16="http://schemas.microsoft.com/office/drawing/2014/main" id="{BD3A5A56-3FC1-40F2-A3AA-E7D323E81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2345"/>
              <a:ext cx="214" cy="696"/>
            </a:xfrm>
            <a:custGeom>
              <a:avLst/>
              <a:gdLst>
                <a:gd name="T0" fmla="*/ 826 w 857"/>
                <a:gd name="T1" fmla="*/ 2760 h 2785"/>
                <a:gd name="T2" fmla="*/ 760 w 857"/>
                <a:gd name="T3" fmla="*/ 2701 h 2785"/>
                <a:gd name="T4" fmla="*/ 703 w 857"/>
                <a:gd name="T5" fmla="*/ 2657 h 2785"/>
                <a:gd name="T6" fmla="*/ 660 w 857"/>
                <a:gd name="T7" fmla="*/ 2627 h 2785"/>
                <a:gd name="T8" fmla="*/ 612 w 857"/>
                <a:gd name="T9" fmla="*/ 2598 h 2785"/>
                <a:gd name="T10" fmla="*/ 558 w 857"/>
                <a:gd name="T11" fmla="*/ 2571 h 2785"/>
                <a:gd name="T12" fmla="*/ 476 w 857"/>
                <a:gd name="T13" fmla="*/ 2514 h 2785"/>
                <a:gd name="T14" fmla="*/ 379 w 857"/>
                <a:gd name="T15" fmla="*/ 2414 h 2785"/>
                <a:gd name="T16" fmla="*/ 295 w 857"/>
                <a:gd name="T17" fmla="*/ 2302 h 2785"/>
                <a:gd name="T18" fmla="*/ 222 w 857"/>
                <a:gd name="T19" fmla="*/ 2178 h 2785"/>
                <a:gd name="T20" fmla="*/ 161 w 857"/>
                <a:gd name="T21" fmla="*/ 2044 h 2785"/>
                <a:gd name="T22" fmla="*/ 111 w 857"/>
                <a:gd name="T23" fmla="*/ 1900 h 2785"/>
                <a:gd name="T24" fmla="*/ 71 w 857"/>
                <a:gd name="T25" fmla="*/ 1747 h 2785"/>
                <a:gd name="T26" fmla="*/ 40 w 857"/>
                <a:gd name="T27" fmla="*/ 1585 h 2785"/>
                <a:gd name="T28" fmla="*/ 19 w 857"/>
                <a:gd name="T29" fmla="*/ 1416 h 2785"/>
                <a:gd name="T30" fmla="*/ 6 w 857"/>
                <a:gd name="T31" fmla="*/ 1241 h 2785"/>
                <a:gd name="T32" fmla="*/ 0 w 857"/>
                <a:gd name="T33" fmla="*/ 1059 h 2785"/>
                <a:gd name="T34" fmla="*/ 3 w 857"/>
                <a:gd name="T35" fmla="*/ 874 h 2785"/>
                <a:gd name="T36" fmla="*/ 12 w 857"/>
                <a:gd name="T37" fmla="*/ 684 h 2785"/>
                <a:gd name="T38" fmla="*/ 27 w 857"/>
                <a:gd name="T39" fmla="*/ 490 h 2785"/>
                <a:gd name="T40" fmla="*/ 47 w 857"/>
                <a:gd name="T41" fmla="*/ 295 h 2785"/>
                <a:gd name="T42" fmla="*/ 73 w 857"/>
                <a:gd name="T43" fmla="*/ 98 h 2785"/>
                <a:gd name="T44" fmla="*/ 184 w 857"/>
                <a:gd name="T45" fmla="*/ 94 h 2785"/>
                <a:gd name="T46" fmla="*/ 352 w 857"/>
                <a:gd name="T47" fmla="*/ 283 h 2785"/>
                <a:gd name="T48" fmla="*/ 491 w 857"/>
                <a:gd name="T49" fmla="*/ 470 h 2785"/>
                <a:gd name="T50" fmla="*/ 601 w 857"/>
                <a:gd name="T51" fmla="*/ 655 h 2785"/>
                <a:gd name="T52" fmla="*/ 687 w 857"/>
                <a:gd name="T53" fmla="*/ 838 h 2785"/>
                <a:gd name="T54" fmla="*/ 752 w 857"/>
                <a:gd name="T55" fmla="*/ 1018 h 2785"/>
                <a:gd name="T56" fmla="*/ 799 w 857"/>
                <a:gd name="T57" fmla="*/ 1198 h 2785"/>
                <a:gd name="T58" fmla="*/ 828 w 857"/>
                <a:gd name="T59" fmla="*/ 1374 h 2785"/>
                <a:gd name="T60" fmla="*/ 846 w 857"/>
                <a:gd name="T61" fmla="*/ 1550 h 2785"/>
                <a:gd name="T62" fmla="*/ 853 w 857"/>
                <a:gd name="T63" fmla="*/ 1722 h 2785"/>
                <a:gd name="T64" fmla="*/ 853 w 857"/>
                <a:gd name="T65" fmla="*/ 1893 h 2785"/>
                <a:gd name="T66" fmla="*/ 850 w 857"/>
                <a:gd name="T67" fmla="*/ 2060 h 2785"/>
                <a:gd name="T68" fmla="*/ 844 w 857"/>
                <a:gd name="T69" fmla="*/ 2226 h 2785"/>
                <a:gd name="T70" fmla="*/ 841 w 857"/>
                <a:gd name="T71" fmla="*/ 2389 h 2785"/>
                <a:gd name="T72" fmla="*/ 842 w 857"/>
                <a:gd name="T73" fmla="*/ 2550 h 2785"/>
                <a:gd name="T74" fmla="*/ 849 w 857"/>
                <a:gd name="T75" fmla="*/ 2708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7" h="2785">
                  <a:moveTo>
                    <a:pt x="857" y="2785"/>
                  </a:moveTo>
                  <a:lnTo>
                    <a:pt x="826" y="2760"/>
                  </a:lnTo>
                  <a:lnTo>
                    <a:pt x="794" y="2731"/>
                  </a:lnTo>
                  <a:lnTo>
                    <a:pt x="760" y="2701"/>
                  </a:lnTo>
                  <a:lnTo>
                    <a:pt x="723" y="2672"/>
                  </a:lnTo>
                  <a:lnTo>
                    <a:pt x="703" y="2657"/>
                  </a:lnTo>
                  <a:lnTo>
                    <a:pt x="682" y="2641"/>
                  </a:lnTo>
                  <a:lnTo>
                    <a:pt x="660" y="2627"/>
                  </a:lnTo>
                  <a:lnTo>
                    <a:pt x="636" y="2612"/>
                  </a:lnTo>
                  <a:lnTo>
                    <a:pt x="612" y="2598"/>
                  </a:lnTo>
                  <a:lnTo>
                    <a:pt x="586" y="2584"/>
                  </a:lnTo>
                  <a:lnTo>
                    <a:pt x="558" y="2571"/>
                  </a:lnTo>
                  <a:lnTo>
                    <a:pt x="529" y="2559"/>
                  </a:lnTo>
                  <a:lnTo>
                    <a:pt x="476" y="2514"/>
                  </a:lnTo>
                  <a:lnTo>
                    <a:pt x="426" y="2466"/>
                  </a:lnTo>
                  <a:lnTo>
                    <a:pt x="379" y="2414"/>
                  </a:lnTo>
                  <a:lnTo>
                    <a:pt x="336" y="2360"/>
                  </a:lnTo>
                  <a:lnTo>
                    <a:pt x="295" y="2302"/>
                  </a:lnTo>
                  <a:lnTo>
                    <a:pt x="257" y="2241"/>
                  </a:lnTo>
                  <a:lnTo>
                    <a:pt x="222" y="2178"/>
                  </a:lnTo>
                  <a:lnTo>
                    <a:pt x="191" y="2113"/>
                  </a:lnTo>
                  <a:lnTo>
                    <a:pt x="161" y="2044"/>
                  </a:lnTo>
                  <a:lnTo>
                    <a:pt x="134" y="1973"/>
                  </a:lnTo>
                  <a:lnTo>
                    <a:pt x="111" y="1900"/>
                  </a:lnTo>
                  <a:lnTo>
                    <a:pt x="89" y="1824"/>
                  </a:lnTo>
                  <a:lnTo>
                    <a:pt x="71" y="1747"/>
                  </a:lnTo>
                  <a:lnTo>
                    <a:pt x="55" y="1666"/>
                  </a:lnTo>
                  <a:lnTo>
                    <a:pt x="40" y="1585"/>
                  </a:lnTo>
                  <a:lnTo>
                    <a:pt x="28" y="1501"/>
                  </a:lnTo>
                  <a:lnTo>
                    <a:pt x="19" y="1416"/>
                  </a:lnTo>
                  <a:lnTo>
                    <a:pt x="12" y="1329"/>
                  </a:lnTo>
                  <a:lnTo>
                    <a:pt x="6" y="1241"/>
                  </a:lnTo>
                  <a:lnTo>
                    <a:pt x="3" y="1151"/>
                  </a:lnTo>
                  <a:lnTo>
                    <a:pt x="0" y="1059"/>
                  </a:lnTo>
                  <a:lnTo>
                    <a:pt x="0" y="967"/>
                  </a:lnTo>
                  <a:lnTo>
                    <a:pt x="3" y="874"/>
                  </a:lnTo>
                  <a:lnTo>
                    <a:pt x="7" y="779"/>
                  </a:lnTo>
                  <a:lnTo>
                    <a:pt x="12" y="684"/>
                  </a:lnTo>
                  <a:lnTo>
                    <a:pt x="19" y="587"/>
                  </a:lnTo>
                  <a:lnTo>
                    <a:pt x="27" y="490"/>
                  </a:lnTo>
                  <a:lnTo>
                    <a:pt x="36" y="393"/>
                  </a:lnTo>
                  <a:lnTo>
                    <a:pt x="47" y="295"/>
                  </a:lnTo>
                  <a:lnTo>
                    <a:pt x="60" y="197"/>
                  </a:lnTo>
                  <a:lnTo>
                    <a:pt x="73" y="98"/>
                  </a:lnTo>
                  <a:lnTo>
                    <a:pt x="88" y="0"/>
                  </a:lnTo>
                  <a:lnTo>
                    <a:pt x="184" y="94"/>
                  </a:lnTo>
                  <a:lnTo>
                    <a:pt x="272" y="189"/>
                  </a:lnTo>
                  <a:lnTo>
                    <a:pt x="352" y="283"/>
                  </a:lnTo>
                  <a:lnTo>
                    <a:pt x="426" y="377"/>
                  </a:lnTo>
                  <a:lnTo>
                    <a:pt x="491" y="470"/>
                  </a:lnTo>
                  <a:lnTo>
                    <a:pt x="549" y="563"/>
                  </a:lnTo>
                  <a:lnTo>
                    <a:pt x="601" y="655"/>
                  </a:lnTo>
                  <a:lnTo>
                    <a:pt x="647" y="747"/>
                  </a:lnTo>
                  <a:lnTo>
                    <a:pt x="687" y="838"/>
                  </a:lnTo>
                  <a:lnTo>
                    <a:pt x="722" y="929"/>
                  </a:lnTo>
                  <a:lnTo>
                    <a:pt x="752" y="1018"/>
                  </a:lnTo>
                  <a:lnTo>
                    <a:pt x="777" y="1108"/>
                  </a:lnTo>
                  <a:lnTo>
                    <a:pt x="799" y="1198"/>
                  </a:lnTo>
                  <a:lnTo>
                    <a:pt x="815" y="1287"/>
                  </a:lnTo>
                  <a:lnTo>
                    <a:pt x="828" y="1374"/>
                  </a:lnTo>
                  <a:lnTo>
                    <a:pt x="839" y="1462"/>
                  </a:lnTo>
                  <a:lnTo>
                    <a:pt x="846" y="1550"/>
                  </a:lnTo>
                  <a:lnTo>
                    <a:pt x="851" y="1637"/>
                  </a:lnTo>
                  <a:lnTo>
                    <a:pt x="853" y="1722"/>
                  </a:lnTo>
                  <a:lnTo>
                    <a:pt x="854" y="1808"/>
                  </a:lnTo>
                  <a:lnTo>
                    <a:pt x="853" y="1893"/>
                  </a:lnTo>
                  <a:lnTo>
                    <a:pt x="852" y="1976"/>
                  </a:lnTo>
                  <a:lnTo>
                    <a:pt x="850" y="2060"/>
                  </a:lnTo>
                  <a:lnTo>
                    <a:pt x="847" y="2144"/>
                  </a:lnTo>
                  <a:lnTo>
                    <a:pt x="844" y="2226"/>
                  </a:lnTo>
                  <a:lnTo>
                    <a:pt x="842" y="2308"/>
                  </a:lnTo>
                  <a:lnTo>
                    <a:pt x="841" y="2389"/>
                  </a:lnTo>
                  <a:lnTo>
                    <a:pt x="840" y="2470"/>
                  </a:lnTo>
                  <a:lnTo>
                    <a:pt x="842" y="2550"/>
                  </a:lnTo>
                  <a:lnTo>
                    <a:pt x="844" y="2629"/>
                  </a:lnTo>
                  <a:lnTo>
                    <a:pt x="849" y="2708"/>
                  </a:lnTo>
                  <a:lnTo>
                    <a:pt x="857" y="27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9" name="Freeform 167">
              <a:extLst>
                <a:ext uri="{FF2B5EF4-FFF2-40B4-BE49-F238E27FC236}">
                  <a16:creationId xmlns:a16="http://schemas.microsoft.com/office/drawing/2014/main" id="{C23167F5-65E6-405C-9E0A-7996CFC58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" y="2981"/>
              <a:ext cx="87" cy="64"/>
            </a:xfrm>
            <a:custGeom>
              <a:avLst/>
              <a:gdLst>
                <a:gd name="T0" fmla="*/ 0 w 347"/>
                <a:gd name="T1" fmla="*/ 27 h 254"/>
                <a:gd name="T2" fmla="*/ 3 w 347"/>
                <a:gd name="T3" fmla="*/ 30 h 254"/>
                <a:gd name="T4" fmla="*/ 31 w 347"/>
                <a:gd name="T5" fmla="*/ 42 h 254"/>
                <a:gd name="T6" fmla="*/ 59 w 347"/>
                <a:gd name="T7" fmla="*/ 54 h 254"/>
                <a:gd name="T8" fmla="*/ 84 w 347"/>
                <a:gd name="T9" fmla="*/ 68 h 254"/>
                <a:gd name="T10" fmla="*/ 108 w 347"/>
                <a:gd name="T11" fmla="*/ 82 h 254"/>
                <a:gd name="T12" fmla="*/ 131 w 347"/>
                <a:gd name="T13" fmla="*/ 96 h 254"/>
                <a:gd name="T14" fmla="*/ 153 w 347"/>
                <a:gd name="T15" fmla="*/ 111 h 254"/>
                <a:gd name="T16" fmla="*/ 173 w 347"/>
                <a:gd name="T17" fmla="*/ 125 h 254"/>
                <a:gd name="T18" fmla="*/ 193 w 347"/>
                <a:gd name="T19" fmla="*/ 140 h 254"/>
                <a:gd name="T20" fmla="*/ 230 w 347"/>
                <a:gd name="T21" fmla="*/ 170 h 254"/>
                <a:gd name="T22" fmla="*/ 263 w 347"/>
                <a:gd name="T23" fmla="*/ 199 h 254"/>
                <a:gd name="T24" fmla="*/ 296 w 347"/>
                <a:gd name="T25" fmla="*/ 227 h 254"/>
                <a:gd name="T26" fmla="*/ 327 w 347"/>
                <a:gd name="T27" fmla="*/ 254 h 254"/>
                <a:gd name="T28" fmla="*/ 347 w 347"/>
                <a:gd name="T29" fmla="*/ 229 h 254"/>
                <a:gd name="T30" fmla="*/ 316 w 347"/>
                <a:gd name="T31" fmla="*/ 203 h 254"/>
                <a:gd name="T32" fmla="*/ 285 w 347"/>
                <a:gd name="T33" fmla="*/ 175 h 254"/>
                <a:gd name="T34" fmla="*/ 250 w 347"/>
                <a:gd name="T35" fmla="*/ 145 h 254"/>
                <a:gd name="T36" fmla="*/ 212 w 347"/>
                <a:gd name="T37" fmla="*/ 115 h 254"/>
                <a:gd name="T38" fmla="*/ 192 w 347"/>
                <a:gd name="T39" fmla="*/ 99 h 254"/>
                <a:gd name="T40" fmla="*/ 171 w 347"/>
                <a:gd name="T41" fmla="*/ 84 h 254"/>
                <a:gd name="T42" fmla="*/ 149 w 347"/>
                <a:gd name="T43" fmla="*/ 69 h 254"/>
                <a:gd name="T44" fmla="*/ 124 w 347"/>
                <a:gd name="T45" fmla="*/ 54 h 254"/>
                <a:gd name="T46" fmla="*/ 100 w 347"/>
                <a:gd name="T47" fmla="*/ 40 h 254"/>
                <a:gd name="T48" fmla="*/ 73 w 347"/>
                <a:gd name="T49" fmla="*/ 26 h 254"/>
                <a:gd name="T50" fmla="*/ 45 w 347"/>
                <a:gd name="T51" fmla="*/ 13 h 254"/>
                <a:gd name="T52" fmla="*/ 15 w 347"/>
                <a:gd name="T53" fmla="*/ 0 h 254"/>
                <a:gd name="T54" fmla="*/ 19 w 347"/>
                <a:gd name="T55" fmla="*/ 2 h 254"/>
                <a:gd name="T56" fmla="*/ 0 w 347"/>
                <a:gd name="T57" fmla="*/ 27 h 254"/>
                <a:gd name="T58" fmla="*/ 1 w 347"/>
                <a:gd name="T59" fmla="*/ 29 h 254"/>
                <a:gd name="T60" fmla="*/ 3 w 347"/>
                <a:gd name="T61" fmla="*/ 30 h 254"/>
                <a:gd name="T62" fmla="*/ 0 w 347"/>
                <a:gd name="T63" fmla="*/ 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7" h="254">
                  <a:moveTo>
                    <a:pt x="0" y="27"/>
                  </a:moveTo>
                  <a:lnTo>
                    <a:pt x="3" y="30"/>
                  </a:lnTo>
                  <a:lnTo>
                    <a:pt x="31" y="42"/>
                  </a:lnTo>
                  <a:lnTo>
                    <a:pt x="59" y="54"/>
                  </a:lnTo>
                  <a:lnTo>
                    <a:pt x="84" y="68"/>
                  </a:lnTo>
                  <a:lnTo>
                    <a:pt x="108" y="82"/>
                  </a:lnTo>
                  <a:lnTo>
                    <a:pt x="131" y="96"/>
                  </a:lnTo>
                  <a:lnTo>
                    <a:pt x="153" y="111"/>
                  </a:lnTo>
                  <a:lnTo>
                    <a:pt x="173" y="125"/>
                  </a:lnTo>
                  <a:lnTo>
                    <a:pt x="193" y="140"/>
                  </a:lnTo>
                  <a:lnTo>
                    <a:pt x="230" y="170"/>
                  </a:lnTo>
                  <a:lnTo>
                    <a:pt x="263" y="199"/>
                  </a:lnTo>
                  <a:lnTo>
                    <a:pt x="296" y="227"/>
                  </a:lnTo>
                  <a:lnTo>
                    <a:pt x="327" y="254"/>
                  </a:lnTo>
                  <a:lnTo>
                    <a:pt x="347" y="229"/>
                  </a:lnTo>
                  <a:lnTo>
                    <a:pt x="316" y="203"/>
                  </a:lnTo>
                  <a:lnTo>
                    <a:pt x="285" y="175"/>
                  </a:lnTo>
                  <a:lnTo>
                    <a:pt x="250" y="145"/>
                  </a:lnTo>
                  <a:lnTo>
                    <a:pt x="212" y="115"/>
                  </a:lnTo>
                  <a:lnTo>
                    <a:pt x="192" y="99"/>
                  </a:lnTo>
                  <a:lnTo>
                    <a:pt x="171" y="84"/>
                  </a:lnTo>
                  <a:lnTo>
                    <a:pt x="149" y="69"/>
                  </a:lnTo>
                  <a:lnTo>
                    <a:pt x="124" y="54"/>
                  </a:lnTo>
                  <a:lnTo>
                    <a:pt x="100" y="40"/>
                  </a:lnTo>
                  <a:lnTo>
                    <a:pt x="73" y="26"/>
                  </a:lnTo>
                  <a:lnTo>
                    <a:pt x="45" y="13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3" y="3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0" name="Freeform 168">
              <a:extLst>
                <a:ext uri="{FF2B5EF4-FFF2-40B4-BE49-F238E27FC236}">
                  <a16:creationId xmlns:a16="http://schemas.microsoft.com/office/drawing/2014/main" id="{9AB2B2A6-A56E-4E89-82BB-EF81BAE3B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337"/>
              <a:ext cx="139" cy="651"/>
            </a:xfrm>
            <a:custGeom>
              <a:avLst/>
              <a:gdLst>
                <a:gd name="T0" fmla="*/ 88 w 555"/>
                <a:gd name="T1" fmla="*/ 30 h 2604"/>
                <a:gd name="T2" fmla="*/ 60 w 555"/>
                <a:gd name="T3" fmla="*/ 227 h 2604"/>
                <a:gd name="T4" fmla="*/ 37 w 555"/>
                <a:gd name="T5" fmla="*/ 424 h 2604"/>
                <a:gd name="T6" fmla="*/ 19 w 555"/>
                <a:gd name="T7" fmla="*/ 619 h 2604"/>
                <a:gd name="T8" fmla="*/ 6 w 555"/>
                <a:gd name="T9" fmla="*/ 812 h 2604"/>
                <a:gd name="T10" fmla="*/ 1 w 555"/>
                <a:gd name="T11" fmla="*/ 999 h 2604"/>
                <a:gd name="T12" fmla="*/ 2 w 555"/>
                <a:gd name="T13" fmla="*/ 1184 h 2604"/>
                <a:gd name="T14" fmla="*/ 6 w 555"/>
                <a:gd name="T15" fmla="*/ 1274 h 2604"/>
                <a:gd name="T16" fmla="*/ 11 w 555"/>
                <a:gd name="T17" fmla="*/ 1364 h 2604"/>
                <a:gd name="T18" fmla="*/ 19 w 555"/>
                <a:gd name="T19" fmla="*/ 1450 h 2604"/>
                <a:gd name="T20" fmla="*/ 29 w 555"/>
                <a:gd name="T21" fmla="*/ 1536 h 2604"/>
                <a:gd name="T22" fmla="*/ 40 w 555"/>
                <a:gd name="T23" fmla="*/ 1621 h 2604"/>
                <a:gd name="T24" fmla="*/ 54 w 555"/>
                <a:gd name="T25" fmla="*/ 1702 h 2604"/>
                <a:gd name="T26" fmla="*/ 72 w 555"/>
                <a:gd name="T27" fmla="*/ 1783 h 2604"/>
                <a:gd name="T28" fmla="*/ 90 w 555"/>
                <a:gd name="T29" fmla="*/ 1861 h 2604"/>
                <a:gd name="T30" fmla="*/ 112 w 555"/>
                <a:gd name="T31" fmla="*/ 1937 h 2604"/>
                <a:gd name="T32" fmla="*/ 136 w 555"/>
                <a:gd name="T33" fmla="*/ 2011 h 2604"/>
                <a:gd name="T34" fmla="*/ 163 w 555"/>
                <a:gd name="T35" fmla="*/ 2083 h 2604"/>
                <a:gd name="T36" fmla="*/ 192 w 555"/>
                <a:gd name="T37" fmla="*/ 2152 h 2604"/>
                <a:gd name="T38" fmla="*/ 224 w 555"/>
                <a:gd name="T39" fmla="*/ 2218 h 2604"/>
                <a:gd name="T40" fmla="*/ 260 w 555"/>
                <a:gd name="T41" fmla="*/ 2283 h 2604"/>
                <a:gd name="T42" fmla="*/ 298 w 555"/>
                <a:gd name="T43" fmla="*/ 2344 h 2604"/>
                <a:gd name="T44" fmla="*/ 338 w 555"/>
                <a:gd name="T45" fmla="*/ 2402 h 2604"/>
                <a:gd name="T46" fmla="*/ 383 w 555"/>
                <a:gd name="T47" fmla="*/ 2457 h 2604"/>
                <a:gd name="T48" fmla="*/ 430 w 555"/>
                <a:gd name="T49" fmla="*/ 2510 h 2604"/>
                <a:gd name="T50" fmla="*/ 481 w 555"/>
                <a:gd name="T51" fmla="*/ 2559 h 2604"/>
                <a:gd name="T52" fmla="*/ 536 w 555"/>
                <a:gd name="T53" fmla="*/ 2604 h 2604"/>
                <a:gd name="T54" fmla="*/ 528 w 555"/>
                <a:gd name="T55" fmla="*/ 2558 h 2604"/>
                <a:gd name="T56" fmla="*/ 477 w 555"/>
                <a:gd name="T57" fmla="*/ 2512 h 2604"/>
                <a:gd name="T58" fmla="*/ 430 w 555"/>
                <a:gd name="T59" fmla="*/ 2462 h 2604"/>
                <a:gd name="T60" fmla="*/ 385 w 555"/>
                <a:gd name="T61" fmla="*/ 2410 h 2604"/>
                <a:gd name="T62" fmla="*/ 344 w 555"/>
                <a:gd name="T63" fmla="*/ 2355 h 2604"/>
                <a:gd name="T64" fmla="*/ 306 w 555"/>
                <a:gd name="T65" fmla="*/ 2297 h 2604"/>
                <a:gd name="T66" fmla="*/ 270 w 555"/>
                <a:gd name="T67" fmla="*/ 2236 h 2604"/>
                <a:gd name="T68" fmla="*/ 236 w 555"/>
                <a:gd name="T69" fmla="*/ 2171 h 2604"/>
                <a:gd name="T70" fmla="*/ 207 w 555"/>
                <a:gd name="T71" fmla="*/ 2105 h 2604"/>
                <a:gd name="T72" fmla="*/ 179 w 555"/>
                <a:gd name="T73" fmla="*/ 2036 h 2604"/>
                <a:gd name="T74" fmla="*/ 153 w 555"/>
                <a:gd name="T75" fmla="*/ 1964 h 2604"/>
                <a:gd name="T76" fmla="*/ 131 w 555"/>
                <a:gd name="T77" fmla="*/ 1891 h 2604"/>
                <a:gd name="T78" fmla="*/ 112 w 555"/>
                <a:gd name="T79" fmla="*/ 1814 h 2604"/>
                <a:gd name="T80" fmla="*/ 94 w 555"/>
                <a:gd name="T81" fmla="*/ 1737 h 2604"/>
                <a:gd name="T82" fmla="*/ 79 w 555"/>
                <a:gd name="T83" fmla="*/ 1656 h 2604"/>
                <a:gd name="T84" fmla="*/ 66 w 555"/>
                <a:gd name="T85" fmla="*/ 1574 h 2604"/>
                <a:gd name="T86" fmla="*/ 55 w 555"/>
                <a:gd name="T87" fmla="*/ 1490 h 2604"/>
                <a:gd name="T88" fmla="*/ 47 w 555"/>
                <a:gd name="T89" fmla="*/ 1404 h 2604"/>
                <a:gd name="T90" fmla="*/ 40 w 555"/>
                <a:gd name="T91" fmla="*/ 1317 h 2604"/>
                <a:gd name="T92" fmla="*/ 36 w 555"/>
                <a:gd name="T93" fmla="*/ 1228 h 2604"/>
                <a:gd name="T94" fmla="*/ 33 w 555"/>
                <a:gd name="T95" fmla="*/ 1092 h 2604"/>
                <a:gd name="T96" fmla="*/ 35 w 555"/>
                <a:gd name="T97" fmla="*/ 907 h 2604"/>
                <a:gd name="T98" fmla="*/ 44 w 555"/>
                <a:gd name="T99" fmla="*/ 718 h 2604"/>
                <a:gd name="T100" fmla="*/ 58 w 555"/>
                <a:gd name="T101" fmla="*/ 525 h 2604"/>
                <a:gd name="T102" fmla="*/ 80 w 555"/>
                <a:gd name="T103" fmla="*/ 330 h 2604"/>
                <a:gd name="T104" fmla="*/ 105 w 555"/>
                <a:gd name="T105" fmla="*/ 133 h 2604"/>
                <a:gd name="T106" fmla="*/ 93 w 555"/>
                <a:gd name="T107" fmla="*/ 44 h 2604"/>
                <a:gd name="T108" fmla="*/ 93 w 555"/>
                <a:gd name="T109" fmla="*/ 0 h 2604"/>
                <a:gd name="T110" fmla="*/ 115 w 555"/>
                <a:gd name="T111" fmla="*/ 21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55" h="2604">
                  <a:moveTo>
                    <a:pt x="115" y="21"/>
                  </a:moveTo>
                  <a:lnTo>
                    <a:pt x="88" y="30"/>
                  </a:lnTo>
                  <a:lnTo>
                    <a:pt x="74" y="129"/>
                  </a:lnTo>
                  <a:lnTo>
                    <a:pt x="60" y="227"/>
                  </a:lnTo>
                  <a:lnTo>
                    <a:pt x="47" y="326"/>
                  </a:lnTo>
                  <a:lnTo>
                    <a:pt x="37" y="424"/>
                  </a:lnTo>
                  <a:lnTo>
                    <a:pt x="27" y="522"/>
                  </a:lnTo>
                  <a:lnTo>
                    <a:pt x="19" y="619"/>
                  </a:lnTo>
                  <a:lnTo>
                    <a:pt x="11" y="716"/>
                  </a:lnTo>
                  <a:lnTo>
                    <a:pt x="6" y="812"/>
                  </a:lnTo>
                  <a:lnTo>
                    <a:pt x="3" y="907"/>
                  </a:lnTo>
                  <a:lnTo>
                    <a:pt x="1" y="999"/>
                  </a:lnTo>
                  <a:lnTo>
                    <a:pt x="0" y="1092"/>
                  </a:lnTo>
                  <a:lnTo>
                    <a:pt x="2" y="1184"/>
                  </a:lnTo>
                  <a:lnTo>
                    <a:pt x="4" y="1229"/>
                  </a:lnTo>
                  <a:lnTo>
                    <a:pt x="6" y="1274"/>
                  </a:lnTo>
                  <a:lnTo>
                    <a:pt x="8" y="1319"/>
                  </a:lnTo>
                  <a:lnTo>
                    <a:pt x="11" y="1364"/>
                  </a:lnTo>
                  <a:lnTo>
                    <a:pt x="14" y="1407"/>
                  </a:lnTo>
                  <a:lnTo>
                    <a:pt x="19" y="1450"/>
                  </a:lnTo>
                  <a:lnTo>
                    <a:pt x="24" y="1493"/>
                  </a:lnTo>
                  <a:lnTo>
                    <a:pt x="29" y="1536"/>
                  </a:lnTo>
                  <a:lnTo>
                    <a:pt x="34" y="1579"/>
                  </a:lnTo>
                  <a:lnTo>
                    <a:pt x="40" y="1621"/>
                  </a:lnTo>
                  <a:lnTo>
                    <a:pt x="47" y="1661"/>
                  </a:lnTo>
                  <a:lnTo>
                    <a:pt x="54" y="1702"/>
                  </a:lnTo>
                  <a:lnTo>
                    <a:pt x="62" y="1743"/>
                  </a:lnTo>
                  <a:lnTo>
                    <a:pt x="72" y="1783"/>
                  </a:lnTo>
                  <a:lnTo>
                    <a:pt x="81" y="1823"/>
                  </a:lnTo>
                  <a:lnTo>
                    <a:pt x="90" y="1861"/>
                  </a:lnTo>
                  <a:lnTo>
                    <a:pt x="100" y="1899"/>
                  </a:lnTo>
                  <a:lnTo>
                    <a:pt x="112" y="1937"/>
                  </a:lnTo>
                  <a:lnTo>
                    <a:pt x="124" y="1975"/>
                  </a:lnTo>
                  <a:lnTo>
                    <a:pt x="136" y="2011"/>
                  </a:lnTo>
                  <a:lnTo>
                    <a:pt x="148" y="2047"/>
                  </a:lnTo>
                  <a:lnTo>
                    <a:pt x="163" y="2083"/>
                  </a:lnTo>
                  <a:lnTo>
                    <a:pt x="177" y="2117"/>
                  </a:lnTo>
                  <a:lnTo>
                    <a:pt x="192" y="2152"/>
                  </a:lnTo>
                  <a:lnTo>
                    <a:pt x="208" y="2186"/>
                  </a:lnTo>
                  <a:lnTo>
                    <a:pt x="224" y="2218"/>
                  </a:lnTo>
                  <a:lnTo>
                    <a:pt x="241" y="2251"/>
                  </a:lnTo>
                  <a:lnTo>
                    <a:pt x="260" y="2283"/>
                  </a:lnTo>
                  <a:lnTo>
                    <a:pt x="278" y="2313"/>
                  </a:lnTo>
                  <a:lnTo>
                    <a:pt x="298" y="2344"/>
                  </a:lnTo>
                  <a:lnTo>
                    <a:pt x="318" y="2373"/>
                  </a:lnTo>
                  <a:lnTo>
                    <a:pt x="338" y="2402"/>
                  </a:lnTo>
                  <a:lnTo>
                    <a:pt x="360" y="2431"/>
                  </a:lnTo>
                  <a:lnTo>
                    <a:pt x="383" y="2457"/>
                  </a:lnTo>
                  <a:lnTo>
                    <a:pt x="406" y="2485"/>
                  </a:lnTo>
                  <a:lnTo>
                    <a:pt x="430" y="2510"/>
                  </a:lnTo>
                  <a:lnTo>
                    <a:pt x="455" y="2535"/>
                  </a:lnTo>
                  <a:lnTo>
                    <a:pt x="481" y="2559"/>
                  </a:lnTo>
                  <a:lnTo>
                    <a:pt x="508" y="2583"/>
                  </a:lnTo>
                  <a:lnTo>
                    <a:pt x="536" y="2604"/>
                  </a:lnTo>
                  <a:lnTo>
                    <a:pt x="555" y="2579"/>
                  </a:lnTo>
                  <a:lnTo>
                    <a:pt x="528" y="2558"/>
                  </a:lnTo>
                  <a:lnTo>
                    <a:pt x="503" y="2535"/>
                  </a:lnTo>
                  <a:lnTo>
                    <a:pt x="477" y="2512"/>
                  </a:lnTo>
                  <a:lnTo>
                    <a:pt x="453" y="2488"/>
                  </a:lnTo>
                  <a:lnTo>
                    <a:pt x="430" y="2462"/>
                  </a:lnTo>
                  <a:lnTo>
                    <a:pt x="407" y="2437"/>
                  </a:lnTo>
                  <a:lnTo>
                    <a:pt x="385" y="2410"/>
                  </a:lnTo>
                  <a:lnTo>
                    <a:pt x="364" y="2383"/>
                  </a:lnTo>
                  <a:lnTo>
                    <a:pt x="344" y="2355"/>
                  </a:lnTo>
                  <a:lnTo>
                    <a:pt x="324" y="2326"/>
                  </a:lnTo>
                  <a:lnTo>
                    <a:pt x="306" y="2297"/>
                  </a:lnTo>
                  <a:lnTo>
                    <a:pt x="287" y="2266"/>
                  </a:lnTo>
                  <a:lnTo>
                    <a:pt x="270" y="2236"/>
                  </a:lnTo>
                  <a:lnTo>
                    <a:pt x="253" y="2204"/>
                  </a:lnTo>
                  <a:lnTo>
                    <a:pt x="236" y="2171"/>
                  </a:lnTo>
                  <a:lnTo>
                    <a:pt x="221" y="2139"/>
                  </a:lnTo>
                  <a:lnTo>
                    <a:pt x="207" y="2105"/>
                  </a:lnTo>
                  <a:lnTo>
                    <a:pt x="192" y="2071"/>
                  </a:lnTo>
                  <a:lnTo>
                    <a:pt x="179" y="2036"/>
                  </a:lnTo>
                  <a:lnTo>
                    <a:pt x="166" y="2001"/>
                  </a:lnTo>
                  <a:lnTo>
                    <a:pt x="153" y="1964"/>
                  </a:lnTo>
                  <a:lnTo>
                    <a:pt x="142" y="1928"/>
                  </a:lnTo>
                  <a:lnTo>
                    <a:pt x="131" y="1891"/>
                  </a:lnTo>
                  <a:lnTo>
                    <a:pt x="121" y="1853"/>
                  </a:lnTo>
                  <a:lnTo>
                    <a:pt x="112" y="1814"/>
                  </a:lnTo>
                  <a:lnTo>
                    <a:pt x="102" y="1776"/>
                  </a:lnTo>
                  <a:lnTo>
                    <a:pt x="94" y="1737"/>
                  </a:lnTo>
                  <a:lnTo>
                    <a:pt x="86" y="1696"/>
                  </a:lnTo>
                  <a:lnTo>
                    <a:pt x="79" y="1656"/>
                  </a:lnTo>
                  <a:lnTo>
                    <a:pt x="72" y="1616"/>
                  </a:lnTo>
                  <a:lnTo>
                    <a:pt x="66" y="1574"/>
                  </a:lnTo>
                  <a:lnTo>
                    <a:pt x="60" y="1532"/>
                  </a:lnTo>
                  <a:lnTo>
                    <a:pt x="55" y="1490"/>
                  </a:lnTo>
                  <a:lnTo>
                    <a:pt x="51" y="1447"/>
                  </a:lnTo>
                  <a:lnTo>
                    <a:pt x="47" y="1404"/>
                  </a:lnTo>
                  <a:lnTo>
                    <a:pt x="43" y="1361"/>
                  </a:lnTo>
                  <a:lnTo>
                    <a:pt x="40" y="1317"/>
                  </a:lnTo>
                  <a:lnTo>
                    <a:pt x="38" y="1273"/>
                  </a:lnTo>
                  <a:lnTo>
                    <a:pt x="36" y="1228"/>
                  </a:lnTo>
                  <a:lnTo>
                    <a:pt x="34" y="1183"/>
                  </a:lnTo>
                  <a:lnTo>
                    <a:pt x="33" y="1092"/>
                  </a:lnTo>
                  <a:lnTo>
                    <a:pt x="33" y="1000"/>
                  </a:lnTo>
                  <a:lnTo>
                    <a:pt x="35" y="907"/>
                  </a:lnTo>
                  <a:lnTo>
                    <a:pt x="39" y="813"/>
                  </a:lnTo>
                  <a:lnTo>
                    <a:pt x="44" y="718"/>
                  </a:lnTo>
                  <a:lnTo>
                    <a:pt x="50" y="622"/>
                  </a:lnTo>
                  <a:lnTo>
                    <a:pt x="58" y="525"/>
                  </a:lnTo>
                  <a:lnTo>
                    <a:pt x="69" y="427"/>
                  </a:lnTo>
                  <a:lnTo>
                    <a:pt x="80" y="330"/>
                  </a:lnTo>
                  <a:lnTo>
                    <a:pt x="92" y="232"/>
                  </a:lnTo>
                  <a:lnTo>
                    <a:pt x="105" y="133"/>
                  </a:lnTo>
                  <a:lnTo>
                    <a:pt x="120" y="35"/>
                  </a:lnTo>
                  <a:lnTo>
                    <a:pt x="93" y="44"/>
                  </a:lnTo>
                  <a:lnTo>
                    <a:pt x="115" y="21"/>
                  </a:lnTo>
                  <a:lnTo>
                    <a:pt x="93" y="0"/>
                  </a:lnTo>
                  <a:lnTo>
                    <a:pt x="88" y="30"/>
                  </a:lnTo>
                  <a:lnTo>
                    <a:pt x="11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1" name="Freeform 169">
              <a:extLst>
                <a:ext uri="{FF2B5EF4-FFF2-40B4-BE49-F238E27FC236}">
                  <a16:creationId xmlns:a16="http://schemas.microsoft.com/office/drawing/2014/main" id="{DB78160A-EA16-4EA8-B9DC-4D6E2E8A4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342"/>
              <a:ext cx="200" cy="709"/>
            </a:xfrm>
            <a:custGeom>
              <a:avLst/>
              <a:gdLst>
                <a:gd name="T0" fmla="*/ 796 w 800"/>
                <a:gd name="T1" fmla="*/ 2796 h 2835"/>
                <a:gd name="T2" fmla="*/ 788 w 800"/>
                <a:gd name="T3" fmla="*/ 2719 h 2835"/>
                <a:gd name="T4" fmla="*/ 783 w 800"/>
                <a:gd name="T5" fmla="*/ 2640 h 2835"/>
                <a:gd name="T6" fmla="*/ 779 w 800"/>
                <a:gd name="T7" fmla="*/ 2482 h 2835"/>
                <a:gd name="T8" fmla="*/ 781 w 800"/>
                <a:gd name="T9" fmla="*/ 2320 h 2835"/>
                <a:gd name="T10" fmla="*/ 786 w 800"/>
                <a:gd name="T11" fmla="*/ 2156 h 2835"/>
                <a:gd name="T12" fmla="*/ 791 w 800"/>
                <a:gd name="T13" fmla="*/ 1989 h 2835"/>
                <a:gd name="T14" fmla="*/ 793 w 800"/>
                <a:gd name="T15" fmla="*/ 1820 h 2835"/>
                <a:gd name="T16" fmla="*/ 789 w 800"/>
                <a:gd name="T17" fmla="*/ 1648 h 2835"/>
                <a:gd name="T18" fmla="*/ 785 w 800"/>
                <a:gd name="T19" fmla="*/ 1561 h 2835"/>
                <a:gd name="T20" fmla="*/ 778 w 800"/>
                <a:gd name="T21" fmla="*/ 1473 h 2835"/>
                <a:gd name="T22" fmla="*/ 768 w 800"/>
                <a:gd name="T23" fmla="*/ 1384 h 2835"/>
                <a:gd name="T24" fmla="*/ 754 w 800"/>
                <a:gd name="T25" fmla="*/ 1296 h 2835"/>
                <a:gd name="T26" fmla="*/ 737 w 800"/>
                <a:gd name="T27" fmla="*/ 1207 h 2835"/>
                <a:gd name="T28" fmla="*/ 716 w 800"/>
                <a:gd name="T29" fmla="*/ 1117 h 2835"/>
                <a:gd name="T30" fmla="*/ 690 w 800"/>
                <a:gd name="T31" fmla="*/ 1026 h 2835"/>
                <a:gd name="T32" fmla="*/ 660 w 800"/>
                <a:gd name="T33" fmla="*/ 936 h 2835"/>
                <a:gd name="T34" fmla="*/ 626 w 800"/>
                <a:gd name="T35" fmla="*/ 844 h 2835"/>
                <a:gd name="T36" fmla="*/ 585 w 800"/>
                <a:gd name="T37" fmla="*/ 752 h 2835"/>
                <a:gd name="T38" fmla="*/ 539 w 800"/>
                <a:gd name="T39" fmla="*/ 659 h 2835"/>
                <a:gd name="T40" fmla="*/ 486 w 800"/>
                <a:gd name="T41" fmla="*/ 566 h 2835"/>
                <a:gd name="T42" fmla="*/ 427 w 800"/>
                <a:gd name="T43" fmla="*/ 474 h 2835"/>
                <a:gd name="T44" fmla="*/ 361 w 800"/>
                <a:gd name="T45" fmla="*/ 380 h 2835"/>
                <a:gd name="T46" fmla="*/ 288 w 800"/>
                <a:gd name="T47" fmla="*/ 285 h 2835"/>
                <a:gd name="T48" fmla="*/ 208 w 800"/>
                <a:gd name="T49" fmla="*/ 190 h 2835"/>
                <a:gd name="T50" fmla="*/ 119 w 800"/>
                <a:gd name="T51" fmla="*/ 95 h 2835"/>
                <a:gd name="T52" fmla="*/ 22 w 800"/>
                <a:gd name="T53" fmla="*/ 0 h 2835"/>
                <a:gd name="T54" fmla="*/ 49 w 800"/>
                <a:gd name="T55" fmla="*/ 71 h 2835"/>
                <a:gd name="T56" fmla="*/ 140 w 800"/>
                <a:gd name="T57" fmla="*/ 165 h 2835"/>
                <a:gd name="T58" fmla="*/ 224 w 800"/>
                <a:gd name="T59" fmla="*/ 258 h 2835"/>
                <a:gd name="T60" fmla="*/ 300 w 800"/>
                <a:gd name="T61" fmla="*/ 352 h 2835"/>
                <a:gd name="T62" fmla="*/ 369 w 800"/>
                <a:gd name="T63" fmla="*/ 445 h 2835"/>
                <a:gd name="T64" fmla="*/ 430 w 800"/>
                <a:gd name="T65" fmla="*/ 537 h 2835"/>
                <a:gd name="T66" fmla="*/ 485 w 800"/>
                <a:gd name="T67" fmla="*/ 629 h 2835"/>
                <a:gd name="T68" fmla="*/ 534 w 800"/>
                <a:gd name="T69" fmla="*/ 720 h 2835"/>
                <a:gd name="T70" fmla="*/ 577 w 800"/>
                <a:gd name="T71" fmla="*/ 811 h 2835"/>
                <a:gd name="T72" fmla="*/ 613 w 800"/>
                <a:gd name="T73" fmla="*/ 901 h 2835"/>
                <a:gd name="T74" fmla="*/ 646 w 800"/>
                <a:gd name="T75" fmla="*/ 991 h 2835"/>
                <a:gd name="T76" fmla="*/ 673 w 800"/>
                <a:gd name="T77" fmla="*/ 1080 h 2835"/>
                <a:gd name="T78" fmla="*/ 696 w 800"/>
                <a:gd name="T79" fmla="*/ 1169 h 2835"/>
                <a:gd name="T80" fmla="*/ 714 w 800"/>
                <a:gd name="T81" fmla="*/ 1257 h 2835"/>
                <a:gd name="T82" fmla="*/ 729 w 800"/>
                <a:gd name="T83" fmla="*/ 1346 h 2835"/>
                <a:gd name="T84" fmla="*/ 741 w 800"/>
                <a:gd name="T85" fmla="*/ 1432 h 2835"/>
                <a:gd name="T86" fmla="*/ 749 w 800"/>
                <a:gd name="T87" fmla="*/ 1519 h 2835"/>
                <a:gd name="T88" fmla="*/ 755 w 800"/>
                <a:gd name="T89" fmla="*/ 1606 h 2835"/>
                <a:gd name="T90" fmla="*/ 760 w 800"/>
                <a:gd name="T91" fmla="*/ 1734 h 2835"/>
                <a:gd name="T92" fmla="*/ 760 w 800"/>
                <a:gd name="T93" fmla="*/ 1905 h 2835"/>
                <a:gd name="T94" fmla="*/ 756 w 800"/>
                <a:gd name="T95" fmla="*/ 2072 h 2835"/>
                <a:gd name="T96" fmla="*/ 751 w 800"/>
                <a:gd name="T97" fmla="*/ 2237 h 2835"/>
                <a:gd name="T98" fmla="*/ 747 w 800"/>
                <a:gd name="T99" fmla="*/ 2400 h 2835"/>
                <a:gd name="T100" fmla="*/ 748 w 800"/>
                <a:gd name="T101" fmla="*/ 2562 h 2835"/>
                <a:gd name="T102" fmla="*/ 753 w 800"/>
                <a:gd name="T103" fmla="*/ 2681 h 2835"/>
                <a:gd name="T104" fmla="*/ 759 w 800"/>
                <a:gd name="T105" fmla="*/ 2760 h 2835"/>
                <a:gd name="T106" fmla="*/ 790 w 800"/>
                <a:gd name="T107" fmla="*/ 2785 h 2835"/>
                <a:gd name="T108" fmla="*/ 800 w 800"/>
                <a:gd name="T109" fmla="*/ 2835 h 2835"/>
                <a:gd name="T110" fmla="*/ 770 w 800"/>
                <a:gd name="T111" fmla="*/ 2810 h 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0" h="2835">
                  <a:moveTo>
                    <a:pt x="770" y="2810"/>
                  </a:moveTo>
                  <a:lnTo>
                    <a:pt x="796" y="2796"/>
                  </a:lnTo>
                  <a:lnTo>
                    <a:pt x="792" y="2757"/>
                  </a:lnTo>
                  <a:lnTo>
                    <a:pt x="788" y="2719"/>
                  </a:lnTo>
                  <a:lnTo>
                    <a:pt x="785" y="2679"/>
                  </a:lnTo>
                  <a:lnTo>
                    <a:pt x="783" y="2640"/>
                  </a:lnTo>
                  <a:lnTo>
                    <a:pt x="780" y="2562"/>
                  </a:lnTo>
                  <a:lnTo>
                    <a:pt x="779" y="2482"/>
                  </a:lnTo>
                  <a:lnTo>
                    <a:pt x="779" y="2401"/>
                  </a:lnTo>
                  <a:lnTo>
                    <a:pt x="781" y="2320"/>
                  </a:lnTo>
                  <a:lnTo>
                    <a:pt x="783" y="2238"/>
                  </a:lnTo>
                  <a:lnTo>
                    <a:pt x="786" y="2156"/>
                  </a:lnTo>
                  <a:lnTo>
                    <a:pt x="788" y="2073"/>
                  </a:lnTo>
                  <a:lnTo>
                    <a:pt x="791" y="1989"/>
                  </a:lnTo>
                  <a:lnTo>
                    <a:pt x="792" y="1905"/>
                  </a:lnTo>
                  <a:lnTo>
                    <a:pt x="793" y="1820"/>
                  </a:lnTo>
                  <a:lnTo>
                    <a:pt x="792" y="1734"/>
                  </a:lnTo>
                  <a:lnTo>
                    <a:pt x="789" y="1648"/>
                  </a:lnTo>
                  <a:lnTo>
                    <a:pt x="787" y="1604"/>
                  </a:lnTo>
                  <a:lnTo>
                    <a:pt x="785" y="1561"/>
                  </a:lnTo>
                  <a:lnTo>
                    <a:pt x="782" y="1517"/>
                  </a:lnTo>
                  <a:lnTo>
                    <a:pt x="778" y="1473"/>
                  </a:lnTo>
                  <a:lnTo>
                    <a:pt x="773" y="1429"/>
                  </a:lnTo>
                  <a:lnTo>
                    <a:pt x="768" y="1384"/>
                  </a:lnTo>
                  <a:lnTo>
                    <a:pt x="762" y="1341"/>
                  </a:lnTo>
                  <a:lnTo>
                    <a:pt x="754" y="1296"/>
                  </a:lnTo>
                  <a:lnTo>
                    <a:pt x="746" y="1252"/>
                  </a:lnTo>
                  <a:lnTo>
                    <a:pt x="737" y="1207"/>
                  </a:lnTo>
                  <a:lnTo>
                    <a:pt x="727" y="1162"/>
                  </a:lnTo>
                  <a:lnTo>
                    <a:pt x="716" y="1117"/>
                  </a:lnTo>
                  <a:lnTo>
                    <a:pt x="703" y="1071"/>
                  </a:lnTo>
                  <a:lnTo>
                    <a:pt x="690" y="1026"/>
                  </a:lnTo>
                  <a:lnTo>
                    <a:pt x="676" y="981"/>
                  </a:lnTo>
                  <a:lnTo>
                    <a:pt x="660" y="936"/>
                  </a:lnTo>
                  <a:lnTo>
                    <a:pt x="644" y="890"/>
                  </a:lnTo>
                  <a:lnTo>
                    <a:pt x="626" y="844"/>
                  </a:lnTo>
                  <a:lnTo>
                    <a:pt x="606" y="798"/>
                  </a:lnTo>
                  <a:lnTo>
                    <a:pt x="585" y="752"/>
                  </a:lnTo>
                  <a:lnTo>
                    <a:pt x="562" y="706"/>
                  </a:lnTo>
                  <a:lnTo>
                    <a:pt x="539" y="659"/>
                  </a:lnTo>
                  <a:lnTo>
                    <a:pt x="513" y="613"/>
                  </a:lnTo>
                  <a:lnTo>
                    <a:pt x="486" y="566"/>
                  </a:lnTo>
                  <a:lnTo>
                    <a:pt x="457" y="519"/>
                  </a:lnTo>
                  <a:lnTo>
                    <a:pt x="427" y="474"/>
                  </a:lnTo>
                  <a:lnTo>
                    <a:pt x="395" y="427"/>
                  </a:lnTo>
                  <a:lnTo>
                    <a:pt x="361" y="380"/>
                  </a:lnTo>
                  <a:lnTo>
                    <a:pt x="325" y="332"/>
                  </a:lnTo>
                  <a:lnTo>
                    <a:pt x="288" y="285"/>
                  </a:lnTo>
                  <a:lnTo>
                    <a:pt x="248" y="238"/>
                  </a:lnTo>
                  <a:lnTo>
                    <a:pt x="208" y="190"/>
                  </a:lnTo>
                  <a:lnTo>
                    <a:pt x="164" y="143"/>
                  </a:lnTo>
                  <a:lnTo>
                    <a:pt x="119" y="95"/>
                  </a:lnTo>
                  <a:lnTo>
                    <a:pt x="72" y="48"/>
                  </a:lnTo>
                  <a:lnTo>
                    <a:pt x="22" y="0"/>
                  </a:lnTo>
                  <a:lnTo>
                    <a:pt x="0" y="23"/>
                  </a:lnTo>
                  <a:lnTo>
                    <a:pt x="49" y="71"/>
                  </a:lnTo>
                  <a:lnTo>
                    <a:pt x="96" y="118"/>
                  </a:lnTo>
                  <a:lnTo>
                    <a:pt x="140" y="165"/>
                  </a:lnTo>
                  <a:lnTo>
                    <a:pt x="183" y="211"/>
                  </a:lnTo>
                  <a:lnTo>
                    <a:pt x="224" y="258"/>
                  </a:lnTo>
                  <a:lnTo>
                    <a:pt x="263" y="305"/>
                  </a:lnTo>
                  <a:lnTo>
                    <a:pt x="300" y="352"/>
                  </a:lnTo>
                  <a:lnTo>
                    <a:pt x="335" y="398"/>
                  </a:lnTo>
                  <a:lnTo>
                    <a:pt x="369" y="445"/>
                  </a:lnTo>
                  <a:lnTo>
                    <a:pt x="400" y="491"/>
                  </a:lnTo>
                  <a:lnTo>
                    <a:pt x="430" y="537"/>
                  </a:lnTo>
                  <a:lnTo>
                    <a:pt x="458" y="583"/>
                  </a:lnTo>
                  <a:lnTo>
                    <a:pt x="485" y="629"/>
                  </a:lnTo>
                  <a:lnTo>
                    <a:pt x="510" y="675"/>
                  </a:lnTo>
                  <a:lnTo>
                    <a:pt x="534" y="720"/>
                  </a:lnTo>
                  <a:lnTo>
                    <a:pt x="556" y="765"/>
                  </a:lnTo>
                  <a:lnTo>
                    <a:pt x="577" y="811"/>
                  </a:lnTo>
                  <a:lnTo>
                    <a:pt x="596" y="856"/>
                  </a:lnTo>
                  <a:lnTo>
                    <a:pt x="613" y="901"/>
                  </a:lnTo>
                  <a:lnTo>
                    <a:pt x="631" y="946"/>
                  </a:lnTo>
                  <a:lnTo>
                    <a:pt x="646" y="991"/>
                  </a:lnTo>
                  <a:lnTo>
                    <a:pt x="659" y="1036"/>
                  </a:lnTo>
                  <a:lnTo>
                    <a:pt x="673" y="1080"/>
                  </a:lnTo>
                  <a:lnTo>
                    <a:pt x="685" y="1124"/>
                  </a:lnTo>
                  <a:lnTo>
                    <a:pt x="696" y="1169"/>
                  </a:lnTo>
                  <a:lnTo>
                    <a:pt x="705" y="1213"/>
                  </a:lnTo>
                  <a:lnTo>
                    <a:pt x="714" y="1257"/>
                  </a:lnTo>
                  <a:lnTo>
                    <a:pt x="723" y="1302"/>
                  </a:lnTo>
                  <a:lnTo>
                    <a:pt x="729" y="1346"/>
                  </a:lnTo>
                  <a:lnTo>
                    <a:pt x="736" y="1389"/>
                  </a:lnTo>
                  <a:lnTo>
                    <a:pt x="741" y="1432"/>
                  </a:lnTo>
                  <a:lnTo>
                    <a:pt x="745" y="1476"/>
                  </a:lnTo>
                  <a:lnTo>
                    <a:pt x="749" y="1519"/>
                  </a:lnTo>
                  <a:lnTo>
                    <a:pt x="752" y="1563"/>
                  </a:lnTo>
                  <a:lnTo>
                    <a:pt x="755" y="1606"/>
                  </a:lnTo>
                  <a:lnTo>
                    <a:pt x="757" y="1649"/>
                  </a:lnTo>
                  <a:lnTo>
                    <a:pt x="760" y="1734"/>
                  </a:lnTo>
                  <a:lnTo>
                    <a:pt x="760" y="1820"/>
                  </a:lnTo>
                  <a:lnTo>
                    <a:pt x="760" y="1905"/>
                  </a:lnTo>
                  <a:lnTo>
                    <a:pt x="758" y="1988"/>
                  </a:lnTo>
                  <a:lnTo>
                    <a:pt x="756" y="2072"/>
                  </a:lnTo>
                  <a:lnTo>
                    <a:pt x="753" y="2155"/>
                  </a:lnTo>
                  <a:lnTo>
                    <a:pt x="751" y="2237"/>
                  </a:lnTo>
                  <a:lnTo>
                    <a:pt x="749" y="2320"/>
                  </a:lnTo>
                  <a:lnTo>
                    <a:pt x="747" y="2400"/>
                  </a:lnTo>
                  <a:lnTo>
                    <a:pt x="747" y="2482"/>
                  </a:lnTo>
                  <a:lnTo>
                    <a:pt x="748" y="2562"/>
                  </a:lnTo>
                  <a:lnTo>
                    <a:pt x="751" y="2641"/>
                  </a:lnTo>
                  <a:lnTo>
                    <a:pt x="753" y="2681"/>
                  </a:lnTo>
                  <a:lnTo>
                    <a:pt x="756" y="2721"/>
                  </a:lnTo>
                  <a:lnTo>
                    <a:pt x="759" y="2760"/>
                  </a:lnTo>
                  <a:lnTo>
                    <a:pt x="764" y="2799"/>
                  </a:lnTo>
                  <a:lnTo>
                    <a:pt x="790" y="2785"/>
                  </a:lnTo>
                  <a:lnTo>
                    <a:pt x="770" y="2810"/>
                  </a:lnTo>
                  <a:lnTo>
                    <a:pt x="800" y="2835"/>
                  </a:lnTo>
                  <a:lnTo>
                    <a:pt x="796" y="2796"/>
                  </a:lnTo>
                  <a:lnTo>
                    <a:pt x="770" y="28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2" name="Freeform 170">
              <a:extLst>
                <a:ext uri="{FF2B5EF4-FFF2-40B4-BE49-F238E27FC236}">
                  <a16:creationId xmlns:a16="http://schemas.microsoft.com/office/drawing/2014/main" id="{30B38F4F-5E77-444D-8FBB-388CD6BDB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760"/>
              <a:ext cx="688" cy="297"/>
            </a:xfrm>
            <a:custGeom>
              <a:avLst/>
              <a:gdLst>
                <a:gd name="T0" fmla="*/ 2719 w 2753"/>
                <a:gd name="T1" fmla="*/ 1185 h 1187"/>
                <a:gd name="T2" fmla="*/ 2641 w 2753"/>
                <a:gd name="T3" fmla="*/ 1187 h 1187"/>
                <a:gd name="T4" fmla="*/ 2507 w 2753"/>
                <a:gd name="T5" fmla="*/ 1183 h 1187"/>
                <a:gd name="T6" fmla="*/ 2355 w 2753"/>
                <a:gd name="T7" fmla="*/ 1176 h 1187"/>
                <a:gd name="T8" fmla="*/ 2245 w 2753"/>
                <a:gd name="T9" fmla="*/ 1172 h 1187"/>
                <a:gd name="T10" fmla="*/ 2130 w 2753"/>
                <a:gd name="T11" fmla="*/ 1172 h 1187"/>
                <a:gd name="T12" fmla="*/ 2009 w 2753"/>
                <a:gd name="T13" fmla="*/ 1177 h 1187"/>
                <a:gd name="T14" fmla="*/ 1900 w 2753"/>
                <a:gd name="T15" fmla="*/ 1184 h 1187"/>
                <a:gd name="T16" fmla="*/ 1793 w 2753"/>
                <a:gd name="T17" fmla="*/ 1182 h 1187"/>
                <a:gd name="T18" fmla="*/ 1670 w 2753"/>
                <a:gd name="T19" fmla="*/ 1171 h 1187"/>
                <a:gd name="T20" fmla="*/ 1535 w 2753"/>
                <a:gd name="T21" fmla="*/ 1150 h 1187"/>
                <a:gd name="T22" fmla="*/ 1392 w 2753"/>
                <a:gd name="T23" fmla="*/ 1119 h 1187"/>
                <a:gd name="T24" fmla="*/ 1242 w 2753"/>
                <a:gd name="T25" fmla="*/ 1078 h 1187"/>
                <a:gd name="T26" fmla="*/ 1087 w 2753"/>
                <a:gd name="T27" fmla="*/ 1028 h 1187"/>
                <a:gd name="T28" fmla="*/ 933 w 2753"/>
                <a:gd name="T29" fmla="*/ 968 h 1187"/>
                <a:gd name="T30" fmla="*/ 782 w 2753"/>
                <a:gd name="T31" fmla="*/ 899 h 1187"/>
                <a:gd name="T32" fmla="*/ 635 w 2753"/>
                <a:gd name="T33" fmla="*/ 819 h 1187"/>
                <a:gd name="T34" fmla="*/ 496 w 2753"/>
                <a:gd name="T35" fmla="*/ 730 h 1187"/>
                <a:gd name="T36" fmla="*/ 367 w 2753"/>
                <a:gd name="T37" fmla="*/ 632 h 1187"/>
                <a:gd name="T38" fmla="*/ 252 w 2753"/>
                <a:gd name="T39" fmla="*/ 525 h 1187"/>
                <a:gd name="T40" fmla="*/ 154 w 2753"/>
                <a:gd name="T41" fmla="*/ 408 h 1187"/>
                <a:gd name="T42" fmla="*/ 76 w 2753"/>
                <a:gd name="T43" fmla="*/ 282 h 1187"/>
                <a:gd name="T44" fmla="*/ 19 w 2753"/>
                <a:gd name="T45" fmla="*/ 145 h 1187"/>
                <a:gd name="T46" fmla="*/ 54 w 2753"/>
                <a:gd name="T47" fmla="*/ 76 h 1187"/>
                <a:gd name="T48" fmla="*/ 167 w 2753"/>
                <a:gd name="T49" fmla="*/ 84 h 1187"/>
                <a:gd name="T50" fmla="*/ 282 w 2753"/>
                <a:gd name="T51" fmla="*/ 94 h 1187"/>
                <a:gd name="T52" fmla="*/ 399 w 2753"/>
                <a:gd name="T53" fmla="*/ 102 h 1187"/>
                <a:gd name="T54" fmla="*/ 486 w 2753"/>
                <a:gd name="T55" fmla="*/ 105 h 1187"/>
                <a:gd name="T56" fmla="*/ 545 w 2753"/>
                <a:gd name="T57" fmla="*/ 105 h 1187"/>
                <a:gd name="T58" fmla="*/ 603 w 2753"/>
                <a:gd name="T59" fmla="*/ 102 h 1187"/>
                <a:gd name="T60" fmla="*/ 660 w 2753"/>
                <a:gd name="T61" fmla="*/ 96 h 1187"/>
                <a:gd name="T62" fmla="*/ 716 w 2753"/>
                <a:gd name="T63" fmla="*/ 87 h 1187"/>
                <a:gd name="T64" fmla="*/ 773 w 2753"/>
                <a:gd name="T65" fmla="*/ 72 h 1187"/>
                <a:gd name="T66" fmla="*/ 828 w 2753"/>
                <a:gd name="T67" fmla="*/ 55 h 1187"/>
                <a:gd name="T68" fmla="*/ 881 w 2753"/>
                <a:gd name="T69" fmla="*/ 32 h 1187"/>
                <a:gd name="T70" fmla="*/ 932 w 2753"/>
                <a:gd name="T71" fmla="*/ 9 h 1187"/>
                <a:gd name="T72" fmla="*/ 999 w 2753"/>
                <a:gd name="T73" fmla="*/ 0 h 1187"/>
                <a:gd name="T74" fmla="*/ 1087 w 2753"/>
                <a:gd name="T75" fmla="*/ 4 h 1187"/>
                <a:gd name="T76" fmla="*/ 1195 w 2753"/>
                <a:gd name="T77" fmla="*/ 21 h 1187"/>
                <a:gd name="T78" fmla="*/ 1318 w 2753"/>
                <a:gd name="T79" fmla="*/ 51 h 1187"/>
                <a:gd name="T80" fmla="*/ 1454 w 2753"/>
                <a:gd name="T81" fmla="*/ 93 h 1187"/>
                <a:gd name="T82" fmla="*/ 1598 w 2753"/>
                <a:gd name="T83" fmla="*/ 147 h 1187"/>
                <a:gd name="T84" fmla="*/ 1748 w 2753"/>
                <a:gd name="T85" fmla="*/ 211 h 1187"/>
                <a:gd name="T86" fmla="*/ 1899 w 2753"/>
                <a:gd name="T87" fmla="*/ 288 h 1187"/>
                <a:gd name="T88" fmla="*/ 2049 w 2753"/>
                <a:gd name="T89" fmla="*/ 374 h 1187"/>
                <a:gd name="T90" fmla="*/ 2194 w 2753"/>
                <a:gd name="T91" fmla="*/ 472 h 1187"/>
                <a:gd name="T92" fmla="*/ 2331 w 2753"/>
                <a:gd name="T93" fmla="*/ 580 h 1187"/>
                <a:gd name="T94" fmla="*/ 2456 w 2753"/>
                <a:gd name="T95" fmla="*/ 698 h 1187"/>
                <a:gd name="T96" fmla="*/ 2566 w 2753"/>
                <a:gd name="T97" fmla="*/ 825 h 1187"/>
                <a:gd name="T98" fmla="*/ 2658 w 2753"/>
                <a:gd name="T99" fmla="*/ 961 h 1187"/>
                <a:gd name="T100" fmla="*/ 2728 w 2753"/>
                <a:gd name="T101" fmla="*/ 1107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53" h="1187">
                  <a:moveTo>
                    <a:pt x="2753" y="1182"/>
                  </a:moveTo>
                  <a:lnTo>
                    <a:pt x="2719" y="1185"/>
                  </a:lnTo>
                  <a:lnTo>
                    <a:pt x="2681" y="1186"/>
                  </a:lnTo>
                  <a:lnTo>
                    <a:pt x="2641" y="1187"/>
                  </a:lnTo>
                  <a:lnTo>
                    <a:pt x="2599" y="1186"/>
                  </a:lnTo>
                  <a:lnTo>
                    <a:pt x="2507" y="1183"/>
                  </a:lnTo>
                  <a:lnTo>
                    <a:pt x="2408" y="1178"/>
                  </a:lnTo>
                  <a:lnTo>
                    <a:pt x="2355" y="1176"/>
                  </a:lnTo>
                  <a:lnTo>
                    <a:pt x="2301" y="1174"/>
                  </a:lnTo>
                  <a:lnTo>
                    <a:pt x="2245" y="1172"/>
                  </a:lnTo>
                  <a:lnTo>
                    <a:pt x="2188" y="1172"/>
                  </a:lnTo>
                  <a:lnTo>
                    <a:pt x="2130" y="1172"/>
                  </a:lnTo>
                  <a:lnTo>
                    <a:pt x="2070" y="1174"/>
                  </a:lnTo>
                  <a:lnTo>
                    <a:pt x="2009" y="1177"/>
                  </a:lnTo>
                  <a:lnTo>
                    <a:pt x="1947" y="1181"/>
                  </a:lnTo>
                  <a:lnTo>
                    <a:pt x="1900" y="1184"/>
                  </a:lnTo>
                  <a:lnTo>
                    <a:pt x="1848" y="1184"/>
                  </a:lnTo>
                  <a:lnTo>
                    <a:pt x="1793" y="1182"/>
                  </a:lnTo>
                  <a:lnTo>
                    <a:pt x="1732" y="1178"/>
                  </a:lnTo>
                  <a:lnTo>
                    <a:pt x="1670" y="1171"/>
                  </a:lnTo>
                  <a:lnTo>
                    <a:pt x="1604" y="1162"/>
                  </a:lnTo>
                  <a:lnTo>
                    <a:pt x="1535" y="1150"/>
                  </a:lnTo>
                  <a:lnTo>
                    <a:pt x="1465" y="1135"/>
                  </a:lnTo>
                  <a:lnTo>
                    <a:pt x="1392" y="1119"/>
                  </a:lnTo>
                  <a:lnTo>
                    <a:pt x="1317" y="1100"/>
                  </a:lnTo>
                  <a:lnTo>
                    <a:pt x="1242" y="1078"/>
                  </a:lnTo>
                  <a:lnTo>
                    <a:pt x="1165" y="1054"/>
                  </a:lnTo>
                  <a:lnTo>
                    <a:pt x="1087" y="1028"/>
                  </a:lnTo>
                  <a:lnTo>
                    <a:pt x="1011" y="999"/>
                  </a:lnTo>
                  <a:lnTo>
                    <a:pt x="933" y="968"/>
                  </a:lnTo>
                  <a:lnTo>
                    <a:pt x="857" y="934"/>
                  </a:lnTo>
                  <a:lnTo>
                    <a:pt x="782" y="899"/>
                  </a:lnTo>
                  <a:lnTo>
                    <a:pt x="707" y="860"/>
                  </a:lnTo>
                  <a:lnTo>
                    <a:pt x="635" y="819"/>
                  </a:lnTo>
                  <a:lnTo>
                    <a:pt x="564" y="776"/>
                  </a:lnTo>
                  <a:lnTo>
                    <a:pt x="496" y="730"/>
                  </a:lnTo>
                  <a:lnTo>
                    <a:pt x="429" y="682"/>
                  </a:lnTo>
                  <a:lnTo>
                    <a:pt x="367" y="632"/>
                  </a:lnTo>
                  <a:lnTo>
                    <a:pt x="308" y="579"/>
                  </a:lnTo>
                  <a:lnTo>
                    <a:pt x="252" y="525"/>
                  </a:lnTo>
                  <a:lnTo>
                    <a:pt x="201" y="467"/>
                  </a:lnTo>
                  <a:lnTo>
                    <a:pt x="154" y="408"/>
                  </a:lnTo>
                  <a:lnTo>
                    <a:pt x="112" y="346"/>
                  </a:lnTo>
                  <a:lnTo>
                    <a:pt x="76" y="282"/>
                  </a:lnTo>
                  <a:lnTo>
                    <a:pt x="45" y="214"/>
                  </a:lnTo>
                  <a:lnTo>
                    <a:pt x="19" y="145"/>
                  </a:lnTo>
                  <a:lnTo>
                    <a:pt x="0" y="74"/>
                  </a:lnTo>
                  <a:lnTo>
                    <a:pt x="54" y="76"/>
                  </a:lnTo>
                  <a:lnTo>
                    <a:pt x="110" y="79"/>
                  </a:lnTo>
                  <a:lnTo>
                    <a:pt x="167" y="84"/>
                  </a:lnTo>
                  <a:lnTo>
                    <a:pt x="224" y="89"/>
                  </a:lnTo>
                  <a:lnTo>
                    <a:pt x="282" y="94"/>
                  </a:lnTo>
                  <a:lnTo>
                    <a:pt x="340" y="98"/>
                  </a:lnTo>
                  <a:lnTo>
                    <a:pt x="399" y="102"/>
                  </a:lnTo>
                  <a:lnTo>
                    <a:pt x="457" y="105"/>
                  </a:lnTo>
                  <a:lnTo>
                    <a:pt x="486" y="105"/>
                  </a:lnTo>
                  <a:lnTo>
                    <a:pt x="515" y="105"/>
                  </a:lnTo>
                  <a:lnTo>
                    <a:pt x="545" y="105"/>
                  </a:lnTo>
                  <a:lnTo>
                    <a:pt x="573" y="104"/>
                  </a:lnTo>
                  <a:lnTo>
                    <a:pt x="603" y="102"/>
                  </a:lnTo>
                  <a:lnTo>
                    <a:pt x="632" y="99"/>
                  </a:lnTo>
                  <a:lnTo>
                    <a:pt x="660" y="96"/>
                  </a:lnTo>
                  <a:lnTo>
                    <a:pt x="689" y="92"/>
                  </a:lnTo>
                  <a:lnTo>
                    <a:pt x="716" y="87"/>
                  </a:lnTo>
                  <a:lnTo>
                    <a:pt x="745" y="80"/>
                  </a:lnTo>
                  <a:lnTo>
                    <a:pt x="773" y="72"/>
                  </a:lnTo>
                  <a:lnTo>
                    <a:pt x="800" y="64"/>
                  </a:lnTo>
                  <a:lnTo>
                    <a:pt x="828" y="55"/>
                  </a:lnTo>
                  <a:lnTo>
                    <a:pt x="854" y="44"/>
                  </a:lnTo>
                  <a:lnTo>
                    <a:pt x="881" y="32"/>
                  </a:lnTo>
                  <a:lnTo>
                    <a:pt x="908" y="18"/>
                  </a:lnTo>
                  <a:lnTo>
                    <a:pt x="932" y="9"/>
                  </a:lnTo>
                  <a:lnTo>
                    <a:pt x="962" y="3"/>
                  </a:lnTo>
                  <a:lnTo>
                    <a:pt x="999" y="0"/>
                  </a:lnTo>
                  <a:lnTo>
                    <a:pt x="1040" y="1"/>
                  </a:lnTo>
                  <a:lnTo>
                    <a:pt x="1087" y="4"/>
                  </a:lnTo>
                  <a:lnTo>
                    <a:pt x="1139" y="11"/>
                  </a:lnTo>
                  <a:lnTo>
                    <a:pt x="1195" y="21"/>
                  </a:lnTo>
                  <a:lnTo>
                    <a:pt x="1255" y="35"/>
                  </a:lnTo>
                  <a:lnTo>
                    <a:pt x="1318" y="51"/>
                  </a:lnTo>
                  <a:lnTo>
                    <a:pt x="1385" y="70"/>
                  </a:lnTo>
                  <a:lnTo>
                    <a:pt x="1454" y="93"/>
                  </a:lnTo>
                  <a:lnTo>
                    <a:pt x="1525" y="118"/>
                  </a:lnTo>
                  <a:lnTo>
                    <a:pt x="1598" y="147"/>
                  </a:lnTo>
                  <a:lnTo>
                    <a:pt x="1672" y="178"/>
                  </a:lnTo>
                  <a:lnTo>
                    <a:pt x="1748" y="211"/>
                  </a:lnTo>
                  <a:lnTo>
                    <a:pt x="1823" y="248"/>
                  </a:lnTo>
                  <a:lnTo>
                    <a:pt x="1899" y="288"/>
                  </a:lnTo>
                  <a:lnTo>
                    <a:pt x="1975" y="330"/>
                  </a:lnTo>
                  <a:lnTo>
                    <a:pt x="2049" y="374"/>
                  </a:lnTo>
                  <a:lnTo>
                    <a:pt x="2123" y="422"/>
                  </a:lnTo>
                  <a:lnTo>
                    <a:pt x="2194" y="472"/>
                  </a:lnTo>
                  <a:lnTo>
                    <a:pt x="2264" y="525"/>
                  </a:lnTo>
                  <a:lnTo>
                    <a:pt x="2331" y="580"/>
                  </a:lnTo>
                  <a:lnTo>
                    <a:pt x="2396" y="638"/>
                  </a:lnTo>
                  <a:lnTo>
                    <a:pt x="2456" y="698"/>
                  </a:lnTo>
                  <a:lnTo>
                    <a:pt x="2513" y="760"/>
                  </a:lnTo>
                  <a:lnTo>
                    <a:pt x="2566" y="825"/>
                  </a:lnTo>
                  <a:lnTo>
                    <a:pt x="2614" y="893"/>
                  </a:lnTo>
                  <a:lnTo>
                    <a:pt x="2658" y="961"/>
                  </a:lnTo>
                  <a:lnTo>
                    <a:pt x="2696" y="1033"/>
                  </a:lnTo>
                  <a:lnTo>
                    <a:pt x="2728" y="1107"/>
                  </a:lnTo>
                  <a:lnTo>
                    <a:pt x="2753" y="1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3" name="Freeform 171">
              <a:extLst>
                <a:ext uri="{FF2B5EF4-FFF2-40B4-BE49-F238E27FC236}">
                  <a16:creationId xmlns:a16="http://schemas.microsoft.com/office/drawing/2014/main" id="{2AD24D85-7C15-4ADA-8048-1F3E2086F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3049"/>
              <a:ext cx="203" cy="12"/>
            </a:xfrm>
            <a:custGeom>
              <a:avLst/>
              <a:gdLst>
                <a:gd name="T0" fmla="*/ 3 w 809"/>
                <a:gd name="T1" fmla="*/ 42 h 47"/>
                <a:gd name="T2" fmla="*/ 3 w 809"/>
                <a:gd name="T3" fmla="*/ 42 h 47"/>
                <a:gd name="T4" fmla="*/ 64 w 809"/>
                <a:gd name="T5" fmla="*/ 36 h 47"/>
                <a:gd name="T6" fmla="*/ 125 w 809"/>
                <a:gd name="T7" fmla="*/ 33 h 47"/>
                <a:gd name="T8" fmla="*/ 184 w 809"/>
                <a:gd name="T9" fmla="*/ 32 h 47"/>
                <a:gd name="T10" fmla="*/ 242 w 809"/>
                <a:gd name="T11" fmla="*/ 31 h 47"/>
                <a:gd name="T12" fmla="*/ 299 w 809"/>
                <a:gd name="T13" fmla="*/ 32 h 47"/>
                <a:gd name="T14" fmla="*/ 355 w 809"/>
                <a:gd name="T15" fmla="*/ 33 h 47"/>
                <a:gd name="T16" fmla="*/ 409 w 809"/>
                <a:gd name="T17" fmla="*/ 35 h 47"/>
                <a:gd name="T18" fmla="*/ 461 w 809"/>
                <a:gd name="T19" fmla="*/ 38 h 47"/>
                <a:gd name="T20" fmla="*/ 560 w 809"/>
                <a:gd name="T21" fmla="*/ 43 h 47"/>
                <a:gd name="T22" fmla="*/ 652 w 809"/>
                <a:gd name="T23" fmla="*/ 47 h 47"/>
                <a:gd name="T24" fmla="*/ 695 w 809"/>
                <a:gd name="T25" fmla="*/ 47 h 47"/>
                <a:gd name="T26" fmla="*/ 736 w 809"/>
                <a:gd name="T27" fmla="*/ 47 h 47"/>
                <a:gd name="T28" fmla="*/ 774 w 809"/>
                <a:gd name="T29" fmla="*/ 46 h 47"/>
                <a:gd name="T30" fmla="*/ 809 w 809"/>
                <a:gd name="T31" fmla="*/ 43 h 47"/>
                <a:gd name="T32" fmla="*/ 806 w 809"/>
                <a:gd name="T33" fmla="*/ 11 h 47"/>
                <a:gd name="T34" fmla="*/ 772 w 809"/>
                <a:gd name="T35" fmla="*/ 13 h 47"/>
                <a:gd name="T36" fmla="*/ 735 w 809"/>
                <a:gd name="T37" fmla="*/ 15 h 47"/>
                <a:gd name="T38" fmla="*/ 695 w 809"/>
                <a:gd name="T39" fmla="*/ 15 h 47"/>
                <a:gd name="T40" fmla="*/ 653 w 809"/>
                <a:gd name="T41" fmla="*/ 14 h 47"/>
                <a:gd name="T42" fmla="*/ 562 w 809"/>
                <a:gd name="T43" fmla="*/ 11 h 47"/>
                <a:gd name="T44" fmla="*/ 462 w 809"/>
                <a:gd name="T45" fmla="*/ 6 h 47"/>
                <a:gd name="T46" fmla="*/ 410 w 809"/>
                <a:gd name="T47" fmla="*/ 4 h 47"/>
                <a:gd name="T48" fmla="*/ 356 w 809"/>
                <a:gd name="T49" fmla="*/ 2 h 47"/>
                <a:gd name="T50" fmla="*/ 299 w 809"/>
                <a:gd name="T51" fmla="*/ 1 h 47"/>
                <a:gd name="T52" fmla="*/ 242 w 809"/>
                <a:gd name="T53" fmla="*/ 0 h 47"/>
                <a:gd name="T54" fmla="*/ 184 w 809"/>
                <a:gd name="T55" fmla="*/ 0 h 47"/>
                <a:gd name="T56" fmla="*/ 124 w 809"/>
                <a:gd name="T57" fmla="*/ 2 h 47"/>
                <a:gd name="T58" fmla="*/ 62 w 809"/>
                <a:gd name="T59" fmla="*/ 5 h 47"/>
                <a:gd name="T60" fmla="*/ 0 w 809"/>
                <a:gd name="T61" fmla="*/ 9 h 47"/>
                <a:gd name="T62" fmla="*/ 0 w 809"/>
                <a:gd name="T63" fmla="*/ 9 h 47"/>
                <a:gd name="T64" fmla="*/ 3 w 809"/>
                <a:gd name="T65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9" h="47">
                  <a:moveTo>
                    <a:pt x="3" y="42"/>
                  </a:moveTo>
                  <a:lnTo>
                    <a:pt x="3" y="42"/>
                  </a:lnTo>
                  <a:lnTo>
                    <a:pt x="64" y="36"/>
                  </a:lnTo>
                  <a:lnTo>
                    <a:pt x="125" y="33"/>
                  </a:lnTo>
                  <a:lnTo>
                    <a:pt x="184" y="32"/>
                  </a:lnTo>
                  <a:lnTo>
                    <a:pt x="242" y="31"/>
                  </a:lnTo>
                  <a:lnTo>
                    <a:pt x="299" y="32"/>
                  </a:lnTo>
                  <a:lnTo>
                    <a:pt x="355" y="33"/>
                  </a:lnTo>
                  <a:lnTo>
                    <a:pt x="409" y="35"/>
                  </a:lnTo>
                  <a:lnTo>
                    <a:pt x="461" y="38"/>
                  </a:lnTo>
                  <a:lnTo>
                    <a:pt x="560" y="43"/>
                  </a:lnTo>
                  <a:lnTo>
                    <a:pt x="652" y="47"/>
                  </a:lnTo>
                  <a:lnTo>
                    <a:pt x="695" y="47"/>
                  </a:lnTo>
                  <a:lnTo>
                    <a:pt x="736" y="47"/>
                  </a:lnTo>
                  <a:lnTo>
                    <a:pt x="774" y="46"/>
                  </a:lnTo>
                  <a:lnTo>
                    <a:pt x="809" y="43"/>
                  </a:lnTo>
                  <a:lnTo>
                    <a:pt x="806" y="11"/>
                  </a:lnTo>
                  <a:lnTo>
                    <a:pt x="772" y="13"/>
                  </a:lnTo>
                  <a:lnTo>
                    <a:pt x="735" y="15"/>
                  </a:lnTo>
                  <a:lnTo>
                    <a:pt x="695" y="15"/>
                  </a:lnTo>
                  <a:lnTo>
                    <a:pt x="653" y="14"/>
                  </a:lnTo>
                  <a:lnTo>
                    <a:pt x="562" y="11"/>
                  </a:lnTo>
                  <a:lnTo>
                    <a:pt x="462" y="6"/>
                  </a:lnTo>
                  <a:lnTo>
                    <a:pt x="410" y="4"/>
                  </a:lnTo>
                  <a:lnTo>
                    <a:pt x="356" y="2"/>
                  </a:lnTo>
                  <a:lnTo>
                    <a:pt x="299" y="1"/>
                  </a:lnTo>
                  <a:lnTo>
                    <a:pt x="242" y="0"/>
                  </a:lnTo>
                  <a:lnTo>
                    <a:pt x="184" y="0"/>
                  </a:lnTo>
                  <a:lnTo>
                    <a:pt x="124" y="2"/>
                  </a:lnTo>
                  <a:lnTo>
                    <a:pt x="62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" name="Freeform 172">
              <a:extLst>
                <a:ext uri="{FF2B5EF4-FFF2-40B4-BE49-F238E27FC236}">
                  <a16:creationId xmlns:a16="http://schemas.microsoft.com/office/drawing/2014/main" id="{CEC1FE6F-0FE5-4485-BFAC-59C6BAB42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774"/>
              <a:ext cx="492" cy="286"/>
            </a:xfrm>
            <a:custGeom>
              <a:avLst/>
              <a:gdLst>
                <a:gd name="T0" fmla="*/ 13 w 1968"/>
                <a:gd name="T1" fmla="*/ 57 h 1144"/>
                <a:gd name="T2" fmla="*/ 49 w 1968"/>
                <a:gd name="T3" fmla="*/ 163 h 1144"/>
                <a:gd name="T4" fmla="*/ 99 w 1968"/>
                <a:gd name="T5" fmla="*/ 264 h 1144"/>
                <a:gd name="T6" fmla="*/ 160 w 1968"/>
                <a:gd name="T7" fmla="*/ 360 h 1144"/>
                <a:gd name="T8" fmla="*/ 234 w 1968"/>
                <a:gd name="T9" fmla="*/ 450 h 1144"/>
                <a:gd name="T10" fmla="*/ 316 w 1968"/>
                <a:gd name="T11" fmla="*/ 535 h 1144"/>
                <a:gd name="T12" fmla="*/ 407 w 1968"/>
                <a:gd name="T13" fmla="*/ 613 h 1144"/>
                <a:gd name="T14" fmla="*/ 505 w 1968"/>
                <a:gd name="T15" fmla="*/ 687 h 1144"/>
                <a:gd name="T16" fmla="*/ 610 w 1968"/>
                <a:gd name="T17" fmla="*/ 755 h 1144"/>
                <a:gd name="T18" fmla="*/ 718 w 1968"/>
                <a:gd name="T19" fmla="*/ 817 h 1144"/>
                <a:gd name="T20" fmla="*/ 832 w 1968"/>
                <a:gd name="T21" fmla="*/ 874 h 1144"/>
                <a:gd name="T22" fmla="*/ 946 w 1968"/>
                <a:gd name="T23" fmla="*/ 925 h 1144"/>
                <a:gd name="T24" fmla="*/ 1062 w 1968"/>
                <a:gd name="T25" fmla="*/ 972 h 1144"/>
                <a:gd name="T26" fmla="*/ 1179 w 1968"/>
                <a:gd name="T27" fmla="*/ 1012 h 1144"/>
                <a:gd name="T28" fmla="*/ 1293 w 1968"/>
                <a:gd name="T29" fmla="*/ 1048 h 1144"/>
                <a:gd name="T30" fmla="*/ 1480 w 1968"/>
                <a:gd name="T31" fmla="*/ 1094 h 1144"/>
                <a:gd name="T32" fmla="*/ 1654 w 1968"/>
                <a:gd name="T33" fmla="*/ 1125 h 1144"/>
                <a:gd name="T34" fmla="*/ 1750 w 1968"/>
                <a:gd name="T35" fmla="*/ 1136 h 1144"/>
                <a:gd name="T36" fmla="*/ 1839 w 1968"/>
                <a:gd name="T37" fmla="*/ 1143 h 1144"/>
                <a:gd name="T38" fmla="*/ 1919 w 1968"/>
                <a:gd name="T39" fmla="*/ 1144 h 1144"/>
                <a:gd name="T40" fmla="*/ 1965 w 1968"/>
                <a:gd name="T41" fmla="*/ 1108 h 1144"/>
                <a:gd name="T42" fmla="*/ 1893 w 1968"/>
                <a:gd name="T43" fmla="*/ 1112 h 1144"/>
                <a:gd name="T44" fmla="*/ 1813 w 1968"/>
                <a:gd name="T45" fmla="*/ 1110 h 1144"/>
                <a:gd name="T46" fmla="*/ 1723 w 1968"/>
                <a:gd name="T47" fmla="*/ 1102 h 1144"/>
                <a:gd name="T48" fmla="*/ 1626 w 1968"/>
                <a:gd name="T49" fmla="*/ 1089 h 1144"/>
                <a:gd name="T50" fmla="*/ 1414 w 1968"/>
                <a:gd name="T51" fmla="*/ 1047 h 1144"/>
                <a:gd name="T52" fmla="*/ 1265 w 1968"/>
                <a:gd name="T53" fmla="*/ 1006 h 1144"/>
                <a:gd name="T54" fmla="*/ 1150 w 1968"/>
                <a:gd name="T55" fmla="*/ 969 h 1144"/>
                <a:gd name="T56" fmla="*/ 1035 w 1968"/>
                <a:gd name="T57" fmla="*/ 927 h 1144"/>
                <a:gd name="T58" fmla="*/ 920 w 1968"/>
                <a:gd name="T59" fmla="*/ 879 h 1144"/>
                <a:gd name="T60" fmla="*/ 808 w 1968"/>
                <a:gd name="T61" fmla="*/ 827 h 1144"/>
                <a:gd name="T62" fmla="*/ 698 w 1968"/>
                <a:gd name="T63" fmla="*/ 769 h 1144"/>
                <a:gd name="T64" fmla="*/ 591 w 1968"/>
                <a:gd name="T65" fmla="*/ 706 h 1144"/>
                <a:gd name="T66" fmla="*/ 491 w 1968"/>
                <a:gd name="T67" fmla="*/ 637 h 1144"/>
                <a:gd name="T68" fmla="*/ 396 w 1968"/>
                <a:gd name="T69" fmla="*/ 563 h 1144"/>
                <a:gd name="T70" fmla="*/ 310 w 1968"/>
                <a:gd name="T71" fmla="*/ 485 h 1144"/>
                <a:gd name="T72" fmla="*/ 233 w 1968"/>
                <a:gd name="T73" fmla="*/ 400 h 1144"/>
                <a:gd name="T74" fmla="*/ 165 w 1968"/>
                <a:gd name="T75" fmla="*/ 311 h 1144"/>
                <a:gd name="T76" fmla="*/ 109 w 1968"/>
                <a:gd name="T77" fmla="*/ 216 h 1144"/>
                <a:gd name="T78" fmla="*/ 65 w 1968"/>
                <a:gd name="T79" fmla="*/ 117 h 1144"/>
                <a:gd name="T80" fmla="*/ 35 w 1968"/>
                <a:gd name="T81" fmla="*/ 13 h 1144"/>
                <a:gd name="T82" fmla="*/ 0 w 1968"/>
                <a:gd name="T83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8" h="1144">
                  <a:moveTo>
                    <a:pt x="19" y="0"/>
                  </a:moveTo>
                  <a:lnTo>
                    <a:pt x="4" y="21"/>
                  </a:lnTo>
                  <a:lnTo>
                    <a:pt x="13" y="57"/>
                  </a:lnTo>
                  <a:lnTo>
                    <a:pt x="23" y="93"/>
                  </a:lnTo>
                  <a:lnTo>
                    <a:pt x="35" y="129"/>
                  </a:lnTo>
                  <a:lnTo>
                    <a:pt x="49" y="163"/>
                  </a:lnTo>
                  <a:lnTo>
                    <a:pt x="64" y="198"/>
                  </a:lnTo>
                  <a:lnTo>
                    <a:pt x="80" y="232"/>
                  </a:lnTo>
                  <a:lnTo>
                    <a:pt x="99" y="264"/>
                  </a:lnTo>
                  <a:lnTo>
                    <a:pt x="118" y="297"/>
                  </a:lnTo>
                  <a:lnTo>
                    <a:pt x="139" y="329"/>
                  </a:lnTo>
                  <a:lnTo>
                    <a:pt x="160" y="360"/>
                  </a:lnTo>
                  <a:lnTo>
                    <a:pt x="184" y="391"/>
                  </a:lnTo>
                  <a:lnTo>
                    <a:pt x="208" y="420"/>
                  </a:lnTo>
                  <a:lnTo>
                    <a:pt x="234" y="450"/>
                  </a:lnTo>
                  <a:lnTo>
                    <a:pt x="260" y="479"/>
                  </a:lnTo>
                  <a:lnTo>
                    <a:pt x="288" y="507"/>
                  </a:lnTo>
                  <a:lnTo>
                    <a:pt x="316" y="535"/>
                  </a:lnTo>
                  <a:lnTo>
                    <a:pt x="345" y="561"/>
                  </a:lnTo>
                  <a:lnTo>
                    <a:pt x="376" y="588"/>
                  </a:lnTo>
                  <a:lnTo>
                    <a:pt x="407" y="613"/>
                  </a:lnTo>
                  <a:lnTo>
                    <a:pt x="439" y="639"/>
                  </a:lnTo>
                  <a:lnTo>
                    <a:pt x="472" y="663"/>
                  </a:lnTo>
                  <a:lnTo>
                    <a:pt x="505" y="687"/>
                  </a:lnTo>
                  <a:lnTo>
                    <a:pt x="539" y="710"/>
                  </a:lnTo>
                  <a:lnTo>
                    <a:pt x="574" y="733"/>
                  </a:lnTo>
                  <a:lnTo>
                    <a:pt x="610" y="755"/>
                  </a:lnTo>
                  <a:lnTo>
                    <a:pt x="646" y="776"/>
                  </a:lnTo>
                  <a:lnTo>
                    <a:pt x="681" y="797"/>
                  </a:lnTo>
                  <a:lnTo>
                    <a:pt x="718" y="817"/>
                  </a:lnTo>
                  <a:lnTo>
                    <a:pt x="756" y="837"/>
                  </a:lnTo>
                  <a:lnTo>
                    <a:pt x="794" y="856"/>
                  </a:lnTo>
                  <a:lnTo>
                    <a:pt x="832" y="874"/>
                  </a:lnTo>
                  <a:lnTo>
                    <a:pt x="869" y="892"/>
                  </a:lnTo>
                  <a:lnTo>
                    <a:pt x="908" y="909"/>
                  </a:lnTo>
                  <a:lnTo>
                    <a:pt x="946" y="925"/>
                  </a:lnTo>
                  <a:lnTo>
                    <a:pt x="985" y="942"/>
                  </a:lnTo>
                  <a:lnTo>
                    <a:pt x="1024" y="957"/>
                  </a:lnTo>
                  <a:lnTo>
                    <a:pt x="1062" y="972"/>
                  </a:lnTo>
                  <a:lnTo>
                    <a:pt x="1101" y="986"/>
                  </a:lnTo>
                  <a:lnTo>
                    <a:pt x="1140" y="1000"/>
                  </a:lnTo>
                  <a:lnTo>
                    <a:pt x="1179" y="1012"/>
                  </a:lnTo>
                  <a:lnTo>
                    <a:pt x="1218" y="1024"/>
                  </a:lnTo>
                  <a:lnTo>
                    <a:pt x="1256" y="1037"/>
                  </a:lnTo>
                  <a:lnTo>
                    <a:pt x="1293" y="1048"/>
                  </a:lnTo>
                  <a:lnTo>
                    <a:pt x="1332" y="1058"/>
                  </a:lnTo>
                  <a:lnTo>
                    <a:pt x="1407" y="1077"/>
                  </a:lnTo>
                  <a:lnTo>
                    <a:pt x="1480" y="1094"/>
                  </a:lnTo>
                  <a:lnTo>
                    <a:pt x="1551" y="1109"/>
                  </a:lnTo>
                  <a:lnTo>
                    <a:pt x="1620" y="1120"/>
                  </a:lnTo>
                  <a:lnTo>
                    <a:pt x="1654" y="1125"/>
                  </a:lnTo>
                  <a:lnTo>
                    <a:pt x="1687" y="1129"/>
                  </a:lnTo>
                  <a:lnTo>
                    <a:pt x="1719" y="1133"/>
                  </a:lnTo>
                  <a:lnTo>
                    <a:pt x="1750" y="1136"/>
                  </a:lnTo>
                  <a:lnTo>
                    <a:pt x="1781" y="1140"/>
                  </a:lnTo>
                  <a:lnTo>
                    <a:pt x="1811" y="1142"/>
                  </a:lnTo>
                  <a:lnTo>
                    <a:pt x="1839" y="1143"/>
                  </a:lnTo>
                  <a:lnTo>
                    <a:pt x="1867" y="1144"/>
                  </a:lnTo>
                  <a:lnTo>
                    <a:pt x="1893" y="1144"/>
                  </a:lnTo>
                  <a:lnTo>
                    <a:pt x="1919" y="1144"/>
                  </a:lnTo>
                  <a:lnTo>
                    <a:pt x="1944" y="1143"/>
                  </a:lnTo>
                  <a:lnTo>
                    <a:pt x="1968" y="1141"/>
                  </a:lnTo>
                  <a:lnTo>
                    <a:pt x="1965" y="1108"/>
                  </a:lnTo>
                  <a:lnTo>
                    <a:pt x="1942" y="1110"/>
                  </a:lnTo>
                  <a:lnTo>
                    <a:pt x="1918" y="1111"/>
                  </a:lnTo>
                  <a:lnTo>
                    <a:pt x="1893" y="1112"/>
                  </a:lnTo>
                  <a:lnTo>
                    <a:pt x="1868" y="1112"/>
                  </a:lnTo>
                  <a:lnTo>
                    <a:pt x="1840" y="1111"/>
                  </a:lnTo>
                  <a:lnTo>
                    <a:pt x="1813" y="1110"/>
                  </a:lnTo>
                  <a:lnTo>
                    <a:pt x="1783" y="1108"/>
                  </a:lnTo>
                  <a:lnTo>
                    <a:pt x="1753" y="1105"/>
                  </a:lnTo>
                  <a:lnTo>
                    <a:pt x="1723" y="1102"/>
                  </a:lnTo>
                  <a:lnTo>
                    <a:pt x="1691" y="1098"/>
                  </a:lnTo>
                  <a:lnTo>
                    <a:pt x="1658" y="1094"/>
                  </a:lnTo>
                  <a:lnTo>
                    <a:pt x="1626" y="1089"/>
                  </a:lnTo>
                  <a:lnTo>
                    <a:pt x="1557" y="1077"/>
                  </a:lnTo>
                  <a:lnTo>
                    <a:pt x="1487" y="1063"/>
                  </a:lnTo>
                  <a:lnTo>
                    <a:pt x="1414" y="1047"/>
                  </a:lnTo>
                  <a:lnTo>
                    <a:pt x="1340" y="1027"/>
                  </a:lnTo>
                  <a:lnTo>
                    <a:pt x="1303" y="1017"/>
                  </a:lnTo>
                  <a:lnTo>
                    <a:pt x="1265" y="1006"/>
                  </a:lnTo>
                  <a:lnTo>
                    <a:pt x="1227" y="995"/>
                  </a:lnTo>
                  <a:lnTo>
                    <a:pt x="1189" y="982"/>
                  </a:lnTo>
                  <a:lnTo>
                    <a:pt x="1150" y="969"/>
                  </a:lnTo>
                  <a:lnTo>
                    <a:pt x="1113" y="956"/>
                  </a:lnTo>
                  <a:lnTo>
                    <a:pt x="1074" y="942"/>
                  </a:lnTo>
                  <a:lnTo>
                    <a:pt x="1035" y="927"/>
                  </a:lnTo>
                  <a:lnTo>
                    <a:pt x="997" y="912"/>
                  </a:lnTo>
                  <a:lnTo>
                    <a:pt x="958" y="896"/>
                  </a:lnTo>
                  <a:lnTo>
                    <a:pt x="920" y="879"/>
                  </a:lnTo>
                  <a:lnTo>
                    <a:pt x="883" y="863"/>
                  </a:lnTo>
                  <a:lnTo>
                    <a:pt x="845" y="845"/>
                  </a:lnTo>
                  <a:lnTo>
                    <a:pt x="808" y="827"/>
                  </a:lnTo>
                  <a:lnTo>
                    <a:pt x="770" y="808"/>
                  </a:lnTo>
                  <a:lnTo>
                    <a:pt x="733" y="789"/>
                  </a:lnTo>
                  <a:lnTo>
                    <a:pt x="698" y="769"/>
                  </a:lnTo>
                  <a:lnTo>
                    <a:pt x="662" y="749"/>
                  </a:lnTo>
                  <a:lnTo>
                    <a:pt x="626" y="727"/>
                  </a:lnTo>
                  <a:lnTo>
                    <a:pt x="591" y="706"/>
                  </a:lnTo>
                  <a:lnTo>
                    <a:pt x="558" y="684"/>
                  </a:lnTo>
                  <a:lnTo>
                    <a:pt x="524" y="660"/>
                  </a:lnTo>
                  <a:lnTo>
                    <a:pt x="491" y="637"/>
                  </a:lnTo>
                  <a:lnTo>
                    <a:pt x="458" y="613"/>
                  </a:lnTo>
                  <a:lnTo>
                    <a:pt x="427" y="589"/>
                  </a:lnTo>
                  <a:lnTo>
                    <a:pt x="396" y="563"/>
                  </a:lnTo>
                  <a:lnTo>
                    <a:pt x="367" y="538"/>
                  </a:lnTo>
                  <a:lnTo>
                    <a:pt x="338" y="511"/>
                  </a:lnTo>
                  <a:lnTo>
                    <a:pt x="310" y="485"/>
                  </a:lnTo>
                  <a:lnTo>
                    <a:pt x="283" y="457"/>
                  </a:lnTo>
                  <a:lnTo>
                    <a:pt x="257" y="429"/>
                  </a:lnTo>
                  <a:lnTo>
                    <a:pt x="233" y="400"/>
                  </a:lnTo>
                  <a:lnTo>
                    <a:pt x="209" y="371"/>
                  </a:lnTo>
                  <a:lnTo>
                    <a:pt x="187" y="341"/>
                  </a:lnTo>
                  <a:lnTo>
                    <a:pt x="165" y="311"/>
                  </a:lnTo>
                  <a:lnTo>
                    <a:pt x="145" y="281"/>
                  </a:lnTo>
                  <a:lnTo>
                    <a:pt x="126" y="249"/>
                  </a:lnTo>
                  <a:lnTo>
                    <a:pt x="109" y="216"/>
                  </a:lnTo>
                  <a:lnTo>
                    <a:pt x="93" y="185"/>
                  </a:lnTo>
                  <a:lnTo>
                    <a:pt x="78" y="151"/>
                  </a:lnTo>
                  <a:lnTo>
                    <a:pt x="65" y="117"/>
                  </a:lnTo>
                  <a:lnTo>
                    <a:pt x="54" y="84"/>
                  </a:lnTo>
                  <a:lnTo>
                    <a:pt x="44" y="49"/>
                  </a:lnTo>
                  <a:lnTo>
                    <a:pt x="35" y="13"/>
                  </a:lnTo>
                  <a:lnTo>
                    <a:pt x="19" y="33"/>
                  </a:lnTo>
                  <a:lnTo>
                    <a:pt x="19" y="1"/>
                  </a:lnTo>
                  <a:lnTo>
                    <a:pt x="0" y="0"/>
                  </a:lnTo>
                  <a:lnTo>
                    <a:pt x="4" y="2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5" name="Freeform 173">
              <a:extLst>
                <a:ext uri="{FF2B5EF4-FFF2-40B4-BE49-F238E27FC236}">
                  <a16:creationId xmlns:a16="http://schemas.microsoft.com/office/drawing/2014/main" id="{D71CCC96-0660-4450-BEB6-B4F401648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761"/>
              <a:ext cx="229" cy="29"/>
            </a:xfrm>
            <a:custGeom>
              <a:avLst/>
              <a:gdLst>
                <a:gd name="T0" fmla="*/ 900 w 916"/>
                <a:gd name="T1" fmla="*/ 0 h 117"/>
                <a:gd name="T2" fmla="*/ 900 w 916"/>
                <a:gd name="T3" fmla="*/ 0 h 117"/>
                <a:gd name="T4" fmla="*/ 875 w 916"/>
                <a:gd name="T5" fmla="*/ 13 h 117"/>
                <a:gd name="T6" fmla="*/ 848 w 916"/>
                <a:gd name="T7" fmla="*/ 26 h 117"/>
                <a:gd name="T8" fmla="*/ 822 w 916"/>
                <a:gd name="T9" fmla="*/ 36 h 117"/>
                <a:gd name="T10" fmla="*/ 795 w 916"/>
                <a:gd name="T11" fmla="*/ 45 h 117"/>
                <a:gd name="T12" fmla="*/ 769 w 916"/>
                <a:gd name="T13" fmla="*/ 53 h 117"/>
                <a:gd name="T14" fmla="*/ 741 w 916"/>
                <a:gd name="T15" fmla="*/ 60 h 117"/>
                <a:gd name="T16" fmla="*/ 713 w 916"/>
                <a:gd name="T17" fmla="*/ 66 h 117"/>
                <a:gd name="T18" fmla="*/ 686 w 916"/>
                <a:gd name="T19" fmla="*/ 72 h 117"/>
                <a:gd name="T20" fmla="*/ 658 w 916"/>
                <a:gd name="T21" fmla="*/ 76 h 117"/>
                <a:gd name="T22" fmla="*/ 630 w 916"/>
                <a:gd name="T23" fmla="*/ 80 h 117"/>
                <a:gd name="T24" fmla="*/ 601 w 916"/>
                <a:gd name="T25" fmla="*/ 82 h 117"/>
                <a:gd name="T26" fmla="*/ 572 w 916"/>
                <a:gd name="T27" fmla="*/ 84 h 117"/>
                <a:gd name="T28" fmla="*/ 544 w 916"/>
                <a:gd name="T29" fmla="*/ 85 h 117"/>
                <a:gd name="T30" fmla="*/ 515 w 916"/>
                <a:gd name="T31" fmla="*/ 85 h 117"/>
                <a:gd name="T32" fmla="*/ 486 w 916"/>
                <a:gd name="T33" fmla="*/ 85 h 117"/>
                <a:gd name="T34" fmla="*/ 458 w 916"/>
                <a:gd name="T35" fmla="*/ 85 h 117"/>
                <a:gd name="T36" fmla="*/ 400 w 916"/>
                <a:gd name="T37" fmla="*/ 82 h 117"/>
                <a:gd name="T38" fmla="*/ 341 w 916"/>
                <a:gd name="T39" fmla="*/ 79 h 117"/>
                <a:gd name="T40" fmla="*/ 283 w 916"/>
                <a:gd name="T41" fmla="*/ 74 h 117"/>
                <a:gd name="T42" fmla="*/ 225 w 916"/>
                <a:gd name="T43" fmla="*/ 68 h 117"/>
                <a:gd name="T44" fmla="*/ 168 w 916"/>
                <a:gd name="T45" fmla="*/ 63 h 117"/>
                <a:gd name="T46" fmla="*/ 111 w 916"/>
                <a:gd name="T47" fmla="*/ 59 h 117"/>
                <a:gd name="T48" fmla="*/ 55 w 916"/>
                <a:gd name="T49" fmla="*/ 55 h 117"/>
                <a:gd name="T50" fmla="*/ 0 w 916"/>
                <a:gd name="T51" fmla="*/ 53 h 117"/>
                <a:gd name="T52" fmla="*/ 0 w 916"/>
                <a:gd name="T53" fmla="*/ 86 h 117"/>
                <a:gd name="T54" fmla="*/ 54 w 916"/>
                <a:gd name="T55" fmla="*/ 88 h 117"/>
                <a:gd name="T56" fmla="*/ 109 w 916"/>
                <a:gd name="T57" fmla="*/ 91 h 117"/>
                <a:gd name="T58" fmla="*/ 166 w 916"/>
                <a:gd name="T59" fmla="*/ 95 h 117"/>
                <a:gd name="T60" fmla="*/ 223 w 916"/>
                <a:gd name="T61" fmla="*/ 100 h 117"/>
                <a:gd name="T62" fmla="*/ 280 w 916"/>
                <a:gd name="T63" fmla="*/ 105 h 117"/>
                <a:gd name="T64" fmla="*/ 338 w 916"/>
                <a:gd name="T65" fmla="*/ 110 h 117"/>
                <a:gd name="T66" fmla="*/ 398 w 916"/>
                <a:gd name="T67" fmla="*/ 114 h 117"/>
                <a:gd name="T68" fmla="*/ 457 w 916"/>
                <a:gd name="T69" fmla="*/ 116 h 117"/>
                <a:gd name="T70" fmla="*/ 486 w 916"/>
                <a:gd name="T71" fmla="*/ 117 h 117"/>
                <a:gd name="T72" fmla="*/ 515 w 916"/>
                <a:gd name="T73" fmla="*/ 117 h 117"/>
                <a:gd name="T74" fmla="*/ 545 w 916"/>
                <a:gd name="T75" fmla="*/ 116 h 117"/>
                <a:gd name="T76" fmla="*/ 574 w 916"/>
                <a:gd name="T77" fmla="*/ 115 h 117"/>
                <a:gd name="T78" fmla="*/ 604 w 916"/>
                <a:gd name="T79" fmla="*/ 113 h 117"/>
                <a:gd name="T80" fmla="*/ 633 w 916"/>
                <a:gd name="T81" fmla="*/ 111 h 117"/>
                <a:gd name="T82" fmla="*/ 662 w 916"/>
                <a:gd name="T83" fmla="*/ 107 h 117"/>
                <a:gd name="T84" fmla="*/ 691 w 916"/>
                <a:gd name="T85" fmla="*/ 103 h 117"/>
                <a:gd name="T86" fmla="*/ 721 w 916"/>
                <a:gd name="T87" fmla="*/ 98 h 117"/>
                <a:gd name="T88" fmla="*/ 749 w 916"/>
                <a:gd name="T89" fmla="*/ 92 h 117"/>
                <a:gd name="T90" fmla="*/ 777 w 916"/>
                <a:gd name="T91" fmla="*/ 84 h 117"/>
                <a:gd name="T92" fmla="*/ 805 w 916"/>
                <a:gd name="T93" fmla="*/ 76 h 117"/>
                <a:gd name="T94" fmla="*/ 833 w 916"/>
                <a:gd name="T95" fmla="*/ 65 h 117"/>
                <a:gd name="T96" fmla="*/ 862 w 916"/>
                <a:gd name="T97" fmla="*/ 54 h 117"/>
                <a:gd name="T98" fmla="*/ 888 w 916"/>
                <a:gd name="T99" fmla="*/ 42 h 117"/>
                <a:gd name="T100" fmla="*/ 916 w 916"/>
                <a:gd name="T101" fmla="*/ 29 h 117"/>
                <a:gd name="T102" fmla="*/ 916 w 916"/>
                <a:gd name="T103" fmla="*/ 29 h 117"/>
                <a:gd name="T104" fmla="*/ 900 w 916"/>
                <a:gd name="T10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16" h="117">
                  <a:moveTo>
                    <a:pt x="900" y="0"/>
                  </a:moveTo>
                  <a:lnTo>
                    <a:pt x="900" y="0"/>
                  </a:lnTo>
                  <a:lnTo>
                    <a:pt x="875" y="13"/>
                  </a:lnTo>
                  <a:lnTo>
                    <a:pt x="848" y="26"/>
                  </a:lnTo>
                  <a:lnTo>
                    <a:pt x="822" y="36"/>
                  </a:lnTo>
                  <a:lnTo>
                    <a:pt x="795" y="45"/>
                  </a:lnTo>
                  <a:lnTo>
                    <a:pt x="769" y="53"/>
                  </a:lnTo>
                  <a:lnTo>
                    <a:pt x="741" y="60"/>
                  </a:lnTo>
                  <a:lnTo>
                    <a:pt x="713" y="66"/>
                  </a:lnTo>
                  <a:lnTo>
                    <a:pt x="686" y="72"/>
                  </a:lnTo>
                  <a:lnTo>
                    <a:pt x="658" y="76"/>
                  </a:lnTo>
                  <a:lnTo>
                    <a:pt x="630" y="80"/>
                  </a:lnTo>
                  <a:lnTo>
                    <a:pt x="601" y="82"/>
                  </a:lnTo>
                  <a:lnTo>
                    <a:pt x="572" y="84"/>
                  </a:lnTo>
                  <a:lnTo>
                    <a:pt x="544" y="85"/>
                  </a:lnTo>
                  <a:lnTo>
                    <a:pt x="515" y="85"/>
                  </a:lnTo>
                  <a:lnTo>
                    <a:pt x="486" y="85"/>
                  </a:lnTo>
                  <a:lnTo>
                    <a:pt x="458" y="85"/>
                  </a:lnTo>
                  <a:lnTo>
                    <a:pt x="400" y="82"/>
                  </a:lnTo>
                  <a:lnTo>
                    <a:pt x="341" y="79"/>
                  </a:lnTo>
                  <a:lnTo>
                    <a:pt x="283" y="74"/>
                  </a:lnTo>
                  <a:lnTo>
                    <a:pt x="225" y="68"/>
                  </a:lnTo>
                  <a:lnTo>
                    <a:pt x="168" y="63"/>
                  </a:lnTo>
                  <a:lnTo>
                    <a:pt x="111" y="59"/>
                  </a:lnTo>
                  <a:lnTo>
                    <a:pt x="55" y="55"/>
                  </a:lnTo>
                  <a:lnTo>
                    <a:pt x="0" y="53"/>
                  </a:lnTo>
                  <a:lnTo>
                    <a:pt x="0" y="86"/>
                  </a:lnTo>
                  <a:lnTo>
                    <a:pt x="54" y="88"/>
                  </a:lnTo>
                  <a:lnTo>
                    <a:pt x="109" y="91"/>
                  </a:lnTo>
                  <a:lnTo>
                    <a:pt x="166" y="95"/>
                  </a:lnTo>
                  <a:lnTo>
                    <a:pt x="223" y="100"/>
                  </a:lnTo>
                  <a:lnTo>
                    <a:pt x="280" y="105"/>
                  </a:lnTo>
                  <a:lnTo>
                    <a:pt x="338" y="110"/>
                  </a:lnTo>
                  <a:lnTo>
                    <a:pt x="398" y="114"/>
                  </a:lnTo>
                  <a:lnTo>
                    <a:pt x="457" y="116"/>
                  </a:lnTo>
                  <a:lnTo>
                    <a:pt x="486" y="117"/>
                  </a:lnTo>
                  <a:lnTo>
                    <a:pt x="515" y="117"/>
                  </a:lnTo>
                  <a:lnTo>
                    <a:pt x="545" y="116"/>
                  </a:lnTo>
                  <a:lnTo>
                    <a:pt x="574" y="115"/>
                  </a:lnTo>
                  <a:lnTo>
                    <a:pt x="604" y="113"/>
                  </a:lnTo>
                  <a:lnTo>
                    <a:pt x="633" y="111"/>
                  </a:lnTo>
                  <a:lnTo>
                    <a:pt x="662" y="107"/>
                  </a:lnTo>
                  <a:lnTo>
                    <a:pt x="691" y="103"/>
                  </a:lnTo>
                  <a:lnTo>
                    <a:pt x="721" y="98"/>
                  </a:lnTo>
                  <a:lnTo>
                    <a:pt x="749" y="92"/>
                  </a:lnTo>
                  <a:lnTo>
                    <a:pt x="777" y="84"/>
                  </a:lnTo>
                  <a:lnTo>
                    <a:pt x="805" y="76"/>
                  </a:lnTo>
                  <a:lnTo>
                    <a:pt x="833" y="65"/>
                  </a:lnTo>
                  <a:lnTo>
                    <a:pt x="862" y="54"/>
                  </a:lnTo>
                  <a:lnTo>
                    <a:pt x="888" y="42"/>
                  </a:lnTo>
                  <a:lnTo>
                    <a:pt x="916" y="29"/>
                  </a:lnTo>
                  <a:lnTo>
                    <a:pt x="916" y="29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6" name="Freeform 174">
              <a:extLst>
                <a:ext uri="{FF2B5EF4-FFF2-40B4-BE49-F238E27FC236}">
                  <a16:creationId xmlns:a16="http://schemas.microsoft.com/office/drawing/2014/main" id="{E2CAF16B-F03A-4E15-A5FF-1AC80914B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2756"/>
              <a:ext cx="469" cy="304"/>
            </a:xfrm>
            <a:custGeom>
              <a:avLst/>
              <a:gdLst>
                <a:gd name="T0" fmla="*/ 1856 w 1875"/>
                <a:gd name="T1" fmla="*/ 1155 h 1215"/>
                <a:gd name="T2" fmla="*/ 1810 w 1875"/>
                <a:gd name="T3" fmla="*/ 1042 h 1215"/>
                <a:gd name="T4" fmla="*/ 1751 w 1875"/>
                <a:gd name="T5" fmla="*/ 934 h 1215"/>
                <a:gd name="T6" fmla="*/ 1679 w 1875"/>
                <a:gd name="T7" fmla="*/ 831 h 1215"/>
                <a:gd name="T8" fmla="*/ 1597 w 1875"/>
                <a:gd name="T9" fmla="*/ 734 h 1215"/>
                <a:gd name="T10" fmla="*/ 1506 w 1875"/>
                <a:gd name="T11" fmla="*/ 642 h 1215"/>
                <a:gd name="T12" fmla="*/ 1408 w 1875"/>
                <a:gd name="T13" fmla="*/ 556 h 1215"/>
                <a:gd name="T14" fmla="*/ 1303 w 1875"/>
                <a:gd name="T15" fmla="*/ 475 h 1215"/>
                <a:gd name="T16" fmla="*/ 1194 w 1875"/>
                <a:gd name="T17" fmla="*/ 401 h 1215"/>
                <a:gd name="T18" fmla="*/ 1083 w 1875"/>
                <a:gd name="T19" fmla="*/ 332 h 1215"/>
                <a:gd name="T20" fmla="*/ 968 w 1875"/>
                <a:gd name="T21" fmla="*/ 270 h 1215"/>
                <a:gd name="T22" fmla="*/ 855 w 1875"/>
                <a:gd name="T23" fmla="*/ 213 h 1215"/>
                <a:gd name="T24" fmla="*/ 741 w 1875"/>
                <a:gd name="T25" fmla="*/ 163 h 1215"/>
                <a:gd name="T26" fmla="*/ 631 w 1875"/>
                <a:gd name="T27" fmla="*/ 119 h 1215"/>
                <a:gd name="T28" fmla="*/ 524 w 1875"/>
                <a:gd name="T29" fmla="*/ 82 h 1215"/>
                <a:gd name="T30" fmla="*/ 422 w 1875"/>
                <a:gd name="T31" fmla="*/ 52 h 1215"/>
                <a:gd name="T32" fmla="*/ 328 w 1875"/>
                <a:gd name="T33" fmla="*/ 28 h 1215"/>
                <a:gd name="T34" fmla="*/ 242 w 1875"/>
                <a:gd name="T35" fmla="*/ 12 h 1215"/>
                <a:gd name="T36" fmla="*/ 164 w 1875"/>
                <a:gd name="T37" fmla="*/ 2 h 1215"/>
                <a:gd name="T38" fmla="*/ 97 w 1875"/>
                <a:gd name="T39" fmla="*/ 0 h 1215"/>
                <a:gd name="T40" fmla="*/ 43 w 1875"/>
                <a:gd name="T41" fmla="*/ 6 h 1215"/>
                <a:gd name="T42" fmla="*/ 0 w 1875"/>
                <a:gd name="T43" fmla="*/ 20 h 1215"/>
                <a:gd name="T44" fmla="*/ 36 w 1875"/>
                <a:gd name="T45" fmla="*/ 41 h 1215"/>
                <a:gd name="T46" fmla="*/ 81 w 1875"/>
                <a:gd name="T47" fmla="*/ 33 h 1215"/>
                <a:gd name="T48" fmla="*/ 139 w 1875"/>
                <a:gd name="T49" fmla="*/ 32 h 1215"/>
                <a:gd name="T50" fmla="*/ 211 w 1875"/>
                <a:gd name="T51" fmla="*/ 40 h 1215"/>
                <a:gd name="T52" fmla="*/ 292 w 1875"/>
                <a:gd name="T53" fmla="*/ 53 h 1215"/>
                <a:gd name="T54" fmla="*/ 383 w 1875"/>
                <a:gd name="T55" fmla="*/ 74 h 1215"/>
                <a:gd name="T56" fmla="*/ 480 w 1875"/>
                <a:gd name="T57" fmla="*/ 102 h 1215"/>
                <a:gd name="T58" fmla="*/ 584 w 1875"/>
                <a:gd name="T59" fmla="*/ 136 h 1215"/>
                <a:gd name="T60" fmla="*/ 692 w 1875"/>
                <a:gd name="T61" fmla="*/ 177 h 1215"/>
                <a:gd name="T62" fmla="*/ 804 w 1875"/>
                <a:gd name="T63" fmla="*/ 225 h 1215"/>
                <a:gd name="T64" fmla="*/ 916 w 1875"/>
                <a:gd name="T65" fmla="*/ 278 h 1215"/>
                <a:gd name="T66" fmla="*/ 1029 w 1875"/>
                <a:gd name="T67" fmla="*/ 338 h 1215"/>
                <a:gd name="T68" fmla="*/ 1141 w 1875"/>
                <a:gd name="T69" fmla="*/ 405 h 1215"/>
                <a:gd name="T70" fmla="*/ 1249 w 1875"/>
                <a:gd name="T71" fmla="*/ 476 h 1215"/>
                <a:gd name="T72" fmla="*/ 1354 w 1875"/>
                <a:gd name="T73" fmla="*/ 554 h 1215"/>
                <a:gd name="T74" fmla="*/ 1453 w 1875"/>
                <a:gd name="T75" fmla="*/ 636 h 1215"/>
                <a:gd name="T76" fmla="*/ 1545 w 1875"/>
                <a:gd name="T77" fmla="*/ 725 h 1215"/>
                <a:gd name="T78" fmla="*/ 1628 w 1875"/>
                <a:gd name="T79" fmla="*/ 819 h 1215"/>
                <a:gd name="T80" fmla="*/ 1701 w 1875"/>
                <a:gd name="T81" fmla="*/ 917 h 1215"/>
                <a:gd name="T82" fmla="*/ 1763 w 1875"/>
                <a:gd name="T83" fmla="*/ 1021 h 1215"/>
                <a:gd name="T84" fmla="*/ 1813 w 1875"/>
                <a:gd name="T85" fmla="*/ 1128 h 1215"/>
                <a:gd name="T86" fmla="*/ 1852 w 1875"/>
                <a:gd name="T87" fmla="*/ 1183 h 1215"/>
                <a:gd name="T88" fmla="*/ 1869 w 1875"/>
                <a:gd name="T89" fmla="*/ 1194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75" h="1215">
                  <a:moveTo>
                    <a:pt x="1855" y="1215"/>
                  </a:moveTo>
                  <a:lnTo>
                    <a:pt x="1869" y="1194"/>
                  </a:lnTo>
                  <a:lnTo>
                    <a:pt x="1856" y="1155"/>
                  </a:lnTo>
                  <a:lnTo>
                    <a:pt x="1843" y="1117"/>
                  </a:lnTo>
                  <a:lnTo>
                    <a:pt x="1828" y="1079"/>
                  </a:lnTo>
                  <a:lnTo>
                    <a:pt x="1810" y="1042"/>
                  </a:lnTo>
                  <a:lnTo>
                    <a:pt x="1792" y="1005"/>
                  </a:lnTo>
                  <a:lnTo>
                    <a:pt x="1772" y="970"/>
                  </a:lnTo>
                  <a:lnTo>
                    <a:pt x="1751" y="934"/>
                  </a:lnTo>
                  <a:lnTo>
                    <a:pt x="1728" y="899"/>
                  </a:lnTo>
                  <a:lnTo>
                    <a:pt x="1704" y="865"/>
                  </a:lnTo>
                  <a:lnTo>
                    <a:pt x="1679" y="831"/>
                  </a:lnTo>
                  <a:lnTo>
                    <a:pt x="1653" y="798"/>
                  </a:lnTo>
                  <a:lnTo>
                    <a:pt x="1625" y="766"/>
                  </a:lnTo>
                  <a:lnTo>
                    <a:pt x="1597" y="734"/>
                  </a:lnTo>
                  <a:lnTo>
                    <a:pt x="1568" y="703"/>
                  </a:lnTo>
                  <a:lnTo>
                    <a:pt x="1537" y="672"/>
                  </a:lnTo>
                  <a:lnTo>
                    <a:pt x="1506" y="642"/>
                  </a:lnTo>
                  <a:lnTo>
                    <a:pt x="1474" y="613"/>
                  </a:lnTo>
                  <a:lnTo>
                    <a:pt x="1441" y="584"/>
                  </a:lnTo>
                  <a:lnTo>
                    <a:pt x="1408" y="556"/>
                  </a:lnTo>
                  <a:lnTo>
                    <a:pt x="1374" y="528"/>
                  </a:lnTo>
                  <a:lnTo>
                    <a:pt x="1339" y="502"/>
                  </a:lnTo>
                  <a:lnTo>
                    <a:pt x="1303" y="475"/>
                  </a:lnTo>
                  <a:lnTo>
                    <a:pt x="1268" y="450"/>
                  </a:lnTo>
                  <a:lnTo>
                    <a:pt x="1231" y="425"/>
                  </a:lnTo>
                  <a:lnTo>
                    <a:pt x="1194" y="401"/>
                  </a:lnTo>
                  <a:lnTo>
                    <a:pt x="1157" y="377"/>
                  </a:lnTo>
                  <a:lnTo>
                    <a:pt x="1121" y="355"/>
                  </a:lnTo>
                  <a:lnTo>
                    <a:pt x="1083" y="332"/>
                  </a:lnTo>
                  <a:lnTo>
                    <a:pt x="1045" y="311"/>
                  </a:lnTo>
                  <a:lnTo>
                    <a:pt x="1007" y="289"/>
                  </a:lnTo>
                  <a:lnTo>
                    <a:pt x="968" y="270"/>
                  </a:lnTo>
                  <a:lnTo>
                    <a:pt x="930" y="250"/>
                  </a:lnTo>
                  <a:lnTo>
                    <a:pt x="893" y="231"/>
                  </a:lnTo>
                  <a:lnTo>
                    <a:pt x="855" y="213"/>
                  </a:lnTo>
                  <a:lnTo>
                    <a:pt x="817" y="196"/>
                  </a:lnTo>
                  <a:lnTo>
                    <a:pt x="779" y="179"/>
                  </a:lnTo>
                  <a:lnTo>
                    <a:pt x="741" y="163"/>
                  </a:lnTo>
                  <a:lnTo>
                    <a:pt x="704" y="148"/>
                  </a:lnTo>
                  <a:lnTo>
                    <a:pt x="667" y="133"/>
                  </a:lnTo>
                  <a:lnTo>
                    <a:pt x="631" y="119"/>
                  </a:lnTo>
                  <a:lnTo>
                    <a:pt x="594" y="106"/>
                  </a:lnTo>
                  <a:lnTo>
                    <a:pt x="559" y="94"/>
                  </a:lnTo>
                  <a:lnTo>
                    <a:pt x="524" y="82"/>
                  </a:lnTo>
                  <a:lnTo>
                    <a:pt x="490" y="71"/>
                  </a:lnTo>
                  <a:lnTo>
                    <a:pt x="456" y="61"/>
                  </a:lnTo>
                  <a:lnTo>
                    <a:pt x="422" y="52"/>
                  </a:lnTo>
                  <a:lnTo>
                    <a:pt x="391" y="44"/>
                  </a:lnTo>
                  <a:lnTo>
                    <a:pt x="359" y="35"/>
                  </a:lnTo>
                  <a:lnTo>
                    <a:pt x="328" y="28"/>
                  </a:lnTo>
                  <a:lnTo>
                    <a:pt x="298" y="22"/>
                  </a:lnTo>
                  <a:lnTo>
                    <a:pt x="269" y="16"/>
                  </a:lnTo>
                  <a:lnTo>
                    <a:pt x="242" y="12"/>
                  </a:lnTo>
                  <a:lnTo>
                    <a:pt x="215" y="8"/>
                  </a:lnTo>
                  <a:lnTo>
                    <a:pt x="188" y="5"/>
                  </a:lnTo>
                  <a:lnTo>
                    <a:pt x="164" y="2"/>
                  </a:lnTo>
                  <a:lnTo>
                    <a:pt x="141" y="1"/>
                  </a:lnTo>
                  <a:lnTo>
                    <a:pt x="119" y="0"/>
                  </a:lnTo>
                  <a:lnTo>
                    <a:pt x="97" y="0"/>
                  </a:lnTo>
                  <a:lnTo>
                    <a:pt x="78" y="1"/>
                  </a:lnTo>
                  <a:lnTo>
                    <a:pt x="60" y="3"/>
                  </a:lnTo>
                  <a:lnTo>
                    <a:pt x="43" y="6"/>
                  </a:lnTo>
                  <a:lnTo>
                    <a:pt x="27" y="10"/>
                  </a:lnTo>
                  <a:lnTo>
                    <a:pt x="13" y="14"/>
                  </a:lnTo>
                  <a:lnTo>
                    <a:pt x="0" y="20"/>
                  </a:lnTo>
                  <a:lnTo>
                    <a:pt x="16" y="49"/>
                  </a:lnTo>
                  <a:lnTo>
                    <a:pt x="25" y="44"/>
                  </a:lnTo>
                  <a:lnTo>
                    <a:pt x="36" y="41"/>
                  </a:lnTo>
                  <a:lnTo>
                    <a:pt x="49" y="37"/>
                  </a:lnTo>
                  <a:lnTo>
                    <a:pt x="64" y="34"/>
                  </a:lnTo>
                  <a:lnTo>
                    <a:pt x="81" y="33"/>
                  </a:lnTo>
                  <a:lnTo>
                    <a:pt x="99" y="32"/>
                  </a:lnTo>
                  <a:lnTo>
                    <a:pt x="118" y="32"/>
                  </a:lnTo>
                  <a:lnTo>
                    <a:pt x="139" y="32"/>
                  </a:lnTo>
                  <a:lnTo>
                    <a:pt x="162" y="34"/>
                  </a:lnTo>
                  <a:lnTo>
                    <a:pt x="185" y="36"/>
                  </a:lnTo>
                  <a:lnTo>
                    <a:pt x="211" y="40"/>
                  </a:lnTo>
                  <a:lnTo>
                    <a:pt x="236" y="44"/>
                  </a:lnTo>
                  <a:lnTo>
                    <a:pt x="264" y="48"/>
                  </a:lnTo>
                  <a:lnTo>
                    <a:pt x="292" y="53"/>
                  </a:lnTo>
                  <a:lnTo>
                    <a:pt x="321" y="59"/>
                  </a:lnTo>
                  <a:lnTo>
                    <a:pt x="351" y="66"/>
                  </a:lnTo>
                  <a:lnTo>
                    <a:pt x="383" y="74"/>
                  </a:lnTo>
                  <a:lnTo>
                    <a:pt x="414" y="82"/>
                  </a:lnTo>
                  <a:lnTo>
                    <a:pt x="447" y="92"/>
                  </a:lnTo>
                  <a:lnTo>
                    <a:pt x="480" y="102"/>
                  </a:lnTo>
                  <a:lnTo>
                    <a:pt x="514" y="113"/>
                  </a:lnTo>
                  <a:lnTo>
                    <a:pt x="549" y="124"/>
                  </a:lnTo>
                  <a:lnTo>
                    <a:pt x="584" y="136"/>
                  </a:lnTo>
                  <a:lnTo>
                    <a:pt x="620" y="150"/>
                  </a:lnTo>
                  <a:lnTo>
                    <a:pt x="656" y="163"/>
                  </a:lnTo>
                  <a:lnTo>
                    <a:pt x="692" y="177"/>
                  </a:lnTo>
                  <a:lnTo>
                    <a:pt x="729" y="193"/>
                  </a:lnTo>
                  <a:lnTo>
                    <a:pt x="766" y="208"/>
                  </a:lnTo>
                  <a:lnTo>
                    <a:pt x="804" y="225"/>
                  </a:lnTo>
                  <a:lnTo>
                    <a:pt x="840" y="243"/>
                  </a:lnTo>
                  <a:lnTo>
                    <a:pt x="878" y="260"/>
                  </a:lnTo>
                  <a:lnTo>
                    <a:pt x="916" y="278"/>
                  </a:lnTo>
                  <a:lnTo>
                    <a:pt x="954" y="298"/>
                  </a:lnTo>
                  <a:lnTo>
                    <a:pt x="992" y="318"/>
                  </a:lnTo>
                  <a:lnTo>
                    <a:pt x="1029" y="338"/>
                  </a:lnTo>
                  <a:lnTo>
                    <a:pt x="1066" y="360"/>
                  </a:lnTo>
                  <a:lnTo>
                    <a:pt x="1103" y="382"/>
                  </a:lnTo>
                  <a:lnTo>
                    <a:pt x="1141" y="405"/>
                  </a:lnTo>
                  <a:lnTo>
                    <a:pt x="1177" y="428"/>
                  </a:lnTo>
                  <a:lnTo>
                    <a:pt x="1214" y="452"/>
                  </a:lnTo>
                  <a:lnTo>
                    <a:pt x="1249" y="476"/>
                  </a:lnTo>
                  <a:lnTo>
                    <a:pt x="1285" y="502"/>
                  </a:lnTo>
                  <a:lnTo>
                    <a:pt x="1320" y="527"/>
                  </a:lnTo>
                  <a:lnTo>
                    <a:pt x="1354" y="554"/>
                  </a:lnTo>
                  <a:lnTo>
                    <a:pt x="1387" y="581"/>
                  </a:lnTo>
                  <a:lnTo>
                    <a:pt x="1421" y="609"/>
                  </a:lnTo>
                  <a:lnTo>
                    <a:pt x="1453" y="636"/>
                  </a:lnTo>
                  <a:lnTo>
                    <a:pt x="1484" y="666"/>
                  </a:lnTo>
                  <a:lnTo>
                    <a:pt x="1515" y="695"/>
                  </a:lnTo>
                  <a:lnTo>
                    <a:pt x="1545" y="725"/>
                  </a:lnTo>
                  <a:lnTo>
                    <a:pt x="1573" y="756"/>
                  </a:lnTo>
                  <a:lnTo>
                    <a:pt x="1601" y="787"/>
                  </a:lnTo>
                  <a:lnTo>
                    <a:pt x="1628" y="819"/>
                  </a:lnTo>
                  <a:lnTo>
                    <a:pt x="1654" y="850"/>
                  </a:lnTo>
                  <a:lnTo>
                    <a:pt x="1679" y="884"/>
                  </a:lnTo>
                  <a:lnTo>
                    <a:pt x="1701" y="917"/>
                  </a:lnTo>
                  <a:lnTo>
                    <a:pt x="1723" y="951"/>
                  </a:lnTo>
                  <a:lnTo>
                    <a:pt x="1744" y="985"/>
                  </a:lnTo>
                  <a:lnTo>
                    <a:pt x="1763" y="1021"/>
                  </a:lnTo>
                  <a:lnTo>
                    <a:pt x="1782" y="1055"/>
                  </a:lnTo>
                  <a:lnTo>
                    <a:pt x="1798" y="1092"/>
                  </a:lnTo>
                  <a:lnTo>
                    <a:pt x="1813" y="1128"/>
                  </a:lnTo>
                  <a:lnTo>
                    <a:pt x="1827" y="1166"/>
                  </a:lnTo>
                  <a:lnTo>
                    <a:pt x="1838" y="1203"/>
                  </a:lnTo>
                  <a:lnTo>
                    <a:pt x="1852" y="1183"/>
                  </a:lnTo>
                  <a:lnTo>
                    <a:pt x="1855" y="1215"/>
                  </a:lnTo>
                  <a:lnTo>
                    <a:pt x="1875" y="1213"/>
                  </a:lnTo>
                  <a:lnTo>
                    <a:pt x="1869" y="1194"/>
                  </a:lnTo>
                  <a:lnTo>
                    <a:pt x="1855" y="1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7" name="Freeform 175">
              <a:extLst>
                <a:ext uri="{FF2B5EF4-FFF2-40B4-BE49-F238E27FC236}">
                  <a16:creationId xmlns:a16="http://schemas.microsoft.com/office/drawing/2014/main" id="{64EE7BFC-ADA3-4DDC-90A3-CF23DE15D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2791"/>
              <a:ext cx="304" cy="95"/>
            </a:xfrm>
            <a:custGeom>
              <a:avLst/>
              <a:gdLst>
                <a:gd name="T0" fmla="*/ 1219 w 1219"/>
                <a:gd name="T1" fmla="*/ 345 h 378"/>
                <a:gd name="T2" fmla="*/ 1214 w 1219"/>
                <a:gd name="T3" fmla="*/ 345 h 378"/>
                <a:gd name="T4" fmla="*/ 1175 w 1219"/>
                <a:gd name="T5" fmla="*/ 345 h 378"/>
                <a:gd name="T6" fmla="*/ 1134 w 1219"/>
                <a:gd name="T7" fmla="*/ 344 h 378"/>
                <a:gd name="T8" fmla="*/ 1094 w 1219"/>
                <a:gd name="T9" fmla="*/ 342 h 378"/>
                <a:gd name="T10" fmla="*/ 1053 w 1219"/>
                <a:gd name="T11" fmla="*/ 339 h 378"/>
                <a:gd name="T12" fmla="*/ 1012 w 1219"/>
                <a:gd name="T13" fmla="*/ 335 h 378"/>
                <a:gd name="T14" fmla="*/ 972 w 1219"/>
                <a:gd name="T15" fmla="*/ 331 h 378"/>
                <a:gd name="T16" fmla="*/ 931 w 1219"/>
                <a:gd name="T17" fmla="*/ 325 h 378"/>
                <a:gd name="T18" fmla="*/ 891 w 1219"/>
                <a:gd name="T19" fmla="*/ 318 h 378"/>
                <a:gd name="T20" fmla="*/ 851 w 1219"/>
                <a:gd name="T21" fmla="*/ 311 h 378"/>
                <a:gd name="T22" fmla="*/ 811 w 1219"/>
                <a:gd name="T23" fmla="*/ 302 h 378"/>
                <a:gd name="T24" fmla="*/ 771 w 1219"/>
                <a:gd name="T25" fmla="*/ 293 h 378"/>
                <a:gd name="T26" fmla="*/ 731 w 1219"/>
                <a:gd name="T27" fmla="*/ 283 h 378"/>
                <a:gd name="T28" fmla="*/ 691 w 1219"/>
                <a:gd name="T29" fmla="*/ 273 h 378"/>
                <a:gd name="T30" fmla="*/ 651 w 1219"/>
                <a:gd name="T31" fmla="*/ 263 h 378"/>
                <a:gd name="T32" fmla="*/ 612 w 1219"/>
                <a:gd name="T33" fmla="*/ 250 h 378"/>
                <a:gd name="T34" fmla="*/ 574 w 1219"/>
                <a:gd name="T35" fmla="*/ 238 h 378"/>
                <a:gd name="T36" fmla="*/ 536 w 1219"/>
                <a:gd name="T37" fmla="*/ 226 h 378"/>
                <a:gd name="T38" fmla="*/ 497 w 1219"/>
                <a:gd name="T39" fmla="*/ 213 h 378"/>
                <a:gd name="T40" fmla="*/ 459 w 1219"/>
                <a:gd name="T41" fmla="*/ 199 h 378"/>
                <a:gd name="T42" fmla="*/ 422 w 1219"/>
                <a:gd name="T43" fmla="*/ 185 h 378"/>
                <a:gd name="T44" fmla="*/ 349 w 1219"/>
                <a:gd name="T45" fmla="*/ 156 h 378"/>
                <a:gd name="T46" fmla="*/ 277 w 1219"/>
                <a:gd name="T47" fmla="*/ 126 h 378"/>
                <a:gd name="T48" fmla="*/ 208 w 1219"/>
                <a:gd name="T49" fmla="*/ 94 h 378"/>
                <a:gd name="T50" fmla="*/ 141 w 1219"/>
                <a:gd name="T51" fmla="*/ 64 h 378"/>
                <a:gd name="T52" fmla="*/ 77 w 1219"/>
                <a:gd name="T53" fmla="*/ 31 h 378"/>
                <a:gd name="T54" fmla="*/ 16 w 1219"/>
                <a:gd name="T55" fmla="*/ 0 h 378"/>
                <a:gd name="T56" fmla="*/ 0 w 1219"/>
                <a:gd name="T57" fmla="*/ 28 h 378"/>
                <a:gd name="T58" fmla="*/ 63 w 1219"/>
                <a:gd name="T59" fmla="*/ 60 h 378"/>
                <a:gd name="T60" fmla="*/ 127 w 1219"/>
                <a:gd name="T61" fmla="*/ 92 h 378"/>
                <a:gd name="T62" fmla="*/ 194 w 1219"/>
                <a:gd name="T63" fmla="*/ 124 h 378"/>
                <a:gd name="T64" fmla="*/ 265 w 1219"/>
                <a:gd name="T65" fmla="*/ 156 h 378"/>
                <a:gd name="T66" fmla="*/ 337 w 1219"/>
                <a:gd name="T67" fmla="*/ 185 h 378"/>
                <a:gd name="T68" fmla="*/ 411 w 1219"/>
                <a:gd name="T69" fmla="*/ 215 h 378"/>
                <a:gd name="T70" fmla="*/ 449 w 1219"/>
                <a:gd name="T71" fmla="*/ 229 h 378"/>
                <a:gd name="T72" fmla="*/ 487 w 1219"/>
                <a:gd name="T73" fmla="*/ 243 h 378"/>
                <a:gd name="T74" fmla="*/ 526 w 1219"/>
                <a:gd name="T75" fmla="*/ 257 h 378"/>
                <a:gd name="T76" fmla="*/ 564 w 1219"/>
                <a:gd name="T77" fmla="*/ 269 h 378"/>
                <a:gd name="T78" fmla="*/ 603 w 1219"/>
                <a:gd name="T79" fmla="*/ 281 h 378"/>
                <a:gd name="T80" fmla="*/ 643 w 1219"/>
                <a:gd name="T81" fmla="*/ 293 h 378"/>
                <a:gd name="T82" fmla="*/ 683 w 1219"/>
                <a:gd name="T83" fmla="*/ 305 h 378"/>
                <a:gd name="T84" fmla="*/ 723 w 1219"/>
                <a:gd name="T85" fmla="*/ 315 h 378"/>
                <a:gd name="T86" fmla="*/ 763 w 1219"/>
                <a:gd name="T87" fmla="*/ 325 h 378"/>
                <a:gd name="T88" fmla="*/ 804 w 1219"/>
                <a:gd name="T89" fmla="*/ 334 h 378"/>
                <a:gd name="T90" fmla="*/ 844 w 1219"/>
                <a:gd name="T91" fmla="*/ 342 h 378"/>
                <a:gd name="T92" fmla="*/ 885 w 1219"/>
                <a:gd name="T93" fmla="*/ 349 h 378"/>
                <a:gd name="T94" fmla="*/ 926 w 1219"/>
                <a:gd name="T95" fmla="*/ 357 h 378"/>
                <a:gd name="T96" fmla="*/ 968 w 1219"/>
                <a:gd name="T97" fmla="*/ 363 h 378"/>
                <a:gd name="T98" fmla="*/ 1009 w 1219"/>
                <a:gd name="T99" fmla="*/ 368 h 378"/>
                <a:gd name="T100" fmla="*/ 1050 w 1219"/>
                <a:gd name="T101" fmla="*/ 372 h 378"/>
                <a:gd name="T102" fmla="*/ 1092 w 1219"/>
                <a:gd name="T103" fmla="*/ 375 h 378"/>
                <a:gd name="T104" fmla="*/ 1133 w 1219"/>
                <a:gd name="T105" fmla="*/ 377 h 378"/>
                <a:gd name="T106" fmla="*/ 1175 w 1219"/>
                <a:gd name="T107" fmla="*/ 378 h 378"/>
                <a:gd name="T108" fmla="*/ 1215 w 1219"/>
                <a:gd name="T109" fmla="*/ 377 h 378"/>
                <a:gd name="T110" fmla="*/ 1212 w 1219"/>
                <a:gd name="T111" fmla="*/ 377 h 378"/>
                <a:gd name="T112" fmla="*/ 1219 w 1219"/>
                <a:gd name="T113" fmla="*/ 345 h 378"/>
                <a:gd name="T114" fmla="*/ 1216 w 1219"/>
                <a:gd name="T115" fmla="*/ 345 h 378"/>
                <a:gd name="T116" fmla="*/ 1214 w 1219"/>
                <a:gd name="T117" fmla="*/ 345 h 378"/>
                <a:gd name="T118" fmla="*/ 1219 w 1219"/>
                <a:gd name="T119" fmla="*/ 34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19" h="378">
                  <a:moveTo>
                    <a:pt x="1219" y="345"/>
                  </a:moveTo>
                  <a:lnTo>
                    <a:pt x="1214" y="345"/>
                  </a:lnTo>
                  <a:lnTo>
                    <a:pt x="1175" y="345"/>
                  </a:lnTo>
                  <a:lnTo>
                    <a:pt x="1134" y="344"/>
                  </a:lnTo>
                  <a:lnTo>
                    <a:pt x="1094" y="342"/>
                  </a:lnTo>
                  <a:lnTo>
                    <a:pt x="1053" y="339"/>
                  </a:lnTo>
                  <a:lnTo>
                    <a:pt x="1012" y="335"/>
                  </a:lnTo>
                  <a:lnTo>
                    <a:pt x="972" y="331"/>
                  </a:lnTo>
                  <a:lnTo>
                    <a:pt x="931" y="325"/>
                  </a:lnTo>
                  <a:lnTo>
                    <a:pt x="891" y="318"/>
                  </a:lnTo>
                  <a:lnTo>
                    <a:pt x="851" y="311"/>
                  </a:lnTo>
                  <a:lnTo>
                    <a:pt x="811" y="302"/>
                  </a:lnTo>
                  <a:lnTo>
                    <a:pt x="771" y="293"/>
                  </a:lnTo>
                  <a:lnTo>
                    <a:pt x="731" y="283"/>
                  </a:lnTo>
                  <a:lnTo>
                    <a:pt x="691" y="273"/>
                  </a:lnTo>
                  <a:lnTo>
                    <a:pt x="651" y="263"/>
                  </a:lnTo>
                  <a:lnTo>
                    <a:pt x="612" y="250"/>
                  </a:lnTo>
                  <a:lnTo>
                    <a:pt x="574" y="238"/>
                  </a:lnTo>
                  <a:lnTo>
                    <a:pt x="536" y="226"/>
                  </a:lnTo>
                  <a:lnTo>
                    <a:pt x="497" y="213"/>
                  </a:lnTo>
                  <a:lnTo>
                    <a:pt x="459" y="199"/>
                  </a:lnTo>
                  <a:lnTo>
                    <a:pt x="422" y="185"/>
                  </a:lnTo>
                  <a:lnTo>
                    <a:pt x="349" y="156"/>
                  </a:lnTo>
                  <a:lnTo>
                    <a:pt x="277" y="126"/>
                  </a:lnTo>
                  <a:lnTo>
                    <a:pt x="208" y="94"/>
                  </a:lnTo>
                  <a:lnTo>
                    <a:pt x="141" y="64"/>
                  </a:lnTo>
                  <a:lnTo>
                    <a:pt x="77" y="31"/>
                  </a:lnTo>
                  <a:lnTo>
                    <a:pt x="16" y="0"/>
                  </a:lnTo>
                  <a:lnTo>
                    <a:pt x="0" y="28"/>
                  </a:lnTo>
                  <a:lnTo>
                    <a:pt x="63" y="60"/>
                  </a:lnTo>
                  <a:lnTo>
                    <a:pt x="127" y="92"/>
                  </a:lnTo>
                  <a:lnTo>
                    <a:pt x="194" y="124"/>
                  </a:lnTo>
                  <a:lnTo>
                    <a:pt x="265" y="156"/>
                  </a:lnTo>
                  <a:lnTo>
                    <a:pt x="337" y="185"/>
                  </a:lnTo>
                  <a:lnTo>
                    <a:pt x="411" y="215"/>
                  </a:lnTo>
                  <a:lnTo>
                    <a:pt x="449" y="229"/>
                  </a:lnTo>
                  <a:lnTo>
                    <a:pt x="487" y="243"/>
                  </a:lnTo>
                  <a:lnTo>
                    <a:pt x="526" y="257"/>
                  </a:lnTo>
                  <a:lnTo>
                    <a:pt x="564" y="269"/>
                  </a:lnTo>
                  <a:lnTo>
                    <a:pt x="603" y="281"/>
                  </a:lnTo>
                  <a:lnTo>
                    <a:pt x="643" y="293"/>
                  </a:lnTo>
                  <a:lnTo>
                    <a:pt x="683" y="305"/>
                  </a:lnTo>
                  <a:lnTo>
                    <a:pt x="723" y="315"/>
                  </a:lnTo>
                  <a:lnTo>
                    <a:pt x="763" y="325"/>
                  </a:lnTo>
                  <a:lnTo>
                    <a:pt x="804" y="334"/>
                  </a:lnTo>
                  <a:lnTo>
                    <a:pt x="844" y="342"/>
                  </a:lnTo>
                  <a:lnTo>
                    <a:pt x="885" y="349"/>
                  </a:lnTo>
                  <a:lnTo>
                    <a:pt x="926" y="357"/>
                  </a:lnTo>
                  <a:lnTo>
                    <a:pt x="968" y="363"/>
                  </a:lnTo>
                  <a:lnTo>
                    <a:pt x="1009" y="368"/>
                  </a:lnTo>
                  <a:lnTo>
                    <a:pt x="1050" y="372"/>
                  </a:lnTo>
                  <a:lnTo>
                    <a:pt x="1092" y="375"/>
                  </a:lnTo>
                  <a:lnTo>
                    <a:pt x="1133" y="377"/>
                  </a:lnTo>
                  <a:lnTo>
                    <a:pt x="1175" y="378"/>
                  </a:lnTo>
                  <a:lnTo>
                    <a:pt x="1215" y="377"/>
                  </a:lnTo>
                  <a:lnTo>
                    <a:pt x="1212" y="377"/>
                  </a:lnTo>
                  <a:lnTo>
                    <a:pt x="1219" y="345"/>
                  </a:lnTo>
                  <a:lnTo>
                    <a:pt x="1216" y="345"/>
                  </a:lnTo>
                  <a:lnTo>
                    <a:pt x="1214" y="345"/>
                  </a:lnTo>
                  <a:lnTo>
                    <a:pt x="1219" y="3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8" name="Freeform 176">
              <a:extLst>
                <a:ext uri="{FF2B5EF4-FFF2-40B4-BE49-F238E27FC236}">
                  <a16:creationId xmlns:a16="http://schemas.microsoft.com/office/drawing/2014/main" id="{5C6FE1F7-7CFB-4762-BFFC-A31CD594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878"/>
              <a:ext cx="354" cy="176"/>
            </a:xfrm>
            <a:custGeom>
              <a:avLst/>
              <a:gdLst>
                <a:gd name="T0" fmla="*/ 1417 w 1417"/>
                <a:gd name="T1" fmla="*/ 680 h 705"/>
                <a:gd name="T2" fmla="*/ 1334 w 1417"/>
                <a:gd name="T3" fmla="*/ 623 h 705"/>
                <a:gd name="T4" fmla="*/ 1252 w 1417"/>
                <a:gd name="T5" fmla="*/ 565 h 705"/>
                <a:gd name="T6" fmla="*/ 1170 w 1417"/>
                <a:gd name="T7" fmla="*/ 511 h 705"/>
                <a:gd name="T8" fmla="*/ 1086 w 1417"/>
                <a:gd name="T9" fmla="*/ 457 h 705"/>
                <a:gd name="T10" fmla="*/ 1001 w 1417"/>
                <a:gd name="T11" fmla="*/ 406 h 705"/>
                <a:gd name="T12" fmla="*/ 916 w 1417"/>
                <a:gd name="T13" fmla="*/ 356 h 705"/>
                <a:gd name="T14" fmla="*/ 873 w 1417"/>
                <a:gd name="T15" fmla="*/ 333 h 705"/>
                <a:gd name="T16" fmla="*/ 830 w 1417"/>
                <a:gd name="T17" fmla="*/ 309 h 705"/>
                <a:gd name="T18" fmla="*/ 786 w 1417"/>
                <a:gd name="T19" fmla="*/ 286 h 705"/>
                <a:gd name="T20" fmla="*/ 743 w 1417"/>
                <a:gd name="T21" fmla="*/ 263 h 705"/>
                <a:gd name="T22" fmla="*/ 699 w 1417"/>
                <a:gd name="T23" fmla="*/ 242 h 705"/>
                <a:gd name="T24" fmla="*/ 656 w 1417"/>
                <a:gd name="T25" fmla="*/ 221 h 705"/>
                <a:gd name="T26" fmla="*/ 611 w 1417"/>
                <a:gd name="T27" fmla="*/ 200 h 705"/>
                <a:gd name="T28" fmla="*/ 567 w 1417"/>
                <a:gd name="T29" fmla="*/ 180 h 705"/>
                <a:gd name="T30" fmla="*/ 522 w 1417"/>
                <a:gd name="T31" fmla="*/ 161 h 705"/>
                <a:gd name="T32" fmla="*/ 477 w 1417"/>
                <a:gd name="T33" fmla="*/ 142 h 705"/>
                <a:gd name="T34" fmla="*/ 431 w 1417"/>
                <a:gd name="T35" fmla="*/ 125 h 705"/>
                <a:gd name="T36" fmla="*/ 385 w 1417"/>
                <a:gd name="T37" fmla="*/ 107 h 705"/>
                <a:gd name="T38" fmla="*/ 339 w 1417"/>
                <a:gd name="T39" fmla="*/ 91 h 705"/>
                <a:gd name="T40" fmla="*/ 293 w 1417"/>
                <a:gd name="T41" fmla="*/ 76 h 705"/>
                <a:gd name="T42" fmla="*/ 246 w 1417"/>
                <a:gd name="T43" fmla="*/ 62 h 705"/>
                <a:gd name="T44" fmla="*/ 199 w 1417"/>
                <a:gd name="T45" fmla="*/ 47 h 705"/>
                <a:gd name="T46" fmla="*/ 151 w 1417"/>
                <a:gd name="T47" fmla="*/ 34 h 705"/>
                <a:gd name="T48" fmla="*/ 104 w 1417"/>
                <a:gd name="T49" fmla="*/ 23 h 705"/>
                <a:gd name="T50" fmla="*/ 55 w 1417"/>
                <a:gd name="T51" fmla="*/ 12 h 705"/>
                <a:gd name="T52" fmla="*/ 7 w 1417"/>
                <a:gd name="T53" fmla="*/ 0 h 705"/>
                <a:gd name="T54" fmla="*/ 0 w 1417"/>
                <a:gd name="T55" fmla="*/ 32 h 705"/>
                <a:gd name="T56" fmla="*/ 48 w 1417"/>
                <a:gd name="T57" fmla="*/ 42 h 705"/>
                <a:gd name="T58" fmla="*/ 95 w 1417"/>
                <a:gd name="T59" fmla="*/ 53 h 705"/>
                <a:gd name="T60" fmla="*/ 142 w 1417"/>
                <a:gd name="T61" fmla="*/ 66 h 705"/>
                <a:gd name="T62" fmla="*/ 189 w 1417"/>
                <a:gd name="T63" fmla="*/ 78 h 705"/>
                <a:gd name="T64" fmla="*/ 236 w 1417"/>
                <a:gd name="T65" fmla="*/ 92 h 705"/>
                <a:gd name="T66" fmla="*/ 282 w 1417"/>
                <a:gd name="T67" fmla="*/ 106 h 705"/>
                <a:gd name="T68" fmla="*/ 328 w 1417"/>
                <a:gd name="T69" fmla="*/ 122 h 705"/>
                <a:gd name="T70" fmla="*/ 374 w 1417"/>
                <a:gd name="T71" fmla="*/ 138 h 705"/>
                <a:gd name="T72" fmla="*/ 419 w 1417"/>
                <a:gd name="T73" fmla="*/ 154 h 705"/>
                <a:gd name="T74" fmla="*/ 464 w 1417"/>
                <a:gd name="T75" fmla="*/ 173 h 705"/>
                <a:gd name="T76" fmla="*/ 509 w 1417"/>
                <a:gd name="T77" fmla="*/ 191 h 705"/>
                <a:gd name="T78" fmla="*/ 553 w 1417"/>
                <a:gd name="T79" fmla="*/ 209 h 705"/>
                <a:gd name="T80" fmla="*/ 597 w 1417"/>
                <a:gd name="T81" fmla="*/ 229 h 705"/>
                <a:gd name="T82" fmla="*/ 641 w 1417"/>
                <a:gd name="T83" fmla="*/ 249 h 705"/>
                <a:gd name="T84" fmla="*/ 685 w 1417"/>
                <a:gd name="T85" fmla="*/ 271 h 705"/>
                <a:gd name="T86" fmla="*/ 729 w 1417"/>
                <a:gd name="T87" fmla="*/ 292 h 705"/>
                <a:gd name="T88" fmla="*/ 772 w 1417"/>
                <a:gd name="T89" fmla="*/ 314 h 705"/>
                <a:gd name="T90" fmla="*/ 815 w 1417"/>
                <a:gd name="T91" fmla="*/ 337 h 705"/>
                <a:gd name="T92" fmla="*/ 858 w 1417"/>
                <a:gd name="T93" fmla="*/ 360 h 705"/>
                <a:gd name="T94" fmla="*/ 900 w 1417"/>
                <a:gd name="T95" fmla="*/ 385 h 705"/>
                <a:gd name="T96" fmla="*/ 985 w 1417"/>
                <a:gd name="T97" fmla="*/ 434 h 705"/>
                <a:gd name="T98" fmla="*/ 1068 w 1417"/>
                <a:gd name="T99" fmla="*/ 485 h 705"/>
                <a:gd name="T100" fmla="*/ 1151 w 1417"/>
                <a:gd name="T101" fmla="*/ 538 h 705"/>
                <a:gd name="T102" fmla="*/ 1234 w 1417"/>
                <a:gd name="T103" fmla="*/ 592 h 705"/>
                <a:gd name="T104" fmla="*/ 1317 w 1417"/>
                <a:gd name="T105" fmla="*/ 648 h 705"/>
                <a:gd name="T106" fmla="*/ 1397 w 1417"/>
                <a:gd name="T107" fmla="*/ 705 h 705"/>
                <a:gd name="T108" fmla="*/ 1417 w 1417"/>
                <a:gd name="T109" fmla="*/ 68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7" h="705">
                  <a:moveTo>
                    <a:pt x="1417" y="680"/>
                  </a:moveTo>
                  <a:lnTo>
                    <a:pt x="1334" y="623"/>
                  </a:lnTo>
                  <a:lnTo>
                    <a:pt x="1252" y="565"/>
                  </a:lnTo>
                  <a:lnTo>
                    <a:pt x="1170" y="511"/>
                  </a:lnTo>
                  <a:lnTo>
                    <a:pt x="1086" y="457"/>
                  </a:lnTo>
                  <a:lnTo>
                    <a:pt x="1001" y="406"/>
                  </a:lnTo>
                  <a:lnTo>
                    <a:pt x="916" y="356"/>
                  </a:lnTo>
                  <a:lnTo>
                    <a:pt x="873" y="333"/>
                  </a:lnTo>
                  <a:lnTo>
                    <a:pt x="830" y="309"/>
                  </a:lnTo>
                  <a:lnTo>
                    <a:pt x="786" y="286"/>
                  </a:lnTo>
                  <a:lnTo>
                    <a:pt x="743" y="263"/>
                  </a:lnTo>
                  <a:lnTo>
                    <a:pt x="699" y="242"/>
                  </a:lnTo>
                  <a:lnTo>
                    <a:pt x="656" y="221"/>
                  </a:lnTo>
                  <a:lnTo>
                    <a:pt x="611" y="200"/>
                  </a:lnTo>
                  <a:lnTo>
                    <a:pt x="567" y="180"/>
                  </a:lnTo>
                  <a:lnTo>
                    <a:pt x="522" y="161"/>
                  </a:lnTo>
                  <a:lnTo>
                    <a:pt x="477" y="142"/>
                  </a:lnTo>
                  <a:lnTo>
                    <a:pt x="431" y="125"/>
                  </a:lnTo>
                  <a:lnTo>
                    <a:pt x="385" y="107"/>
                  </a:lnTo>
                  <a:lnTo>
                    <a:pt x="339" y="91"/>
                  </a:lnTo>
                  <a:lnTo>
                    <a:pt x="293" y="76"/>
                  </a:lnTo>
                  <a:lnTo>
                    <a:pt x="246" y="62"/>
                  </a:lnTo>
                  <a:lnTo>
                    <a:pt x="199" y="47"/>
                  </a:lnTo>
                  <a:lnTo>
                    <a:pt x="151" y="34"/>
                  </a:lnTo>
                  <a:lnTo>
                    <a:pt x="104" y="23"/>
                  </a:lnTo>
                  <a:lnTo>
                    <a:pt x="55" y="12"/>
                  </a:lnTo>
                  <a:lnTo>
                    <a:pt x="7" y="0"/>
                  </a:lnTo>
                  <a:lnTo>
                    <a:pt x="0" y="32"/>
                  </a:lnTo>
                  <a:lnTo>
                    <a:pt x="48" y="42"/>
                  </a:lnTo>
                  <a:lnTo>
                    <a:pt x="95" y="53"/>
                  </a:lnTo>
                  <a:lnTo>
                    <a:pt x="142" y="66"/>
                  </a:lnTo>
                  <a:lnTo>
                    <a:pt x="189" y="78"/>
                  </a:lnTo>
                  <a:lnTo>
                    <a:pt x="236" y="92"/>
                  </a:lnTo>
                  <a:lnTo>
                    <a:pt x="282" y="106"/>
                  </a:lnTo>
                  <a:lnTo>
                    <a:pt x="328" y="122"/>
                  </a:lnTo>
                  <a:lnTo>
                    <a:pt x="374" y="138"/>
                  </a:lnTo>
                  <a:lnTo>
                    <a:pt x="419" y="154"/>
                  </a:lnTo>
                  <a:lnTo>
                    <a:pt x="464" y="173"/>
                  </a:lnTo>
                  <a:lnTo>
                    <a:pt x="509" y="191"/>
                  </a:lnTo>
                  <a:lnTo>
                    <a:pt x="553" y="209"/>
                  </a:lnTo>
                  <a:lnTo>
                    <a:pt x="597" y="229"/>
                  </a:lnTo>
                  <a:lnTo>
                    <a:pt x="641" y="249"/>
                  </a:lnTo>
                  <a:lnTo>
                    <a:pt x="685" y="271"/>
                  </a:lnTo>
                  <a:lnTo>
                    <a:pt x="729" y="292"/>
                  </a:lnTo>
                  <a:lnTo>
                    <a:pt x="772" y="314"/>
                  </a:lnTo>
                  <a:lnTo>
                    <a:pt x="815" y="337"/>
                  </a:lnTo>
                  <a:lnTo>
                    <a:pt x="858" y="360"/>
                  </a:lnTo>
                  <a:lnTo>
                    <a:pt x="900" y="385"/>
                  </a:lnTo>
                  <a:lnTo>
                    <a:pt x="985" y="434"/>
                  </a:lnTo>
                  <a:lnTo>
                    <a:pt x="1068" y="485"/>
                  </a:lnTo>
                  <a:lnTo>
                    <a:pt x="1151" y="538"/>
                  </a:lnTo>
                  <a:lnTo>
                    <a:pt x="1234" y="592"/>
                  </a:lnTo>
                  <a:lnTo>
                    <a:pt x="1317" y="648"/>
                  </a:lnTo>
                  <a:lnTo>
                    <a:pt x="1397" y="705"/>
                  </a:lnTo>
                  <a:lnTo>
                    <a:pt x="1417" y="6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9" name="Freeform 177">
              <a:extLst>
                <a:ext uri="{FF2B5EF4-FFF2-40B4-BE49-F238E27FC236}">
                  <a16:creationId xmlns:a16="http://schemas.microsoft.com/office/drawing/2014/main" id="{A932C70C-4D68-40C4-8C5A-67EE93F78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378"/>
              <a:ext cx="187" cy="640"/>
            </a:xfrm>
            <a:custGeom>
              <a:avLst/>
              <a:gdLst>
                <a:gd name="T0" fmla="*/ 729 w 747"/>
                <a:gd name="T1" fmla="*/ 2517 h 2559"/>
                <a:gd name="T2" fmla="*/ 696 w 747"/>
                <a:gd name="T3" fmla="*/ 2474 h 2559"/>
                <a:gd name="T4" fmla="*/ 666 w 747"/>
                <a:gd name="T5" fmla="*/ 2426 h 2559"/>
                <a:gd name="T6" fmla="*/ 639 w 747"/>
                <a:gd name="T7" fmla="*/ 2373 h 2559"/>
                <a:gd name="T8" fmla="*/ 615 w 747"/>
                <a:gd name="T9" fmla="*/ 2317 h 2559"/>
                <a:gd name="T10" fmla="*/ 594 w 747"/>
                <a:gd name="T11" fmla="*/ 2255 h 2559"/>
                <a:gd name="T12" fmla="*/ 574 w 747"/>
                <a:gd name="T13" fmla="*/ 2191 h 2559"/>
                <a:gd name="T14" fmla="*/ 557 w 747"/>
                <a:gd name="T15" fmla="*/ 2124 h 2559"/>
                <a:gd name="T16" fmla="*/ 534 w 747"/>
                <a:gd name="T17" fmla="*/ 2017 h 2559"/>
                <a:gd name="T18" fmla="*/ 510 w 747"/>
                <a:gd name="T19" fmla="*/ 1863 h 2559"/>
                <a:gd name="T20" fmla="*/ 477 w 747"/>
                <a:gd name="T21" fmla="*/ 1615 h 2559"/>
                <a:gd name="T22" fmla="*/ 445 w 747"/>
                <a:gd name="T23" fmla="*/ 1351 h 2559"/>
                <a:gd name="T24" fmla="*/ 421 w 747"/>
                <a:gd name="T25" fmla="*/ 1169 h 2559"/>
                <a:gd name="T26" fmla="*/ 390 w 747"/>
                <a:gd name="T27" fmla="*/ 984 h 2559"/>
                <a:gd name="T28" fmla="*/ 363 w 747"/>
                <a:gd name="T29" fmla="*/ 846 h 2559"/>
                <a:gd name="T30" fmla="*/ 341 w 747"/>
                <a:gd name="T31" fmla="*/ 753 h 2559"/>
                <a:gd name="T32" fmla="*/ 318 w 747"/>
                <a:gd name="T33" fmla="*/ 660 h 2559"/>
                <a:gd name="T34" fmla="*/ 291 w 747"/>
                <a:gd name="T35" fmla="*/ 568 h 2559"/>
                <a:gd name="T36" fmla="*/ 260 w 747"/>
                <a:gd name="T37" fmla="*/ 477 h 2559"/>
                <a:gd name="T38" fmla="*/ 228 w 747"/>
                <a:gd name="T39" fmla="*/ 388 h 2559"/>
                <a:gd name="T40" fmla="*/ 190 w 747"/>
                <a:gd name="T41" fmla="*/ 298 h 2559"/>
                <a:gd name="T42" fmla="*/ 149 w 747"/>
                <a:gd name="T43" fmla="*/ 211 h 2559"/>
                <a:gd name="T44" fmla="*/ 104 w 747"/>
                <a:gd name="T45" fmla="*/ 125 h 2559"/>
                <a:gd name="T46" fmla="*/ 54 w 747"/>
                <a:gd name="T47" fmla="*/ 41 h 2559"/>
                <a:gd name="T48" fmla="*/ 0 w 747"/>
                <a:gd name="T49" fmla="*/ 17 h 2559"/>
                <a:gd name="T50" fmla="*/ 52 w 747"/>
                <a:gd name="T51" fmla="*/ 99 h 2559"/>
                <a:gd name="T52" fmla="*/ 99 w 747"/>
                <a:gd name="T53" fmla="*/ 183 h 2559"/>
                <a:gd name="T54" fmla="*/ 141 w 747"/>
                <a:gd name="T55" fmla="*/ 268 h 2559"/>
                <a:gd name="T56" fmla="*/ 180 w 747"/>
                <a:gd name="T57" fmla="*/ 355 h 2559"/>
                <a:gd name="T58" fmla="*/ 214 w 747"/>
                <a:gd name="T59" fmla="*/ 443 h 2559"/>
                <a:gd name="T60" fmla="*/ 246 w 747"/>
                <a:gd name="T61" fmla="*/ 533 h 2559"/>
                <a:gd name="T62" fmla="*/ 274 w 747"/>
                <a:gd name="T63" fmla="*/ 623 h 2559"/>
                <a:gd name="T64" fmla="*/ 299 w 747"/>
                <a:gd name="T65" fmla="*/ 714 h 2559"/>
                <a:gd name="T66" fmla="*/ 321 w 747"/>
                <a:gd name="T67" fmla="*/ 806 h 2559"/>
                <a:gd name="T68" fmla="*/ 341 w 747"/>
                <a:gd name="T69" fmla="*/ 898 h 2559"/>
                <a:gd name="T70" fmla="*/ 375 w 747"/>
                <a:gd name="T71" fmla="*/ 1082 h 2559"/>
                <a:gd name="T72" fmla="*/ 401 w 747"/>
                <a:gd name="T73" fmla="*/ 1265 h 2559"/>
                <a:gd name="T74" fmla="*/ 425 w 747"/>
                <a:gd name="T75" fmla="*/ 1444 h 2559"/>
                <a:gd name="T76" fmla="*/ 467 w 747"/>
                <a:gd name="T77" fmla="*/ 1786 h 2559"/>
                <a:gd name="T78" fmla="*/ 490 w 747"/>
                <a:gd name="T79" fmla="*/ 1946 h 2559"/>
                <a:gd name="T80" fmla="*/ 518 w 747"/>
                <a:gd name="T81" fmla="*/ 2095 h 2559"/>
                <a:gd name="T82" fmla="*/ 534 w 747"/>
                <a:gd name="T83" fmla="*/ 2166 h 2559"/>
                <a:gd name="T84" fmla="*/ 553 w 747"/>
                <a:gd name="T85" fmla="*/ 2233 h 2559"/>
                <a:gd name="T86" fmla="*/ 574 w 747"/>
                <a:gd name="T87" fmla="*/ 2297 h 2559"/>
                <a:gd name="T88" fmla="*/ 598 w 747"/>
                <a:gd name="T89" fmla="*/ 2357 h 2559"/>
                <a:gd name="T90" fmla="*/ 623 w 747"/>
                <a:gd name="T91" fmla="*/ 2414 h 2559"/>
                <a:gd name="T92" fmla="*/ 653 w 747"/>
                <a:gd name="T93" fmla="*/ 2466 h 2559"/>
                <a:gd name="T94" fmla="*/ 687 w 747"/>
                <a:gd name="T95" fmla="*/ 2515 h 2559"/>
                <a:gd name="T96" fmla="*/ 723 w 747"/>
                <a:gd name="T97" fmla="*/ 2559 h 2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7" h="2559">
                  <a:moveTo>
                    <a:pt x="747" y="2537"/>
                  </a:moveTo>
                  <a:lnTo>
                    <a:pt x="729" y="2517"/>
                  </a:lnTo>
                  <a:lnTo>
                    <a:pt x="712" y="2496"/>
                  </a:lnTo>
                  <a:lnTo>
                    <a:pt x="696" y="2474"/>
                  </a:lnTo>
                  <a:lnTo>
                    <a:pt x="681" y="2450"/>
                  </a:lnTo>
                  <a:lnTo>
                    <a:pt x="666" y="2426"/>
                  </a:lnTo>
                  <a:lnTo>
                    <a:pt x="652" y="2400"/>
                  </a:lnTo>
                  <a:lnTo>
                    <a:pt x="639" y="2373"/>
                  </a:lnTo>
                  <a:lnTo>
                    <a:pt x="626" y="2345"/>
                  </a:lnTo>
                  <a:lnTo>
                    <a:pt x="615" y="2317"/>
                  </a:lnTo>
                  <a:lnTo>
                    <a:pt x="604" y="2287"/>
                  </a:lnTo>
                  <a:lnTo>
                    <a:pt x="594" y="2255"/>
                  </a:lnTo>
                  <a:lnTo>
                    <a:pt x="583" y="2224"/>
                  </a:lnTo>
                  <a:lnTo>
                    <a:pt x="574" y="2191"/>
                  </a:lnTo>
                  <a:lnTo>
                    <a:pt x="566" y="2158"/>
                  </a:lnTo>
                  <a:lnTo>
                    <a:pt x="557" y="2124"/>
                  </a:lnTo>
                  <a:lnTo>
                    <a:pt x="550" y="2089"/>
                  </a:lnTo>
                  <a:lnTo>
                    <a:pt x="534" y="2017"/>
                  </a:lnTo>
                  <a:lnTo>
                    <a:pt x="522" y="1941"/>
                  </a:lnTo>
                  <a:lnTo>
                    <a:pt x="510" y="1863"/>
                  </a:lnTo>
                  <a:lnTo>
                    <a:pt x="499" y="1782"/>
                  </a:lnTo>
                  <a:lnTo>
                    <a:pt x="477" y="1615"/>
                  </a:lnTo>
                  <a:lnTo>
                    <a:pt x="457" y="1440"/>
                  </a:lnTo>
                  <a:lnTo>
                    <a:pt x="445" y="1351"/>
                  </a:lnTo>
                  <a:lnTo>
                    <a:pt x="434" y="1260"/>
                  </a:lnTo>
                  <a:lnTo>
                    <a:pt x="421" y="1169"/>
                  </a:lnTo>
                  <a:lnTo>
                    <a:pt x="407" y="1077"/>
                  </a:lnTo>
                  <a:lnTo>
                    <a:pt x="390" y="984"/>
                  </a:lnTo>
                  <a:lnTo>
                    <a:pt x="373" y="892"/>
                  </a:lnTo>
                  <a:lnTo>
                    <a:pt x="363" y="846"/>
                  </a:lnTo>
                  <a:lnTo>
                    <a:pt x="352" y="799"/>
                  </a:lnTo>
                  <a:lnTo>
                    <a:pt x="341" y="753"/>
                  </a:lnTo>
                  <a:lnTo>
                    <a:pt x="330" y="706"/>
                  </a:lnTo>
                  <a:lnTo>
                    <a:pt x="318" y="660"/>
                  </a:lnTo>
                  <a:lnTo>
                    <a:pt x="304" y="614"/>
                  </a:lnTo>
                  <a:lnTo>
                    <a:pt x="291" y="568"/>
                  </a:lnTo>
                  <a:lnTo>
                    <a:pt x="277" y="522"/>
                  </a:lnTo>
                  <a:lnTo>
                    <a:pt x="260" y="477"/>
                  </a:lnTo>
                  <a:lnTo>
                    <a:pt x="245" y="433"/>
                  </a:lnTo>
                  <a:lnTo>
                    <a:pt x="228" y="388"/>
                  </a:lnTo>
                  <a:lnTo>
                    <a:pt x="209" y="343"/>
                  </a:lnTo>
                  <a:lnTo>
                    <a:pt x="190" y="298"/>
                  </a:lnTo>
                  <a:lnTo>
                    <a:pt x="171" y="254"/>
                  </a:lnTo>
                  <a:lnTo>
                    <a:pt x="149" y="211"/>
                  </a:lnTo>
                  <a:lnTo>
                    <a:pt x="127" y="167"/>
                  </a:lnTo>
                  <a:lnTo>
                    <a:pt x="104" y="125"/>
                  </a:lnTo>
                  <a:lnTo>
                    <a:pt x="80" y="83"/>
                  </a:lnTo>
                  <a:lnTo>
                    <a:pt x="54" y="41"/>
                  </a:lnTo>
                  <a:lnTo>
                    <a:pt x="26" y="0"/>
                  </a:lnTo>
                  <a:lnTo>
                    <a:pt x="0" y="17"/>
                  </a:lnTo>
                  <a:lnTo>
                    <a:pt x="26" y="58"/>
                  </a:lnTo>
                  <a:lnTo>
                    <a:pt x="52" y="99"/>
                  </a:lnTo>
                  <a:lnTo>
                    <a:pt x="75" y="141"/>
                  </a:lnTo>
                  <a:lnTo>
                    <a:pt x="99" y="183"/>
                  </a:lnTo>
                  <a:lnTo>
                    <a:pt x="120" y="226"/>
                  </a:lnTo>
                  <a:lnTo>
                    <a:pt x="141" y="268"/>
                  </a:lnTo>
                  <a:lnTo>
                    <a:pt x="161" y="311"/>
                  </a:lnTo>
                  <a:lnTo>
                    <a:pt x="180" y="355"/>
                  </a:lnTo>
                  <a:lnTo>
                    <a:pt x="198" y="399"/>
                  </a:lnTo>
                  <a:lnTo>
                    <a:pt x="214" y="443"/>
                  </a:lnTo>
                  <a:lnTo>
                    <a:pt x="231" y="488"/>
                  </a:lnTo>
                  <a:lnTo>
                    <a:pt x="246" y="533"/>
                  </a:lnTo>
                  <a:lnTo>
                    <a:pt x="260" y="577"/>
                  </a:lnTo>
                  <a:lnTo>
                    <a:pt x="274" y="623"/>
                  </a:lnTo>
                  <a:lnTo>
                    <a:pt x="287" y="668"/>
                  </a:lnTo>
                  <a:lnTo>
                    <a:pt x="299" y="714"/>
                  </a:lnTo>
                  <a:lnTo>
                    <a:pt x="311" y="760"/>
                  </a:lnTo>
                  <a:lnTo>
                    <a:pt x="321" y="806"/>
                  </a:lnTo>
                  <a:lnTo>
                    <a:pt x="331" y="852"/>
                  </a:lnTo>
                  <a:lnTo>
                    <a:pt x="341" y="898"/>
                  </a:lnTo>
                  <a:lnTo>
                    <a:pt x="359" y="991"/>
                  </a:lnTo>
                  <a:lnTo>
                    <a:pt x="375" y="1082"/>
                  </a:lnTo>
                  <a:lnTo>
                    <a:pt x="389" y="1173"/>
                  </a:lnTo>
                  <a:lnTo>
                    <a:pt x="401" y="1265"/>
                  </a:lnTo>
                  <a:lnTo>
                    <a:pt x="414" y="1355"/>
                  </a:lnTo>
                  <a:lnTo>
                    <a:pt x="425" y="1444"/>
                  </a:lnTo>
                  <a:lnTo>
                    <a:pt x="445" y="1619"/>
                  </a:lnTo>
                  <a:lnTo>
                    <a:pt x="467" y="1786"/>
                  </a:lnTo>
                  <a:lnTo>
                    <a:pt x="478" y="1868"/>
                  </a:lnTo>
                  <a:lnTo>
                    <a:pt x="490" y="1946"/>
                  </a:lnTo>
                  <a:lnTo>
                    <a:pt x="504" y="2022"/>
                  </a:lnTo>
                  <a:lnTo>
                    <a:pt x="518" y="2095"/>
                  </a:lnTo>
                  <a:lnTo>
                    <a:pt x="526" y="2131"/>
                  </a:lnTo>
                  <a:lnTo>
                    <a:pt x="534" y="2166"/>
                  </a:lnTo>
                  <a:lnTo>
                    <a:pt x="544" y="2200"/>
                  </a:lnTo>
                  <a:lnTo>
                    <a:pt x="553" y="2233"/>
                  </a:lnTo>
                  <a:lnTo>
                    <a:pt x="563" y="2266"/>
                  </a:lnTo>
                  <a:lnTo>
                    <a:pt x="574" y="2297"/>
                  </a:lnTo>
                  <a:lnTo>
                    <a:pt x="585" y="2328"/>
                  </a:lnTo>
                  <a:lnTo>
                    <a:pt x="598" y="2357"/>
                  </a:lnTo>
                  <a:lnTo>
                    <a:pt x="610" y="2387"/>
                  </a:lnTo>
                  <a:lnTo>
                    <a:pt x="623" y="2414"/>
                  </a:lnTo>
                  <a:lnTo>
                    <a:pt x="638" y="2441"/>
                  </a:lnTo>
                  <a:lnTo>
                    <a:pt x="653" y="2466"/>
                  </a:lnTo>
                  <a:lnTo>
                    <a:pt x="669" y="2492"/>
                  </a:lnTo>
                  <a:lnTo>
                    <a:pt x="687" y="2515"/>
                  </a:lnTo>
                  <a:lnTo>
                    <a:pt x="704" y="2538"/>
                  </a:lnTo>
                  <a:lnTo>
                    <a:pt x="723" y="2559"/>
                  </a:lnTo>
                  <a:lnTo>
                    <a:pt x="747" y="25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0" name="Freeform 178">
              <a:extLst>
                <a:ext uri="{FF2B5EF4-FFF2-40B4-BE49-F238E27FC236}">
                  <a16:creationId xmlns:a16="http://schemas.microsoft.com/office/drawing/2014/main" id="{4199A38F-9F16-4092-A7F2-D655847AE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2832"/>
              <a:ext cx="127" cy="127"/>
            </a:xfrm>
            <a:custGeom>
              <a:avLst/>
              <a:gdLst>
                <a:gd name="T0" fmla="*/ 281 w 510"/>
                <a:gd name="T1" fmla="*/ 508 h 509"/>
                <a:gd name="T2" fmla="*/ 319 w 510"/>
                <a:gd name="T3" fmla="*/ 501 h 509"/>
                <a:gd name="T4" fmla="*/ 355 w 510"/>
                <a:gd name="T5" fmla="*/ 488 h 509"/>
                <a:gd name="T6" fmla="*/ 388 w 510"/>
                <a:gd name="T7" fmla="*/ 472 h 509"/>
                <a:gd name="T8" fmla="*/ 417 w 510"/>
                <a:gd name="T9" fmla="*/ 451 h 509"/>
                <a:gd name="T10" fmla="*/ 444 w 510"/>
                <a:gd name="T11" fmla="*/ 425 h 509"/>
                <a:gd name="T12" fmla="*/ 466 w 510"/>
                <a:gd name="T13" fmla="*/ 397 h 509"/>
                <a:gd name="T14" fmla="*/ 485 w 510"/>
                <a:gd name="T15" fmla="*/ 364 h 509"/>
                <a:gd name="T16" fmla="*/ 499 w 510"/>
                <a:gd name="T17" fmla="*/ 330 h 509"/>
                <a:gd name="T18" fmla="*/ 507 w 510"/>
                <a:gd name="T19" fmla="*/ 292 h 509"/>
                <a:gd name="T20" fmla="*/ 510 w 510"/>
                <a:gd name="T21" fmla="*/ 255 h 509"/>
                <a:gd name="T22" fmla="*/ 507 w 510"/>
                <a:gd name="T23" fmla="*/ 216 h 509"/>
                <a:gd name="T24" fmla="*/ 499 w 510"/>
                <a:gd name="T25" fmla="*/ 179 h 509"/>
                <a:gd name="T26" fmla="*/ 485 w 510"/>
                <a:gd name="T27" fmla="*/ 145 h 509"/>
                <a:gd name="T28" fmla="*/ 466 w 510"/>
                <a:gd name="T29" fmla="*/ 112 h 509"/>
                <a:gd name="T30" fmla="*/ 444 w 510"/>
                <a:gd name="T31" fmla="*/ 83 h 509"/>
                <a:gd name="T32" fmla="*/ 417 w 510"/>
                <a:gd name="T33" fmla="*/ 58 h 509"/>
                <a:gd name="T34" fmla="*/ 388 w 510"/>
                <a:gd name="T35" fmla="*/ 36 h 509"/>
                <a:gd name="T36" fmla="*/ 355 w 510"/>
                <a:gd name="T37" fmla="*/ 20 h 509"/>
                <a:gd name="T38" fmla="*/ 319 w 510"/>
                <a:gd name="T39" fmla="*/ 8 h 509"/>
                <a:gd name="T40" fmla="*/ 281 w 510"/>
                <a:gd name="T41" fmla="*/ 1 h 509"/>
                <a:gd name="T42" fmla="*/ 243 w 510"/>
                <a:gd name="T43" fmla="*/ 0 h 509"/>
                <a:gd name="T44" fmla="*/ 205 w 510"/>
                <a:gd name="T45" fmla="*/ 5 h 509"/>
                <a:gd name="T46" fmla="*/ 168 w 510"/>
                <a:gd name="T47" fmla="*/ 15 h 509"/>
                <a:gd name="T48" fmla="*/ 134 w 510"/>
                <a:gd name="T49" fmla="*/ 30 h 509"/>
                <a:gd name="T50" fmla="*/ 104 w 510"/>
                <a:gd name="T51" fmla="*/ 51 h 509"/>
                <a:gd name="T52" fmla="*/ 76 w 510"/>
                <a:gd name="T53" fmla="*/ 74 h 509"/>
                <a:gd name="T54" fmla="*/ 52 w 510"/>
                <a:gd name="T55" fmla="*/ 102 h 509"/>
                <a:gd name="T56" fmla="*/ 32 w 510"/>
                <a:gd name="T57" fmla="*/ 133 h 509"/>
                <a:gd name="T58" fmla="*/ 17 w 510"/>
                <a:gd name="T59" fmla="*/ 167 h 509"/>
                <a:gd name="T60" fmla="*/ 6 w 510"/>
                <a:gd name="T61" fmla="*/ 203 h 509"/>
                <a:gd name="T62" fmla="*/ 1 w 510"/>
                <a:gd name="T63" fmla="*/ 241 h 509"/>
                <a:gd name="T64" fmla="*/ 2 w 510"/>
                <a:gd name="T65" fmla="*/ 280 h 509"/>
                <a:gd name="T66" fmla="*/ 9 w 510"/>
                <a:gd name="T67" fmla="*/ 318 h 509"/>
                <a:gd name="T68" fmla="*/ 21 w 510"/>
                <a:gd name="T69" fmla="*/ 353 h 509"/>
                <a:gd name="T70" fmla="*/ 38 w 510"/>
                <a:gd name="T71" fmla="*/ 386 h 509"/>
                <a:gd name="T72" fmla="*/ 59 w 510"/>
                <a:gd name="T73" fmla="*/ 416 h 509"/>
                <a:gd name="T74" fmla="*/ 84 w 510"/>
                <a:gd name="T75" fmla="*/ 442 h 509"/>
                <a:gd name="T76" fmla="*/ 113 w 510"/>
                <a:gd name="T77" fmla="*/ 465 h 509"/>
                <a:gd name="T78" fmla="*/ 146 w 510"/>
                <a:gd name="T79" fmla="*/ 483 h 509"/>
                <a:gd name="T80" fmla="*/ 180 w 510"/>
                <a:gd name="T81" fmla="*/ 497 h 509"/>
                <a:gd name="T82" fmla="*/ 217 w 510"/>
                <a:gd name="T83" fmla="*/ 506 h 509"/>
                <a:gd name="T84" fmla="*/ 256 w 510"/>
                <a:gd name="T85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0" h="509">
                  <a:moveTo>
                    <a:pt x="256" y="509"/>
                  </a:moveTo>
                  <a:lnTo>
                    <a:pt x="269" y="509"/>
                  </a:lnTo>
                  <a:lnTo>
                    <a:pt x="281" y="508"/>
                  </a:lnTo>
                  <a:lnTo>
                    <a:pt x="295" y="506"/>
                  </a:lnTo>
                  <a:lnTo>
                    <a:pt x="307" y="504"/>
                  </a:lnTo>
                  <a:lnTo>
                    <a:pt x="319" y="501"/>
                  </a:lnTo>
                  <a:lnTo>
                    <a:pt x="332" y="497"/>
                  </a:lnTo>
                  <a:lnTo>
                    <a:pt x="343" y="493"/>
                  </a:lnTo>
                  <a:lnTo>
                    <a:pt x="355" y="488"/>
                  </a:lnTo>
                  <a:lnTo>
                    <a:pt x="366" y="483"/>
                  </a:lnTo>
                  <a:lnTo>
                    <a:pt x="377" y="478"/>
                  </a:lnTo>
                  <a:lnTo>
                    <a:pt x="388" y="472"/>
                  </a:lnTo>
                  <a:lnTo>
                    <a:pt x="398" y="465"/>
                  </a:lnTo>
                  <a:lnTo>
                    <a:pt x="408" y="458"/>
                  </a:lnTo>
                  <a:lnTo>
                    <a:pt x="417" y="451"/>
                  </a:lnTo>
                  <a:lnTo>
                    <a:pt x="427" y="442"/>
                  </a:lnTo>
                  <a:lnTo>
                    <a:pt x="436" y="434"/>
                  </a:lnTo>
                  <a:lnTo>
                    <a:pt x="444" y="425"/>
                  </a:lnTo>
                  <a:lnTo>
                    <a:pt x="452" y="416"/>
                  </a:lnTo>
                  <a:lnTo>
                    <a:pt x="459" y="407"/>
                  </a:lnTo>
                  <a:lnTo>
                    <a:pt x="466" y="397"/>
                  </a:lnTo>
                  <a:lnTo>
                    <a:pt x="474" y="386"/>
                  </a:lnTo>
                  <a:lnTo>
                    <a:pt x="480" y="375"/>
                  </a:lnTo>
                  <a:lnTo>
                    <a:pt x="485" y="364"/>
                  </a:lnTo>
                  <a:lnTo>
                    <a:pt x="490" y="353"/>
                  </a:lnTo>
                  <a:lnTo>
                    <a:pt x="495" y="341"/>
                  </a:lnTo>
                  <a:lnTo>
                    <a:pt x="499" y="330"/>
                  </a:lnTo>
                  <a:lnTo>
                    <a:pt x="502" y="318"/>
                  </a:lnTo>
                  <a:lnTo>
                    <a:pt x="505" y="306"/>
                  </a:lnTo>
                  <a:lnTo>
                    <a:pt x="507" y="292"/>
                  </a:lnTo>
                  <a:lnTo>
                    <a:pt x="509" y="280"/>
                  </a:lnTo>
                  <a:lnTo>
                    <a:pt x="510" y="267"/>
                  </a:lnTo>
                  <a:lnTo>
                    <a:pt x="510" y="255"/>
                  </a:lnTo>
                  <a:lnTo>
                    <a:pt x="510" y="241"/>
                  </a:lnTo>
                  <a:lnTo>
                    <a:pt x="509" y="228"/>
                  </a:lnTo>
                  <a:lnTo>
                    <a:pt x="507" y="216"/>
                  </a:lnTo>
                  <a:lnTo>
                    <a:pt x="505" y="203"/>
                  </a:lnTo>
                  <a:lnTo>
                    <a:pt x="502" y="190"/>
                  </a:lnTo>
                  <a:lnTo>
                    <a:pt x="499" y="179"/>
                  </a:lnTo>
                  <a:lnTo>
                    <a:pt x="495" y="167"/>
                  </a:lnTo>
                  <a:lnTo>
                    <a:pt x="490" y="156"/>
                  </a:lnTo>
                  <a:lnTo>
                    <a:pt x="485" y="145"/>
                  </a:lnTo>
                  <a:lnTo>
                    <a:pt x="480" y="133"/>
                  </a:lnTo>
                  <a:lnTo>
                    <a:pt x="474" y="122"/>
                  </a:lnTo>
                  <a:lnTo>
                    <a:pt x="466" y="112"/>
                  </a:lnTo>
                  <a:lnTo>
                    <a:pt x="459" y="102"/>
                  </a:lnTo>
                  <a:lnTo>
                    <a:pt x="452" y="93"/>
                  </a:lnTo>
                  <a:lnTo>
                    <a:pt x="444" y="83"/>
                  </a:lnTo>
                  <a:lnTo>
                    <a:pt x="436" y="74"/>
                  </a:lnTo>
                  <a:lnTo>
                    <a:pt x="427" y="66"/>
                  </a:lnTo>
                  <a:lnTo>
                    <a:pt x="417" y="58"/>
                  </a:lnTo>
                  <a:lnTo>
                    <a:pt x="408" y="51"/>
                  </a:lnTo>
                  <a:lnTo>
                    <a:pt x="398" y="44"/>
                  </a:lnTo>
                  <a:lnTo>
                    <a:pt x="388" y="36"/>
                  </a:lnTo>
                  <a:lnTo>
                    <a:pt x="377" y="30"/>
                  </a:lnTo>
                  <a:lnTo>
                    <a:pt x="366" y="25"/>
                  </a:lnTo>
                  <a:lnTo>
                    <a:pt x="355" y="20"/>
                  </a:lnTo>
                  <a:lnTo>
                    <a:pt x="343" y="15"/>
                  </a:lnTo>
                  <a:lnTo>
                    <a:pt x="332" y="11"/>
                  </a:lnTo>
                  <a:lnTo>
                    <a:pt x="319" y="8"/>
                  </a:lnTo>
                  <a:lnTo>
                    <a:pt x="307" y="5"/>
                  </a:lnTo>
                  <a:lnTo>
                    <a:pt x="295" y="3"/>
                  </a:lnTo>
                  <a:lnTo>
                    <a:pt x="281" y="1"/>
                  </a:lnTo>
                  <a:lnTo>
                    <a:pt x="269" y="0"/>
                  </a:lnTo>
                  <a:lnTo>
                    <a:pt x="256" y="0"/>
                  </a:lnTo>
                  <a:lnTo>
                    <a:pt x="243" y="0"/>
                  </a:lnTo>
                  <a:lnTo>
                    <a:pt x="229" y="1"/>
                  </a:lnTo>
                  <a:lnTo>
                    <a:pt x="217" y="3"/>
                  </a:lnTo>
                  <a:lnTo>
                    <a:pt x="205" y="5"/>
                  </a:lnTo>
                  <a:lnTo>
                    <a:pt x="193" y="8"/>
                  </a:lnTo>
                  <a:lnTo>
                    <a:pt x="180" y="11"/>
                  </a:lnTo>
                  <a:lnTo>
                    <a:pt x="168" y="15"/>
                  </a:lnTo>
                  <a:lnTo>
                    <a:pt x="157" y="20"/>
                  </a:lnTo>
                  <a:lnTo>
                    <a:pt x="146" y="25"/>
                  </a:lnTo>
                  <a:lnTo>
                    <a:pt x="134" y="30"/>
                  </a:lnTo>
                  <a:lnTo>
                    <a:pt x="124" y="36"/>
                  </a:lnTo>
                  <a:lnTo>
                    <a:pt x="113" y="44"/>
                  </a:lnTo>
                  <a:lnTo>
                    <a:pt x="104" y="51"/>
                  </a:lnTo>
                  <a:lnTo>
                    <a:pt x="93" y="58"/>
                  </a:lnTo>
                  <a:lnTo>
                    <a:pt x="84" y="66"/>
                  </a:lnTo>
                  <a:lnTo>
                    <a:pt x="76" y="74"/>
                  </a:lnTo>
                  <a:lnTo>
                    <a:pt x="67" y="83"/>
                  </a:lnTo>
                  <a:lnTo>
                    <a:pt x="59" y="93"/>
                  </a:lnTo>
                  <a:lnTo>
                    <a:pt x="52" y="102"/>
                  </a:lnTo>
                  <a:lnTo>
                    <a:pt x="44" y="112"/>
                  </a:lnTo>
                  <a:lnTo>
                    <a:pt x="38" y="122"/>
                  </a:lnTo>
                  <a:lnTo>
                    <a:pt x="32" y="133"/>
                  </a:lnTo>
                  <a:lnTo>
                    <a:pt x="26" y="145"/>
                  </a:lnTo>
                  <a:lnTo>
                    <a:pt x="21" y="156"/>
                  </a:lnTo>
                  <a:lnTo>
                    <a:pt x="17" y="167"/>
                  </a:lnTo>
                  <a:lnTo>
                    <a:pt x="13" y="179"/>
                  </a:lnTo>
                  <a:lnTo>
                    <a:pt x="9" y="190"/>
                  </a:lnTo>
                  <a:lnTo>
                    <a:pt x="6" y="203"/>
                  </a:lnTo>
                  <a:lnTo>
                    <a:pt x="3" y="216"/>
                  </a:lnTo>
                  <a:lnTo>
                    <a:pt x="2" y="228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1" y="267"/>
                  </a:lnTo>
                  <a:lnTo>
                    <a:pt x="2" y="280"/>
                  </a:lnTo>
                  <a:lnTo>
                    <a:pt x="3" y="292"/>
                  </a:lnTo>
                  <a:lnTo>
                    <a:pt x="6" y="306"/>
                  </a:lnTo>
                  <a:lnTo>
                    <a:pt x="9" y="318"/>
                  </a:lnTo>
                  <a:lnTo>
                    <a:pt x="13" y="330"/>
                  </a:lnTo>
                  <a:lnTo>
                    <a:pt x="17" y="341"/>
                  </a:lnTo>
                  <a:lnTo>
                    <a:pt x="21" y="353"/>
                  </a:lnTo>
                  <a:lnTo>
                    <a:pt x="26" y="364"/>
                  </a:lnTo>
                  <a:lnTo>
                    <a:pt x="32" y="375"/>
                  </a:lnTo>
                  <a:lnTo>
                    <a:pt x="38" y="386"/>
                  </a:lnTo>
                  <a:lnTo>
                    <a:pt x="44" y="397"/>
                  </a:lnTo>
                  <a:lnTo>
                    <a:pt x="52" y="407"/>
                  </a:lnTo>
                  <a:lnTo>
                    <a:pt x="59" y="416"/>
                  </a:lnTo>
                  <a:lnTo>
                    <a:pt x="67" y="425"/>
                  </a:lnTo>
                  <a:lnTo>
                    <a:pt x="76" y="434"/>
                  </a:lnTo>
                  <a:lnTo>
                    <a:pt x="84" y="442"/>
                  </a:lnTo>
                  <a:lnTo>
                    <a:pt x="93" y="451"/>
                  </a:lnTo>
                  <a:lnTo>
                    <a:pt x="104" y="458"/>
                  </a:lnTo>
                  <a:lnTo>
                    <a:pt x="113" y="465"/>
                  </a:lnTo>
                  <a:lnTo>
                    <a:pt x="124" y="472"/>
                  </a:lnTo>
                  <a:lnTo>
                    <a:pt x="134" y="478"/>
                  </a:lnTo>
                  <a:lnTo>
                    <a:pt x="146" y="483"/>
                  </a:lnTo>
                  <a:lnTo>
                    <a:pt x="157" y="488"/>
                  </a:lnTo>
                  <a:lnTo>
                    <a:pt x="168" y="493"/>
                  </a:lnTo>
                  <a:lnTo>
                    <a:pt x="180" y="497"/>
                  </a:lnTo>
                  <a:lnTo>
                    <a:pt x="193" y="501"/>
                  </a:lnTo>
                  <a:lnTo>
                    <a:pt x="205" y="504"/>
                  </a:lnTo>
                  <a:lnTo>
                    <a:pt x="217" y="506"/>
                  </a:lnTo>
                  <a:lnTo>
                    <a:pt x="229" y="508"/>
                  </a:lnTo>
                  <a:lnTo>
                    <a:pt x="243" y="509"/>
                  </a:lnTo>
                  <a:lnTo>
                    <a:pt x="256" y="5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1" name="Freeform 179">
              <a:extLst>
                <a:ext uri="{FF2B5EF4-FFF2-40B4-BE49-F238E27FC236}">
                  <a16:creationId xmlns:a16="http://schemas.microsoft.com/office/drawing/2014/main" id="{4E07812F-D132-42A1-93FF-FB3E92DA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896"/>
              <a:ext cx="67" cy="68"/>
            </a:xfrm>
            <a:custGeom>
              <a:avLst/>
              <a:gdLst>
                <a:gd name="T0" fmla="*/ 238 w 271"/>
                <a:gd name="T1" fmla="*/ 0 h 270"/>
                <a:gd name="T2" fmla="*/ 237 w 271"/>
                <a:gd name="T3" fmla="*/ 23 h 270"/>
                <a:gd name="T4" fmla="*/ 234 w 271"/>
                <a:gd name="T5" fmla="*/ 48 h 270"/>
                <a:gd name="T6" fmla="*/ 228 w 271"/>
                <a:gd name="T7" fmla="*/ 70 h 270"/>
                <a:gd name="T8" fmla="*/ 220 w 271"/>
                <a:gd name="T9" fmla="*/ 92 h 270"/>
                <a:gd name="T10" fmla="*/ 209 w 271"/>
                <a:gd name="T11" fmla="*/ 113 h 270"/>
                <a:gd name="T12" fmla="*/ 197 w 271"/>
                <a:gd name="T13" fmla="*/ 132 h 270"/>
                <a:gd name="T14" fmla="*/ 184 w 271"/>
                <a:gd name="T15" fmla="*/ 151 h 270"/>
                <a:gd name="T16" fmla="*/ 169 w 271"/>
                <a:gd name="T17" fmla="*/ 168 h 270"/>
                <a:gd name="T18" fmla="*/ 151 w 271"/>
                <a:gd name="T19" fmla="*/ 183 h 270"/>
                <a:gd name="T20" fmla="*/ 133 w 271"/>
                <a:gd name="T21" fmla="*/ 197 h 270"/>
                <a:gd name="T22" fmla="*/ 113 w 271"/>
                <a:gd name="T23" fmla="*/ 209 h 270"/>
                <a:gd name="T24" fmla="*/ 93 w 271"/>
                <a:gd name="T25" fmla="*/ 219 h 270"/>
                <a:gd name="T26" fmla="*/ 70 w 271"/>
                <a:gd name="T27" fmla="*/ 227 h 270"/>
                <a:gd name="T28" fmla="*/ 48 w 271"/>
                <a:gd name="T29" fmla="*/ 232 h 270"/>
                <a:gd name="T30" fmla="*/ 24 w 271"/>
                <a:gd name="T31" fmla="*/ 236 h 270"/>
                <a:gd name="T32" fmla="*/ 0 w 271"/>
                <a:gd name="T33" fmla="*/ 237 h 270"/>
                <a:gd name="T34" fmla="*/ 13 w 271"/>
                <a:gd name="T35" fmla="*/ 269 h 270"/>
                <a:gd name="T36" fmla="*/ 41 w 271"/>
                <a:gd name="T37" fmla="*/ 267 h 270"/>
                <a:gd name="T38" fmla="*/ 67 w 271"/>
                <a:gd name="T39" fmla="*/ 261 h 270"/>
                <a:gd name="T40" fmla="*/ 93 w 271"/>
                <a:gd name="T41" fmla="*/ 253 h 270"/>
                <a:gd name="T42" fmla="*/ 116 w 271"/>
                <a:gd name="T43" fmla="*/ 242 h 270"/>
                <a:gd name="T44" fmla="*/ 140 w 271"/>
                <a:gd name="T45" fmla="*/ 230 h 270"/>
                <a:gd name="T46" fmla="*/ 161 w 271"/>
                <a:gd name="T47" fmla="*/ 216 h 270"/>
                <a:gd name="T48" fmla="*/ 182 w 271"/>
                <a:gd name="T49" fmla="*/ 200 h 270"/>
                <a:gd name="T50" fmla="*/ 200 w 271"/>
                <a:gd name="T51" fmla="*/ 181 h 270"/>
                <a:gd name="T52" fmla="*/ 217 w 271"/>
                <a:gd name="T53" fmla="*/ 161 h 270"/>
                <a:gd name="T54" fmla="*/ 231 w 271"/>
                <a:gd name="T55" fmla="*/ 139 h 270"/>
                <a:gd name="T56" fmla="*/ 244 w 271"/>
                <a:gd name="T57" fmla="*/ 116 h 270"/>
                <a:gd name="T58" fmla="*/ 254 w 271"/>
                <a:gd name="T59" fmla="*/ 93 h 270"/>
                <a:gd name="T60" fmla="*/ 262 w 271"/>
                <a:gd name="T61" fmla="*/ 67 h 270"/>
                <a:gd name="T62" fmla="*/ 268 w 271"/>
                <a:gd name="T63" fmla="*/ 41 h 270"/>
                <a:gd name="T64" fmla="*/ 270 w 271"/>
                <a:gd name="T65" fmla="*/ 13 h 270"/>
                <a:gd name="T66" fmla="*/ 271 w 271"/>
                <a:gd name="T6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270">
                  <a:moveTo>
                    <a:pt x="238" y="0"/>
                  </a:moveTo>
                  <a:lnTo>
                    <a:pt x="238" y="0"/>
                  </a:lnTo>
                  <a:lnTo>
                    <a:pt x="238" y="12"/>
                  </a:lnTo>
                  <a:lnTo>
                    <a:pt x="237" y="23"/>
                  </a:lnTo>
                  <a:lnTo>
                    <a:pt x="236" y="35"/>
                  </a:lnTo>
                  <a:lnTo>
                    <a:pt x="234" y="48"/>
                  </a:lnTo>
                  <a:lnTo>
                    <a:pt x="231" y="59"/>
                  </a:lnTo>
                  <a:lnTo>
                    <a:pt x="228" y="70"/>
                  </a:lnTo>
                  <a:lnTo>
                    <a:pt x="224" y="81"/>
                  </a:lnTo>
                  <a:lnTo>
                    <a:pt x="220" y="92"/>
                  </a:lnTo>
                  <a:lnTo>
                    <a:pt x="215" y="103"/>
                  </a:lnTo>
                  <a:lnTo>
                    <a:pt x="209" y="113"/>
                  </a:lnTo>
                  <a:lnTo>
                    <a:pt x="204" y="122"/>
                  </a:lnTo>
                  <a:lnTo>
                    <a:pt x="197" y="132"/>
                  </a:lnTo>
                  <a:lnTo>
                    <a:pt x="191" y="142"/>
                  </a:lnTo>
                  <a:lnTo>
                    <a:pt x="184" y="151"/>
                  </a:lnTo>
                  <a:lnTo>
                    <a:pt x="177" y="159"/>
                  </a:lnTo>
                  <a:lnTo>
                    <a:pt x="169" y="168"/>
                  </a:lnTo>
                  <a:lnTo>
                    <a:pt x="160" y="175"/>
                  </a:lnTo>
                  <a:lnTo>
                    <a:pt x="151" y="183"/>
                  </a:lnTo>
                  <a:lnTo>
                    <a:pt x="142" y="190"/>
                  </a:lnTo>
                  <a:lnTo>
                    <a:pt x="133" y="197"/>
                  </a:lnTo>
                  <a:lnTo>
                    <a:pt x="124" y="203"/>
                  </a:lnTo>
                  <a:lnTo>
                    <a:pt x="113" y="209"/>
                  </a:lnTo>
                  <a:lnTo>
                    <a:pt x="103" y="214"/>
                  </a:lnTo>
                  <a:lnTo>
                    <a:pt x="93" y="219"/>
                  </a:lnTo>
                  <a:lnTo>
                    <a:pt x="82" y="223"/>
                  </a:lnTo>
                  <a:lnTo>
                    <a:pt x="70" y="227"/>
                  </a:lnTo>
                  <a:lnTo>
                    <a:pt x="59" y="230"/>
                  </a:lnTo>
                  <a:lnTo>
                    <a:pt x="48" y="232"/>
                  </a:lnTo>
                  <a:lnTo>
                    <a:pt x="36" y="234"/>
                  </a:lnTo>
                  <a:lnTo>
                    <a:pt x="24" y="236"/>
                  </a:lnTo>
                  <a:lnTo>
                    <a:pt x="12" y="237"/>
                  </a:lnTo>
                  <a:lnTo>
                    <a:pt x="0" y="237"/>
                  </a:lnTo>
                  <a:lnTo>
                    <a:pt x="0" y="270"/>
                  </a:lnTo>
                  <a:lnTo>
                    <a:pt x="13" y="269"/>
                  </a:lnTo>
                  <a:lnTo>
                    <a:pt x="28" y="268"/>
                  </a:lnTo>
                  <a:lnTo>
                    <a:pt x="41" y="267"/>
                  </a:lnTo>
                  <a:lnTo>
                    <a:pt x="54" y="264"/>
                  </a:lnTo>
                  <a:lnTo>
                    <a:pt x="67" y="261"/>
                  </a:lnTo>
                  <a:lnTo>
                    <a:pt x="80" y="258"/>
                  </a:lnTo>
                  <a:lnTo>
                    <a:pt x="93" y="253"/>
                  </a:lnTo>
                  <a:lnTo>
                    <a:pt x="105" y="249"/>
                  </a:lnTo>
                  <a:lnTo>
                    <a:pt x="116" y="242"/>
                  </a:lnTo>
                  <a:lnTo>
                    <a:pt x="129" y="236"/>
                  </a:lnTo>
                  <a:lnTo>
                    <a:pt x="140" y="230"/>
                  </a:lnTo>
                  <a:lnTo>
                    <a:pt x="151" y="223"/>
                  </a:lnTo>
                  <a:lnTo>
                    <a:pt x="161" y="216"/>
                  </a:lnTo>
                  <a:lnTo>
                    <a:pt x="172" y="208"/>
                  </a:lnTo>
                  <a:lnTo>
                    <a:pt x="182" y="200"/>
                  </a:lnTo>
                  <a:lnTo>
                    <a:pt x="191" y="190"/>
                  </a:lnTo>
                  <a:lnTo>
                    <a:pt x="200" y="181"/>
                  </a:lnTo>
                  <a:lnTo>
                    <a:pt x="208" y="171"/>
                  </a:lnTo>
                  <a:lnTo>
                    <a:pt x="217" y="161"/>
                  </a:lnTo>
                  <a:lnTo>
                    <a:pt x="224" y="151"/>
                  </a:lnTo>
                  <a:lnTo>
                    <a:pt x="231" y="139"/>
                  </a:lnTo>
                  <a:lnTo>
                    <a:pt x="238" y="128"/>
                  </a:lnTo>
                  <a:lnTo>
                    <a:pt x="244" y="116"/>
                  </a:lnTo>
                  <a:lnTo>
                    <a:pt x="249" y="104"/>
                  </a:lnTo>
                  <a:lnTo>
                    <a:pt x="254" y="93"/>
                  </a:lnTo>
                  <a:lnTo>
                    <a:pt x="258" y="79"/>
                  </a:lnTo>
                  <a:lnTo>
                    <a:pt x="262" y="67"/>
                  </a:lnTo>
                  <a:lnTo>
                    <a:pt x="265" y="54"/>
                  </a:lnTo>
                  <a:lnTo>
                    <a:pt x="268" y="41"/>
                  </a:lnTo>
                  <a:lnTo>
                    <a:pt x="269" y="26"/>
                  </a:lnTo>
                  <a:lnTo>
                    <a:pt x="270" y="13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2" name="Freeform 180">
              <a:extLst>
                <a:ext uri="{FF2B5EF4-FFF2-40B4-BE49-F238E27FC236}">
                  <a16:creationId xmlns:a16="http://schemas.microsoft.com/office/drawing/2014/main" id="{5F62542B-1190-499B-A23F-87C24D9FF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828"/>
              <a:ext cx="67" cy="68"/>
            </a:xfrm>
            <a:custGeom>
              <a:avLst/>
              <a:gdLst>
                <a:gd name="T0" fmla="*/ 0 w 271"/>
                <a:gd name="T1" fmla="*/ 33 h 272"/>
                <a:gd name="T2" fmla="*/ 24 w 271"/>
                <a:gd name="T3" fmla="*/ 34 h 272"/>
                <a:gd name="T4" fmla="*/ 48 w 271"/>
                <a:gd name="T5" fmla="*/ 38 h 272"/>
                <a:gd name="T6" fmla="*/ 70 w 271"/>
                <a:gd name="T7" fmla="*/ 43 h 272"/>
                <a:gd name="T8" fmla="*/ 93 w 271"/>
                <a:gd name="T9" fmla="*/ 51 h 272"/>
                <a:gd name="T10" fmla="*/ 113 w 271"/>
                <a:gd name="T11" fmla="*/ 62 h 272"/>
                <a:gd name="T12" fmla="*/ 133 w 271"/>
                <a:gd name="T13" fmla="*/ 74 h 272"/>
                <a:gd name="T14" fmla="*/ 151 w 271"/>
                <a:gd name="T15" fmla="*/ 87 h 272"/>
                <a:gd name="T16" fmla="*/ 169 w 271"/>
                <a:gd name="T17" fmla="*/ 102 h 272"/>
                <a:gd name="T18" fmla="*/ 184 w 271"/>
                <a:gd name="T19" fmla="*/ 120 h 272"/>
                <a:gd name="T20" fmla="*/ 197 w 271"/>
                <a:gd name="T21" fmla="*/ 138 h 272"/>
                <a:gd name="T22" fmla="*/ 209 w 271"/>
                <a:gd name="T23" fmla="*/ 157 h 272"/>
                <a:gd name="T24" fmla="*/ 220 w 271"/>
                <a:gd name="T25" fmla="*/ 179 h 272"/>
                <a:gd name="T26" fmla="*/ 228 w 271"/>
                <a:gd name="T27" fmla="*/ 200 h 272"/>
                <a:gd name="T28" fmla="*/ 234 w 271"/>
                <a:gd name="T29" fmla="*/ 224 h 272"/>
                <a:gd name="T30" fmla="*/ 237 w 271"/>
                <a:gd name="T31" fmla="*/ 247 h 272"/>
                <a:gd name="T32" fmla="*/ 238 w 271"/>
                <a:gd name="T33" fmla="*/ 272 h 272"/>
                <a:gd name="T34" fmla="*/ 270 w 271"/>
                <a:gd name="T35" fmla="*/ 257 h 272"/>
                <a:gd name="T36" fmla="*/ 268 w 271"/>
                <a:gd name="T37" fmla="*/ 230 h 272"/>
                <a:gd name="T38" fmla="*/ 262 w 271"/>
                <a:gd name="T39" fmla="*/ 203 h 272"/>
                <a:gd name="T40" fmla="*/ 254 w 271"/>
                <a:gd name="T41" fmla="*/ 179 h 272"/>
                <a:gd name="T42" fmla="*/ 244 w 271"/>
                <a:gd name="T43" fmla="*/ 154 h 272"/>
                <a:gd name="T44" fmla="*/ 231 w 271"/>
                <a:gd name="T45" fmla="*/ 131 h 272"/>
                <a:gd name="T46" fmla="*/ 217 w 271"/>
                <a:gd name="T47" fmla="*/ 110 h 272"/>
                <a:gd name="T48" fmla="*/ 200 w 271"/>
                <a:gd name="T49" fmla="*/ 89 h 272"/>
                <a:gd name="T50" fmla="*/ 182 w 271"/>
                <a:gd name="T51" fmla="*/ 71 h 272"/>
                <a:gd name="T52" fmla="*/ 161 w 271"/>
                <a:gd name="T53" fmla="*/ 54 h 272"/>
                <a:gd name="T54" fmla="*/ 140 w 271"/>
                <a:gd name="T55" fmla="*/ 40 h 272"/>
                <a:gd name="T56" fmla="*/ 116 w 271"/>
                <a:gd name="T57" fmla="*/ 28 h 272"/>
                <a:gd name="T58" fmla="*/ 93 w 271"/>
                <a:gd name="T59" fmla="*/ 18 h 272"/>
                <a:gd name="T60" fmla="*/ 67 w 271"/>
                <a:gd name="T61" fmla="*/ 10 h 272"/>
                <a:gd name="T62" fmla="*/ 41 w 271"/>
                <a:gd name="T63" fmla="*/ 4 h 272"/>
                <a:gd name="T64" fmla="*/ 13 w 271"/>
                <a:gd name="T65" fmla="*/ 1 h 272"/>
                <a:gd name="T66" fmla="*/ 0 w 271"/>
                <a:gd name="T67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272">
                  <a:moveTo>
                    <a:pt x="0" y="33"/>
                  </a:moveTo>
                  <a:lnTo>
                    <a:pt x="0" y="33"/>
                  </a:lnTo>
                  <a:lnTo>
                    <a:pt x="12" y="33"/>
                  </a:lnTo>
                  <a:lnTo>
                    <a:pt x="24" y="34"/>
                  </a:lnTo>
                  <a:lnTo>
                    <a:pt x="36" y="36"/>
                  </a:lnTo>
                  <a:lnTo>
                    <a:pt x="48" y="38"/>
                  </a:lnTo>
                  <a:lnTo>
                    <a:pt x="59" y="40"/>
                  </a:lnTo>
                  <a:lnTo>
                    <a:pt x="70" y="43"/>
                  </a:lnTo>
                  <a:lnTo>
                    <a:pt x="82" y="47"/>
                  </a:lnTo>
                  <a:lnTo>
                    <a:pt x="93" y="51"/>
                  </a:lnTo>
                  <a:lnTo>
                    <a:pt x="103" y="57"/>
                  </a:lnTo>
                  <a:lnTo>
                    <a:pt x="113" y="62"/>
                  </a:lnTo>
                  <a:lnTo>
                    <a:pt x="124" y="68"/>
                  </a:lnTo>
                  <a:lnTo>
                    <a:pt x="133" y="74"/>
                  </a:lnTo>
                  <a:lnTo>
                    <a:pt x="142" y="80"/>
                  </a:lnTo>
                  <a:lnTo>
                    <a:pt x="151" y="87"/>
                  </a:lnTo>
                  <a:lnTo>
                    <a:pt x="160" y="95"/>
                  </a:lnTo>
                  <a:lnTo>
                    <a:pt x="169" y="102"/>
                  </a:lnTo>
                  <a:lnTo>
                    <a:pt x="177" y="112"/>
                  </a:lnTo>
                  <a:lnTo>
                    <a:pt x="184" y="120"/>
                  </a:lnTo>
                  <a:lnTo>
                    <a:pt x="191" y="129"/>
                  </a:lnTo>
                  <a:lnTo>
                    <a:pt x="197" y="138"/>
                  </a:lnTo>
                  <a:lnTo>
                    <a:pt x="204" y="148"/>
                  </a:lnTo>
                  <a:lnTo>
                    <a:pt x="209" y="157"/>
                  </a:lnTo>
                  <a:lnTo>
                    <a:pt x="215" y="168"/>
                  </a:lnTo>
                  <a:lnTo>
                    <a:pt x="220" y="179"/>
                  </a:lnTo>
                  <a:lnTo>
                    <a:pt x="224" y="189"/>
                  </a:lnTo>
                  <a:lnTo>
                    <a:pt x="228" y="200"/>
                  </a:lnTo>
                  <a:lnTo>
                    <a:pt x="231" y="212"/>
                  </a:lnTo>
                  <a:lnTo>
                    <a:pt x="234" y="224"/>
                  </a:lnTo>
                  <a:lnTo>
                    <a:pt x="236" y="235"/>
                  </a:lnTo>
                  <a:lnTo>
                    <a:pt x="237" y="247"/>
                  </a:lnTo>
                  <a:lnTo>
                    <a:pt x="238" y="259"/>
                  </a:lnTo>
                  <a:lnTo>
                    <a:pt x="238" y="272"/>
                  </a:lnTo>
                  <a:lnTo>
                    <a:pt x="271" y="272"/>
                  </a:lnTo>
                  <a:lnTo>
                    <a:pt x="270" y="257"/>
                  </a:lnTo>
                  <a:lnTo>
                    <a:pt x="269" y="244"/>
                  </a:lnTo>
                  <a:lnTo>
                    <a:pt x="268" y="230"/>
                  </a:lnTo>
                  <a:lnTo>
                    <a:pt x="265" y="217"/>
                  </a:lnTo>
                  <a:lnTo>
                    <a:pt x="262" y="203"/>
                  </a:lnTo>
                  <a:lnTo>
                    <a:pt x="258" y="191"/>
                  </a:lnTo>
                  <a:lnTo>
                    <a:pt x="254" y="179"/>
                  </a:lnTo>
                  <a:lnTo>
                    <a:pt x="249" y="167"/>
                  </a:lnTo>
                  <a:lnTo>
                    <a:pt x="244" y="154"/>
                  </a:lnTo>
                  <a:lnTo>
                    <a:pt x="238" y="142"/>
                  </a:lnTo>
                  <a:lnTo>
                    <a:pt x="231" y="131"/>
                  </a:lnTo>
                  <a:lnTo>
                    <a:pt x="224" y="120"/>
                  </a:lnTo>
                  <a:lnTo>
                    <a:pt x="217" y="110"/>
                  </a:lnTo>
                  <a:lnTo>
                    <a:pt x="208" y="99"/>
                  </a:lnTo>
                  <a:lnTo>
                    <a:pt x="200" y="89"/>
                  </a:lnTo>
                  <a:lnTo>
                    <a:pt x="191" y="80"/>
                  </a:lnTo>
                  <a:lnTo>
                    <a:pt x="182" y="71"/>
                  </a:lnTo>
                  <a:lnTo>
                    <a:pt x="172" y="63"/>
                  </a:lnTo>
                  <a:lnTo>
                    <a:pt x="161" y="54"/>
                  </a:lnTo>
                  <a:lnTo>
                    <a:pt x="151" y="47"/>
                  </a:lnTo>
                  <a:lnTo>
                    <a:pt x="140" y="40"/>
                  </a:lnTo>
                  <a:lnTo>
                    <a:pt x="129" y="34"/>
                  </a:lnTo>
                  <a:lnTo>
                    <a:pt x="116" y="28"/>
                  </a:lnTo>
                  <a:lnTo>
                    <a:pt x="105" y="22"/>
                  </a:lnTo>
                  <a:lnTo>
                    <a:pt x="93" y="18"/>
                  </a:lnTo>
                  <a:lnTo>
                    <a:pt x="80" y="13"/>
                  </a:lnTo>
                  <a:lnTo>
                    <a:pt x="67" y="10"/>
                  </a:lnTo>
                  <a:lnTo>
                    <a:pt x="54" y="7"/>
                  </a:lnTo>
                  <a:lnTo>
                    <a:pt x="41" y="4"/>
                  </a:lnTo>
                  <a:lnTo>
                    <a:pt x="28" y="2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3" name="Freeform 181">
              <a:extLst>
                <a:ext uri="{FF2B5EF4-FFF2-40B4-BE49-F238E27FC236}">
                  <a16:creationId xmlns:a16="http://schemas.microsoft.com/office/drawing/2014/main" id="{A2BAA9BC-6365-4124-BB90-9EB8DDB26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2828"/>
              <a:ext cx="68" cy="68"/>
            </a:xfrm>
            <a:custGeom>
              <a:avLst/>
              <a:gdLst>
                <a:gd name="T0" fmla="*/ 32 w 271"/>
                <a:gd name="T1" fmla="*/ 272 h 272"/>
                <a:gd name="T2" fmla="*/ 33 w 271"/>
                <a:gd name="T3" fmla="*/ 247 h 272"/>
                <a:gd name="T4" fmla="*/ 37 w 271"/>
                <a:gd name="T5" fmla="*/ 224 h 272"/>
                <a:gd name="T6" fmla="*/ 43 w 271"/>
                <a:gd name="T7" fmla="*/ 200 h 272"/>
                <a:gd name="T8" fmla="*/ 50 w 271"/>
                <a:gd name="T9" fmla="*/ 179 h 272"/>
                <a:gd name="T10" fmla="*/ 60 w 271"/>
                <a:gd name="T11" fmla="*/ 157 h 272"/>
                <a:gd name="T12" fmla="*/ 73 w 271"/>
                <a:gd name="T13" fmla="*/ 138 h 272"/>
                <a:gd name="T14" fmla="*/ 87 w 271"/>
                <a:gd name="T15" fmla="*/ 120 h 272"/>
                <a:gd name="T16" fmla="*/ 102 w 271"/>
                <a:gd name="T17" fmla="*/ 102 h 272"/>
                <a:gd name="T18" fmla="*/ 119 w 271"/>
                <a:gd name="T19" fmla="*/ 87 h 272"/>
                <a:gd name="T20" fmla="*/ 137 w 271"/>
                <a:gd name="T21" fmla="*/ 74 h 272"/>
                <a:gd name="T22" fmla="*/ 157 w 271"/>
                <a:gd name="T23" fmla="*/ 62 h 272"/>
                <a:gd name="T24" fmla="*/ 178 w 271"/>
                <a:gd name="T25" fmla="*/ 51 h 272"/>
                <a:gd name="T26" fmla="*/ 199 w 271"/>
                <a:gd name="T27" fmla="*/ 43 h 272"/>
                <a:gd name="T28" fmla="*/ 223 w 271"/>
                <a:gd name="T29" fmla="*/ 38 h 272"/>
                <a:gd name="T30" fmla="*/ 246 w 271"/>
                <a:gd name="T31" fmla="*/ 34 h 272"/>
                <a:gd name="T32" fmla="*/ 271 w 271"/>
                <a:gd name="T33" fmla="*/ 33 h 272"/>
                <a:gd name="T34" fmla="*/ 257 w 271"/>
                <a:gd name="T35" fmla="*/ 1 h 272"/>
                <a:gd name="T36" fmla="*/ 230 w 271"/>
                <a:gd name="T37" fmla="*/ 4 h 272"/>
                <a:gd name="T38" fmla="*/ 203 w 271"/>
                <a:gd name="T39" fmla="*/ 10 h 272"/>
                <a:gd name="T40" fmla="*/ 178 w 271"/>
                <a:gd name="T41" fmla="*/ 18 h 272"/>
                <a:gd name="T42" fmla="*/ 153 w 271"/>
                <a:gd name="T43" fmla="*/ 28 h 272"/>
                <a:gd name="T44" fmla="*/ 130 w 271"/>
                <a:gd name="T45" fmla="*/ 40 h 272"/>
                <a:gd name="T46" fmla="*/ 108 w 271"/>
                <a:gd name="T47" fmla="*/ 54 h 272"/>
                <a:gd name="T48" fmla="*/ 89 w 271"/>
                <a:gd name="T49" fmla="*/ 71 h 272"/>
                <a:gd name="T50" fmla="*/ 71 w 271"/>
                <a:gd name="T51" fmla="*/ 89 h 272"/>
                <a:gd name="T52" fmla="*/ 53 w 271"/>
                <a:gd name="T53" fmla="*/ 110 h 272"/>
                <a:gd name="T54" fmla="*/ 39 w 271"/>
                <a:gd name="T55" fmla="*/ 131 h 272"/>
                <a:gd name="T56" fmla="*/ 27 w 271"/>
                <a:gd name="T57" fmla="*/ 154 h 272"/>
                <a:gd name="T58" fmla="*/ 16 w 271"/>
                <a:gd name="T59" fmla="*/ 179 h 272"/>
                <a:gd name="T60" fmla="*/ 8 w 271"/>
                <a:gd name="T61" fmla="*/ 203 h 272"/>
                <a:gd name="T62" fmla="*/ 3 w 271"/>
                <a:gd name="T63" fmla="*/ 230 h 272"/>
                <a:gd name="T64" fmla="*/ 0 w 271"/>
                <a:gd name="T65" fmla="*/ 257 h 272"/>
                <a:gd name="T66" fmla="*/ 0 w 271"/>
                <a:gd name="T6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272">
                  <a:moveTo>
                    <a:pt x="32" y="272"/>
                  </a:moveTo>
                  <a:lnTo>
                    <a:pt x="32" y="272"/>
                  </a:lnTo>
                  <a:lnTo>
                    <a:pt x="32" y="258"/>
                  </a:lnTo>
                  <a:lnTo>
                    <a:pt x="33" y="247"/>
                  </a:lnTo>
                  <a:lnTo>
                    <a:pt x="35" y="235"/>
                  </a:lnTo>
                  <a:lnTo>
                    <a:pt x="37" y="224"/>
                  </a:lnTo>
                  <a:lnTo>
                    <a:pt x="39" y="212"/>
                  </a:lnTo>
                  <a:lnTo>
                    <a:pt x="43" y="200"/>
                  </a:lnTo>
                  <a:lnTo>
                    <a:pt x="46" y="189"/>
                  </a:lnTo>
                  <a:lnTo>
                    <a:pt x="50" y="179"/>
                  </a:lnTo>
                  <a:lnTo>
                    <a:pt x="55" y="168"/>
                  </a:lnTo>
                  <a:lnTo>
                    <a:pt x="60" y="157"/>
                  </a:lnTo>
                  <a:lnTo>
                    <a:pt x="67" y="148"/>
                  </a:lnTo>
                  <a:lnTo>
                    <a:pt x="73" y="138"/>
                  </a:lnTo>
                  <a:lnTo>
                    <a:pt x="80" y="129"/>
                  </a:lnTo>
                  <a:lnTo>
                    <a:pt x="87" y="120"/>
                  </a:lnTo>
                  <a:lnTo>
                    <a:pt x="94" y="112"/>
                  </a:lnTo>
                  <a:lnTo>
                    <a:pt x="102" y="102"/>
                  </a:lnTo>
                  <a:lnTo>
                    <a:pt x="110" y="95"/>
                  </a:lnTo>
                  <a:lnTo>
                    <a:pt x="119" y="87"/>
                  </a:lnTo>
                  <a:lnTo>
                    <a:pt x="128" y="80"/>
                  </a:lnTo>
                  <a:lnTo>
                    <a:pt x="137" y="74"/>
                  </a:lnTo>
                  <a:lnTo>
                    <a:pt x="147" y="68"/>
                  </a:lnTo>
                  <a:lnTo>
                    <a:pt x="157" y="62"/>
                  </a:lnTo>
                  <a:lnTo>
                    <a:pt x="168" y="57"/>
                  </a:lnTo>
                  <a:lnTo>
                    <a:pt x="178" y="51"/>
                  </a:lnTo>
                  <a:lnTo>
                    <a:pt x="189" y="47"/>
                  </a:lnTo>
                  <a:lnTo>
                    <a:pt x="199" y="43"/>
                  </a:lnTo>
                  <a:lnTo>
                    <a:pt x="211" y="40"/>
                  </a:lnTo>
                  <a:lnTo>
                    <a:pt x="223" y="38"/>
                  </a:lnTo>
                  <a:lnTo>
                    <a:pt x="234" y="36"/>
                  </a:lnTo>
                  <a:lnTo>
                    <a:pt x="246" y="34"/>
                  </a:lnTo>
                  <a:lnTo>
                    <a:pt x="259" y="33"/>
                  </a:lnTo>
                  <a:lnTo>
                    <a:pt x="271" y="33"/>
                  </a:lnTo>
                  <a:lnTo>
                    <a:pt x="271" y="0"/>
                  </a:lnTo>
                  <a:lnTo>
                    <a:pt x="257" y="1"/>
                  </a:lnTo>
                  <a:lnTo>
                    <a:pt x="243" y="2"/>
                  </a:lnTo>
                  <a:lnTo>
                    <a:pt x="230" y="4"/>
                  </a:lnTo>
                  <a:lnTo>
                    <a:pt x="216" y="7"/>
                  </a:lnTo>
                  <a:lnTo>
                    <a:pt x="203" y="10"/>
                  </a:lnTo>
                  <a:lnTo>
                    <a:pt x="190" y="13"/>
                  </a:lnTo>
                  <a:lnTo>
                    <a:pt x="178" y="18"/>
                  </a:lnTo>
                  <a:lnTo>
                    <a:pt x="166" y="22"/>
                  </a:lnTo>
                  <a:lnTo>
                    <a:pt x="153" y="28"/>
                  </a:lnTo>
                  <a:lnTo>
                    <a:pt x="142" y="34"/>
                  </a:lnTo>
                  <a:lnTo>
                    <a:pt x="130" y="40"/>
                  </a:lnTo>
                  <a:lnTo>
                    <a:pt x="120" y="47"/>
                  </a:lnTo>
                  <a:lnTo>
                    <a:pt x="108" y="54"/>
                  </a:lnTo>
                  <a:lnTo>
                    <a:pt x="98" y="63"/>
                  </a:lnTo>
                  <a:lnTo>
                    <a:pt x="89" y="71"/>
                  </a:lnTo>
                  <a:lnTo>
                    <a:pt x="79" y="80"/>
                  </a:lnTo>
                  <a:lnTo>
                    <a:pt x="71" y="89"/>
                  </a:lnTo>
                  <a:lnTo>
                    <a:pt x="61" y="99"/>
                  </a:lnTo>
                  <a:lnTo>
                    <a:pt x="53" y="110"/>
                  </a:lnTo>
                  <a:lnTo>
                    <a:pt x="46" y="120"/>
                  </a:lnTo>
                  <a:lnTo>
                    <a:pt x="39" y="131"/>
                  </a:lnTo>
                  <a:lnTo>
                    <a:pt x="33" y="142"/>
                  </a:lnTo>
                  <a:lnTo>
                    <a:pt x="27" y="154"/>
                  </a:lnTo>
                  <a:lnTo>
                    <a:pt x="22" y="167"/>
                  </a:lnTo>
                  <a:lnTo>
                    <a:pt x="16" y="179"/>
                  </a:lnTo>
                  <a:lnTo>
                    <a:pt x="12" y="191"/>
                  </a:lnTo>
                  <a:lnTo>
                    <a:pt x="8" y="203"/>
                  </a:lnTo>
                  <a:lnTo>
                    <a:pt x="5" y="217"/>
                  </a:lnTo>
                  <a:lnTo>
                    <a:pt x="3" y="230"/>
                  </a:lnTo>
                  <a:lnTo>
                    <a:pt x="1" y="244"/>
                  </a:lnTo>
                  <a:lnTo>
                    <a:pt x="0" y="257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32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4" name="Freeform 182">
              <a:extLst>
                <a:ext uri="{FF2B5EF4-FFF2-40B4-BE49-F238E27FC236}">
                  <a16:creationId xmlns:a16="http://schemas.microsoft.com/office/drawing/2014/main" id="{0BD9F20A-2027-43FB-BEEB-7A9C3A079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2896"/>
              <a:ext cx="68" cy="68"/>
            </a:xfrm>
            <a:custGeom>
              <a:avLst/>
              <a:gdLst>
                <a:gd name="T0" fmla="*/ 271 w 271"/>
                <a:gd name="T1" fmla="*/ 237 h 270"/>
                <a:gd name="T2" fmla="*/ 246 w 271"/>
                <a:gd name="T3" fmla="*/ 236 h 270"/>
                <a:gd name="T4" fmla="*/ 223 w 271"/>
                <a:gd name="T5" fmla="*/ 232 h 270"/>
                <a:gd name="T6" fmla="*/ 199 w 271"/>
                <a:gd name="T7" fmla="*/ 227 h 270"/>
                <a:gd name="T8" fmla="*/ 178 w 271"/>
                <a:gd name="T9" fmla="*/ 219 h 270"/>
                <a:gd name="T10" fmla="*/ 157 w 271"/>
                <a:gd name="T11" fmla="*/ 209 h 270"/>
                <a:gd name="T12" fmla="*/ 137 w 271"/>
                <a:gd name="T13" fmla="*/ 197 h 270"/>
                <a:gd name="T14" fmla="*/ 119 w 271"/>
                <a:gd name="T15" fmla="*/ 183 h 270"/>
                <a:gd name="T16" fmla="*/ 102 w 271"/>
                <a:gd name="T17" fmla="*/ 168 h 270"/>
                <a:gd name="T18" fmla="*/ 87 w 271"/>
                <a:gd name="T19" fmla="*/ 151 h 270"/>
                <a:gd name="T20" fmla="*/ 73 w 271"/>
                <a:gd name="T21" fmla="*/ 132 h 270"/>
                <a:gd name="T22" fmla="*/ 60 w 271"/>
                <a:gd name="T23" fmla="*/ 113 h 270"/>
                <a:gd name="T24" fmla="*/ 50 w 271"/>
                <a:gd name="T25" fmla="*/ 92 h 270"/>
                <a:gd name="T26" fmla="*/ 43 w 271"/>
                <a:gd name="T27" fmla="*/ 70 h 270"/>
                <a:gd name="T28" fmla="*/ 37 w 271"/>
                <a:gd name="T29" fmla="*/ 48 h 270"/>
                <a:gd name="T30" fmla="*/ 33 w 271"/>
                <a:gd name="T31" fmla="*/ 23 h 270"/>
                <a:gd name="T32" fmla="*/ 32 w 271"/>
                <a:gd name="T33" fmla="*/ 0 h 270"/>
                <a:gd name="T34" fmla="*/ 0 w 271"/>
                <a:gd name="T35" fmla="*/ 13 h 270"/>
                <a:gd name="T36" fmla="*/ 3 w 271"/>
                <a:gd name="T37" fmla="*/ 41 h 270"/>
                <a:gd name="T38" fmla="*/ 8 w 271"/>
                <a:gd name="T39" fmla="*/ 67 h 270"/>
                <a:gd name="T40" fmla="*/ 16 w 271"/>
                <a:gd name="T41" fmla="*/ 93 h 270"/>
                <a:gd name="T42" fmla="*/ 27 w 271"/>
                <a:gd name="T43" fmla="*/ 116 h 270"/>
                <a:gd name="T44" fmla="*/ 39 w 271"/>
                <a:gd name="T45" fmla="*/ 139 h 270"/>
                <a:gd name="T46" fmla="*/ 53 w 271"/>
                <a:gd name="T47" fmla="*/ 161 h 270"/>
                <a:gd name="T48" fmla="*/ 71 w 271"/>
                <a:gd name="T49" fmla="*/ 181 h 270"/>
                <a:gd name="T50" fmla="*/ 89 w 271"/>
                <a:gd name="T51" fmla="*/ 200 h 270"/>
                <a:gd name="T52" fmla="*/ 108 w 271"/>
                <a:gd name="T53" fmla="*/ 216 h 270"/>
                <a:gd name="T54" fmla="*/ 130 w 271"/>
                <a:gd name="T55" fmla="*/ 230 h 270"/>
                <a:gd name="T56" fmla="*/ 153 w 271"/>
                <a:gd name="T57" fmla="*/ 242 h 270"/>
                <a:gd name="T58" fmla="*/ 178 w 271"/>
                <a:gd name="T59" fmla="*/ 253 h 270"/>
                <a:gd name="T60" fmla="*/ 203 w 271"/>
                <a:gd name="T61" fmla="*/ 261 h 270"/>
                <a:gd name="T62" fmla="*/ 230 w 271"/>
                <a:gd name="T63" fmla="*/ 267 h 270"/>
                <a:gd name="T64" fmla="*/ 257 w 271"/>
                <a:gd name="T65" fmla="*/ 269 h 270"/>
                <a:gd name="T66" fmla="*/ 271 w 271"/>
                <a:gd name="T6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270">
                  <a:moveTo>
                    <a:pt x="271" y="237"/>
                  </a:moveTo>
                  <a:lnTo>
                    <a:pt x="271" y="237"/>
                  </a:lnTo>
                  <a:lnTo>
                    <a:pt x="259" y="237"/>
                  </a:lnTo>
                  <a:lnTo>
                    <a:pt x="246" y="236"/>
                  </a:lnTo>
                  <a:lnTo>
                    <a:pt x="234" y="234"/>
                  </a:lnTo>
                  <a:lnTo>
                    <a:pt x="223" y="232"/>
                  </a:lnTo>
                  <a:lnTo>
                    <a:pt x="211" y="230"/>
                  </a:lnTo>
                  <a:lnTo>
                    <a:pt x="199" y="227"/>
                  </a:lnTo>
                  <a:lnTo>
                    <a:pt x="189" y="223"/>
                  </a:lnTo>
                  <a:lnTo>
                    <a:pt x="178" y="219"/>
                  </a:lnTo>
                  <a:lnTo>
                    <a:pt x="168" y="214"/>
                  </a:lnTo>
                  <a:lnTo>
                    <a:pt x="157" y="209"/>
                  </a:lnTo>
                  <a:lnTo>
                    <a:pt x="147" y="203"/>
                  </a:lnTo>
                  <a:lnTo>
                    <a:pt x="137" y="197"/>
                  </a:lnTo>
                  <a:lnTo>
                    <a:pt x="128" y="190"/>
                  </a:lnTo>
                  <a:lnTo>
                    <a:pt x="119" y="183"/>
                  </a:lnTo>
                  <a:lnTo>
                    <a:pt x="110" y="175"/>
                  </a:lnTo>
                  <a:lnTo>
                    <a:pt x="102" y="168"/>
                  </a:lnTo>
                  <a:lnTo>
                    <a:pt x="94" y="159"/>
                  </a:lnTo>
                  <a:lnTo>
                    <a:pt x="87" y="151"/>
                  </a:lnTo>
                  <a:lnTo>
                    <a:pt x="80" y="142"/>
                  </a:lnTo>
                  <a:lnTo>
                    <a:pt x="73" y="132"/>
                  </a:lnTo>
                  <a:lnTo>
                    <a:pt x="67" y="122"/>
                  </a:lnTo>
                  <a:lnTo>
                    <a:pt x="60" y="113"/>
                  </a:lnTo>
                  <a:lnTo>
                    <a:pt x="55" y="103"/>
                  </a:lnTo>
                  <a:lnTo>
                    <a:pt x="50" y="92"/>
                  </a:lnTo>
                  <a:lnTo>
                    <a:pt x="46" y="81"/>
                  </a:lnTo>
                  <a:lnTo>
                    <a:pt x="43" y="70"/>
                  </a:lnTo>
                  <a:lnTo>
                    <a:pt x="39" y="59"/>
                  </a:lnTo>
                  <a:lnTo>
                    <a:pt x="37" y="48"/>
                  </a:lnTo>
                  <a:lnTo>
                    <a:pt x="35" y="35"/>
                  </a:lnTo>
                  <a:lnTo>
                    <a:pt x="33" y="23"/>
                  </a:lnTo>
                  <a:lnTo>
                    <a:pt x="32" y="1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" y="26"/>
                  </a:lnTo>
                  <a:lnTo>
                    <a:pt x="3" y="41"/>
                  </a:lnTo>
                  <a:lnTo>
                    <a:pt x="5" y="54"/>
                  </a:lnTo>
                  <a:lnTo>
                    <a:pt x="8" y="67"/>
                  </a:lnTo>
                  <a:lnTo>
                    <a:pt x="12" y="79"/>
                  </a:lnTo>
                  <a:lnTo>
                    <a:pt x="16" y="93"/>
                  </a:lnTo>
                  <a:lnTo>
                    <a:pt x="22" y="104"/>
                  </a:lnTo>
                  <a:lnTo>
                    <a:pt x="27" y="116"/>
                  </a:lnTo>
                  <a:lnTo>
                    <a:pt x="33" y="128"/>
                  </a:lnTo>
                  <a:lnTo>
                    <a:pt x="39" y="139"/>
                  </a:lnTo>
                  <a:lnTo>
                    <a:pt x="46" y="151"/>
                  </a:lnTo>
                  <a:lnTo>
                    <a:pt x="53" y="161"/>
                  </a:lnTo>
                  <a:lnTo>
                    <a:pt x="61" y="171"/>
                  </a:lnTo>
                  <a:lnTo>
                    <a:pt x="71" y="181"/>
                  </a:lnTo>
                  <a:lnTo>
                    <a:pt x="79" y="190"/>
                  </a:lnTo>
                  <a:lnTo>
                    <a:pt x="89" y="200"/>
                  </a:lnTo>
                  <a:lnTo>
                    <a:pt x="98" y="208"/>
                  </a:lnTo>
                  <a:lnTo>
                    <a:pt x="108" y="216"/>
                  </a:lnTo>
                  <a:lnTo>
                    <a:pt x="120" y="223"/>
                  </a:lnTo>
                  <a:lnTo>
                    <a:pt x="130" y="230"/>
                  </a:lnTo>
                  <a:lnTo>
                    <a:pt x="142" y="236"/>
                  </a:lnTo>
                  <a:lnTo>
                    <a:pt x="153" y="242"/>
                  </a:lnTo>
                  <a:lnTo>
                    <a:pt x="166" y="249"/>
                  </a:lnTo>
                  <a:lnTo>
                    <a:pt x="178" y="253"/>
                  </a:lnTo>
                  <a:lnTo>
                    <a:pt x="190" y="258"/>
                  </a:lnTo>
                  <a:lnTo>
                    <a:pt x="203" y="261"/>
                  </a:lnTo>
                  <a:lnTo>
                    <a:pt x="216" y="264"/>
                  </a:lnTo>
                  <a:lnTo>
                    <a:pt x="230" y="267"/>
                  </a:lnTo>
                  <a:lnTo>
                    <a:pt x="243" y="268"/>
                  </a:lnTo>
                  <a:lnTo>
                    <a:pt x="257" y="269"/>
                  </a:lnTo>
                  <a:lnTo>
                    <a:pt x="271" y="270"/>
                  </a:lnTo>
                  <a:lnTo>
                    <a:pt x="271" y="270"/>
                  </a:lnTo>
                  <a:lnTo>
                    <a:pt x="271" y="2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5" name="Freeform 183">
              <a:extLst>
                <a:ext uri="{FF2B5EF4-FFF2-40B4-BE49-F238E27FC236}">
                  <a16:creationId xmlns:a16="http://schemas.microsoft.com/office/drawing/2014/main" id="{CC6F111D-3AEF-4E3A-BDD7-03FED95DB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2773"/>
              <a:ext cx="127" cy="127"/>
            </a:xfrm>
            <a:custGeom>
              <a:avLst/>
              <a:gdLst>
                <a:gd name="T0" fmla="*/ 280 w 509"/>
                <a:gd name="T1" fmla="*/ 507 h 509"/>
                <a:gd name="T2" fmla="*/ 317 w 509"/>
                <a:gd name="T3" fmla="*/ 501 h 509"/>
                <a:gd name="T4" fmla="*/ 353 w 509"/>
                <a:gd name="T5" fmla="*/ 489 h 509"/>
                <a:gd name="T6" fmla="*/ 386 w 509"/>
                <a:gd name="T7" fmla="*/ 471 h 509"/>
                <a:gd name="T8" fmla="*/ 416 w 509"/>
                <a:gd name="T9" fmla="*/ 451 h 509"/>
                <a:gd name="T10" fmla="*/ 442 w 509"/>
                <a:gd name="T11" fmla="*/ 425 h 509"/>
                <a:gd name="T12" fmla="*/ 466 w 509"/>
                <a:gd name="T13" fmla="*/ 397 h 509"/>
                <a:gd name="T14" fmla="*/ 484 w 509"/>
                <a:gd name="T15" fmla="*/ 364 h 509"/>
                <a:gd name="T16" fmla="*/ 497 w 509"/>
                <a:gd name="T17" fmla="*/ 330 h 509"/>
                <a:gd name="T18" fmla="*/ 506 w 509"/>
                <a:gd name="T19" fmla="*/ 293 h 509"/>
                <a:gd name="T20" fmla="*/ 509 w 509"/>
                <a:gd name="T21" fmla="*/ 254 h 509"/>
                <a:gd name="T22" fmla="*/ 506 w 509"/>
                <a:gd name="T23" fmla="*/ 215 h 509"/>
                <a:gd name="T24" fmla="*/ 497 w 509"/>
                <a:gd name="T25" fmla="*/ 179 h 509"/>
                <a:gd name="T26" fmla="*/ 484 w 509"/>
                <a:gd name="T27" fmla="*/ 144 h 509"/>
                <a:gd name="T28" fmla="*/ 466 w 509"/>
                <a:gd name="T29" fmla="*/ 112 h 509"/>
                <a:gd name="T30" fmla="*/ 442 w 509"/>
                <a:gd name="T31" fmla="*/ 84 h 509"/>
                <a:gd name="T32" fmla="*/ 416 w 509"/>
                <a:gd name="T33" fmla="*/ 58 h 509"/>
                <a:gd name="T34" fmla="*/ 386 w 509"/>
                <a:gd name="T35" fmla="*/ 37 h 509"/>
                <a:gd name="T36" fmla="*/ 353 w 509"/>
                <a:gd name="T37" fmla="*/ 20 h 509"/>
                <a:gd name="T38" fmla="*/ 317 w 509"/>
                <a:gd name="T39" fmla="*/ 8 h 509"/>
                <a:gd name="T40" fmla="*/ 280 w 509"/>
                <a:gd name="T41" fmla="*/ 1 h 509"/>
                <a:gd name="T42" fmla="*/ 241 w 509"/>
                <a:gd name="T43" fmla="*/ 0 h 509"/>
                <a:gd name="T44" fmla="*/ 203 w 509"/>
                <a:gd name="T45" fmla="*/ 5 h 509"/>
                <a:gd name="T46" fmla="*/ 166 w 509"/>
                <a:gd name="T47" fmla="*/ 15 h 509"/>
                <a:gd name="T48" fmla="*/ 133 w 509"/>
                <a:gd name="T49" fmla="*/ 31 h 509"/>
                <a:gd name="T50" fmla="*/ 102 w 509"/>
                <a:gd name="T51" fmla="*/ 51 h 509"/>
                <a:gd name="T52" fmla="*/ 74 w 509"/>
                <a:gd name="T53" fmla="*/ 75 h 509"/>
                <a:gd name="T54" fmla="*/ 50 w 509"/>
                <a:gd name="T55" fmla="*/ 102 h 509"/>
                <a:gd name="T56" fmla="*/ 30 w 509"/>
                <a:gd name="T57" fmla="*/ 134 h 509"/>
                <a:gd name="T58" fmla="*/ 15 w 509"/>
                <a:gd name="T59" fmla="*/ 167 h 509"/>
                <a:gd name="T60" fmla="*/ 5 w 509"/>
                <a:gd name="T61" fmla="*/ 203 h 509"/>
                <a:gd name="T62" fmla="*/ 0 w 509"/>
                <a:gd name="T63" fmla="*/ 241 h 509"/>
                <a:gd name="T64" fmla="*/ 1 w 509"/>
                <a:gd name="T65" fmla="*/ 281 h 509"/>
                <a:gd name="T66" fmla="*/ 8 w 509"/>
                <a:gd name="T67" fmla="*/ 317 h 509"/>
                <a:gd name="T68" fmla="*/ 19 w 509"/>
                <a:gd name="T69" fmla="*/ 353 h 509"/>
                <a:gd name="T70" fmla="*/ 36 w 509"/>
                <a:gd name="T71" fmla="*/ 386 h 509"/>
                <a:gd name="T72" fmla="*/ 58 w 509"/>
                <a:gd name="T73" fmla="*/ 416 h 509"/>
                <a:gd name="T74" fmla="*/ 82 w 509"/>
                <a:gd name="T75" fmla="*/ 443 h 509"/>
                <a:gd name="T76" fmla="*/ 112 w 509"/>
                <a:gd name="T77" fmla="*/ 465 h 509"/>
                <a:gd name="T78" fmla="*/ 144 w 509"/>
                <a:gd name="T79" fmla="*/ 484 h 509"/>
                <a:gd name="T80" fmla="*/ 179 w 509"/>
                <a:gd name="T81" fmla="*/ 497 h 509"/>
                <a:gd name="T82" fmla="*/ 215 w 509"/>
                <a:gd name="T83" fmla="*/ 506 h 509"/>
                <a:gd name="T84" fmla="*/ 254 w 509"/>
                <a:gd name="T85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9" h="509">
                  <a:moveTo>
                    <a:pt x="254" y="509"/>
                  </a:moveTo>
                  <a:lnTo>
                    <a:pt x="267" y="508"/>
                  </a:lnTo>
                  <a:lnTo>
                    <a:pt x="280" y="507"/>
                  </a:lnTo>
                  <a:lnTo>
                    <a:pt x="293" y="506"/>
                  </a:lnTo>
                  <a:lnTo>
                    <a:pt x="305" y="504"/>
                  </a:lnTo>
                  <a:lnTo>
                    <a:pt x="317" y="501"/>
                  </a:lnTo>
                  <a:lnTo>
                    <a:pt x="330" y="497"/>
                  </a:lnTo>
                  <a:lnTo>
                    <a:pt x="342" y="493"/>
                  </a:lnTo>
                  <a:lnTo>
                    <a:pt x="353" y="489"/>
                  </a:lnTo>
                  <a:lnTo>
                    <a:pt x="365" y="484"/>
                  </a:lnTo>
                  <a:lnTo>
                    <a:pt x="376" y="477"/>
                  </a:lnTo>
                  <a:lnTo>
                    <a:pt x="386" y="471"/>
                  </a:lnTo>
                  <a:lnTo>
                    <a:pt x="396" y="465"/>
                  </a:lnTo>
                  <a:lnTo>
                    <a:pt x="406" y="458"/>
                  </a:lnTo>
                  <a:lnTo>
                    <a:pt x="416" y="451"/>
                  </a:lnTo>
                  <a:lnTo>
                    <a:pt x="426" y="443"/>
                  </a:lnTo>
                  <a:lnTo>
                    <a:pt x="434" y="434"/>
                  </a:lnTo>
                  <a:lnTo>
                    <a:pt x="442" y="425"/>
                  </a:lnTo>
                  <a:lnTo>
                    <a:pt x="450" y="416"/>
                  </a:lnTo>
                  <a:lnTo>
                    <a:pt x="459" y="406"/>
                  </a:lnTo>
                  <a:lnTo>
                    <a:pt x="466" y="397"/>
                  </a:lnTo>
                  <a:lnTo>
                    <a:pt x="472" y="386"/>
                  </a:lnTo>
                  <a:lnTo>
                    <a:pt x="478" y="375"/>
                  </a:lnTo>
                  <a:lnTo>
                    <a:pt x="484" y="364"/>
                  </a:lnTo>
                  <a:lnTo>
                    <a:pt x="489" y="353"/>
                  </a:lnTo>
                  <a:lnTo>
                    <a:pt x="493" y="342"/>
                  </a:lnTo>
                  <a:lnTo>
                    <a:pt x="497" y="330"/>
                  </a:lnTo>
                  <a:lnTo>
                    <a:pt x="500" y="317"/>
                  </a:lnTo>
                  <a:lnTo>
                    <a:pt x="503" y="305"/>
                  </a:lnTo>
                  <a:lnTo>
                    <a:pt x="506" y="293"/>
                  </a:lnTo>
                  <a:lnTo>
                    <a:pt x="508" y="281"/>
                  </a:lnTo>
                  <a:lnTo>
                    <a:pt x="509" y="267"/>
                  </a:lnTo>
                  <a:lnTo>
                    <a:pt x="509" y="254"/>
                  </a:lnTo>
                  <a:lnTo>
                    <a:pt x="509" y="241"/>
                  </a:lnTo>
                  <a:lnTo>
                    <a:pt x="508" y="229"/>
                  </a:lnTo>
                  <a:lnTo>
                    <a:pt x="506" y="215"/>
                  </a:lnTo>
                  <a:lnTo>
                    <a:pt x="503" y="203"/>
                  </a:lnTo>
                  <a:lnTo>
                    <a:pt x="500" y="191"/>
                  </a:lnTo>
                  <a:lnTo>
                    <a:pt x="497" y="179"/>
                  </a:lnTo>
                  <a:lnTo>
                    <a:pt x="493" y="167"/>
                  </a:lnTo>
                  <a:lnTo>
                    <a:pt x="489" y="155"/>
                  </a:lnTo>
                  <a:lnTo>
                    <a:pt x="484" y="144"/>
                  </a:lnTo>
                  <a:lnTo>
                    <a:pt x="478" y="134"/>
                  </a:lnTo>
                  <a:lnTo>
                    <a:pt x="472" y="122"/>
                  </a:lnTo>
                  <a:lnTo>
                    <a:pt x="466" y="112"/>
                  </a:lnTo>
                  <a:lnTo>
                    <a:pt x="459" y="102"/>
                  </a:lnTo>
                  <a:lnTo>
                    <a:pt x="450" y="93"/>
                  </a:lnTo>
                  <a:lnTo>
                    <a:pt x="442" y="84"/>
                  </a:lnTo>
                  <a:lnTo>
                    <a:pt x="434" y="75"/>
                  </a:lnTo>
                  <a:lnTo>
                    <a:pt x="426" y="66"/>
                  </a:lnTo>
                  <a:lnTo>
                    <a:pt x="416" y="58"/>
                  </a:lnTo>
                  <a:lnTo>
                    <a:pt x="406" y="51"/>
                  </a:lnTo>
                  <a:lnTo>
                    <a:pt x="396" y="44"/>
                  </a:lnTo>
                  <a:lnTo>
                    <a:pt x="386" y="37"/>
                  </a:lnTo>
                  <a:lnTo>
                    <a:pt x="376" y="31"/>
                  </a:lnTo>
                  <a:lnTo>
                    <a:pt x="365" y="26"/>
                  </a:lnTo>
                  <a:lnTo>
                    <a:pt x="353" y="20"/>
                  </a:lnTo>
                  <a:lnTo>
                    <a:pt x="342" y="15"/>
                  </a:lnTo>
                  <a:lnTo>
                    <a:pt x="330" y="11"/>
                  </a:lnTo>
                  <a:lnTo>
                    <a:pt x="317" y="8"/>
                  </a:lnTo>
                  <a:lnTo>
                    <a:pt x="305" y="5"/>
                  </a:lnTo>
                  <a:lnTo>
                    <a:pt x="293" y="3"/>
                  </a:lnTo>
                  <a:lnTo>
                    <a:pt x="280" y="1"/>
                  </a:lnTo>
                  <a:lnTo>
                    <a:pt x="267" y="0"/>
                  </a:lnTo>
                  <a:lnTo>
                    <a:pt x="254" y="0"/>
                  </a:lnTo>
                  <a:lnTo>
                    <a:pt x="241" y="0"/>
                  </a:lnTo>
                  <a:lnTo>
                    <a:pt x="229" y="1"/>
                  </a:lnTo>
                  <a:lnTo>
                    <a:pt x="215" y="3"/>
                  </a:lnTo>
                  <a:lnTo>
                    <a:pt x="203" y="5"/>
                  </a:lnTo>
                  <a:lnTo>
                    <a:pt x="191" y="8"/>
                  </a:lnTo>
                  <a:lnTo>
                    <a:pt x="179" y="11"/>
                  </a:lnTo>
                  <a:lnTo>
                    <a:pt x="166" y="15"/>
                  </a:lnTo>
                  <a:lnTo>
                    <a:pt x="155" y="20"/>
                  </a:lnTo>
                  <a:lnTo>
                    <a:pt x="144" y="26"/>
                  </a:lnTo>
                  <a:lnTo>
                    <a:pt x="133" y="31"/>
                  </a:lnTo>
                  <a:lnTo>
                    <a:pt x="122" y="37"/>
                  </a:lnTo>
                  <a:lnTo>
                    <a:pt x="112" y="44"/>
                  </a:lnTo>
                  <a:lnTo>
                    <a:pt x="102" y="51"/>
                  </a:lnTo>
                  <a:lnTo>
                    <a:pt x="93" y="58"/>
                  </a:lnTo>
                  <a:lnTo>
                    <a:pt x="82" y="66"/>
                  </a:lnTo>
                  <a:lnTo>
                    <a:pt x="74" y="75"/>
                  </a:lnTo>
                  <a:lnTo>
                    <a:pt x="66" y="84"/>
                  </a:lnTo>
                  <a:lnTo>
                    <a:pt x="58" y="93"/>
                  </a:lnTo>
                  <a:lnTo>
                    <a:pt x="50" y="102"/>
                  </a:lnTo>
                  <a:lnTo>
                    <a:pt x="43" y="112"/>
                  </a:lnTo>
                  <a:lnTo>
                    <a:pt x="36" y="122"/>
                  </a:lnTo>
                  <a:lnTo>
                    <a:pt x="30" y="134"/>
                  </a:lnTo>
                  <a:lnTo>
                    <a:pt x="24" y="144"/>
                  </a:lnTo>
                  <a:lnTo>
                    <a:pt x="19" y="155"/>
                  </a:lnTo>
                  <a:lnTo>
                    <a:pt x="15" y="167"/>
                  </a:lnTo>
                  <a:lnTo>
                    <a:pt x="11" y="179"/>
                  </a:lnTo>
                  <a:lnTo>
                    <a:pt x="8" y="191"/>
                  </a:lnTo>
                  <a:lnTo>
                    <a:pt x="5" y="203"/>
                  </a:lnTo>
                  <a:lnTo>
                    <a:pt x="3" y="215"/>
                  </a:lnTo>
                  <a:lnTo>
                    <a:pt x="1" y="229"/>
                  </a:lnTo>
                  <a:lnTo>
                    <a:pt x="0" y="241"/>
                  </a:lnTo>
                  <a:lnTo>
                    <a:pt x="0" y="254"/>
                  </a:lnTo>
                  <a:lnTo>
                    <a:pt x="0" y="267"/>
                  </a:lnTo>
                  <a:lnTo>
                    <a:pt x="1" y="281"/>
                  </a:lnTo>
                  <a:lnTo>
                    <a:pt x="3" y="293"/>
                  </a:lnTo>
                  <a:lnTo>
                    <a:pt x="5" y="305"/>
                  </a:lnTo>
                  <a:lnTo>
                    <a:pt x="8" y="317"/>
                  </a:lnTo>
                  <a:lnTo>
                    <a:pt x="11" y="330"/>
                  </a:lnTo>
                  <a:lnTo>
                    <a:pt x="15" y="342"/>
                  </a:lnTo>
                  <a:lnTo>
                    <a:pt x="19" y="353"/>
                  </a:lnTo>
                  <a:lnTo>
                    <a:pt x="24" y="364"/>
                  </a:lnTo>
                  <a:lnTo>
                    <a:pt x="30" y="375"/>
                  </a:lnTo>
                  <a:lnTo>
                    <a:pt x="36" y="386"/>
                  </a:lnTo>
                  <a:lnTo>
                    <a:pt x="43" y="397"/>
                  </a:lnTo>
                  <a:lnTo>
                    <a:pt x="50" y="406"/>
                  </a:lnTo>
                  <a:lnTo>
                    <a:pt x="58" y="416"/>
                  </a:lnTo>
                  <a:lnTo>
                    <a:pt x="66" y="425"/>
                  </a:lnTo>
                  <a:lnTo>
                    <a:pt x="74" y="434"/>
                  </a:lnTo>
                  <a:lnTo>
                    <a:pt x="82" y="443"/>
                  </a:lnTo>
                  <a:lnTo>
                    <a:pt x="93" y="451"/>
                  </a:lnTo>
                  <a:lnTo>
                    <a:pt x="102" y="458"/>
                  </a:lnTo>
                  <a:lnTo>
                    <a:pt x="112" y="465"/>
                  </a:lnTo>
                  <a:lnTo>
                    <a:pt x="122" y="471"/>
                  </a:lnTo>
                  <a:lnTo>
                    <a:pt x="133" y="477"/>
                  </a:lnTo>
                  <a:lnTo>
                    <a:pt x="144" y="484"/>
                  </a:lnTo>
                  <a:lnTo>
                    <a:pt x="155" y="489"/>
                  </a:lnTo>
                  <a:lnTo>
                    <a:pt x="166" y="493"/>
                  </a:lnTo>
                  <a:lnTo>
                    <a:pt x="179" y="497"/>
                  </a:lnTo>
                  <a:lnTo>
                    <a:pt x="191" y="501"/>
                  </a:lnTo>
                  <a:lnTo>
                    <a:pt x="203" y="504"/>
                  </a:lnTo>
                  <a:lnTo>
                    <a:pt x="215" y="506"/>
                  </a:lnTo>
                  <a:lnTo>
                    <a:pt x="229" y="507"/>
                  </a:lnTo>
                  <a:lnTo>
                    <a:pt x="241" y="508"/>
                  </a:lnTo>
                  <a:lnTo>
                    <a:pt x="254" y="5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6" name="Freeform 184">
              <a:extLst>
                <a:ext uri="{FF2B5EF4-FFF2-40B4-BE49-F238E27FC236}">
                  <a16:creationId xmlns:a16="http://schemas.microsoft.com/office/drawing/2014/main" id="{722A3ABF-6EF1-43AD-B5FE-69EC81759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2837"/>
              <a:ext cx="67" cy="67"/>
            </a:xfrm>
            <a:custGeom>
              <a:avLst/>
              <a:gdLst>
                <a:gd name="T0" fmla="*/ 239 w 271"/>
                <a:gd name="T1" fmla="*/ 0 h 270"/>
                <a:gd name="T2" fmla="*/ 237 w 271"/>
                <a:gd name="T3" fmla="*/ 25 h 270"/>
                <a:gd name="T4" fmla="*/ 234 w 271"/>
                <a:gd name="T5" fmla="*/ 48 h 270"/>
                <a:gd name="T6" fmla="*/ 228 w 271"/>
                <a:gd name="T7" fmla="*/ 71 h 270"/>
                <a:gd name="T8" fmla="*/ 220 w 271"/>
                <a:gd name="T9" fmla="*/ 93 h 270"/>
                <a:gd name="T10" fmla="*/ 210 w 271"/>
                <a:gd name="T11" fmla="*/ 113 h 270"/>
                <a:gd name="T12" fmla="*/ 198 w 271"/>
                <a:gd name="T13" fmla="*/ 134 h 270"/>
                <a:gd name="T14" fmla="*/ 184 w 271"/>
                <a:gd name="T15" fmla="*/ 152 h 270"/>
                <a:gd name="T16" fmla="*/ 169 w 271"/>
                <a:gd name="T17" fmla="*/ 168 h 270"/>
                <a:gd name="T18" fmla="*/ 151 w 271"/>
                <a:gd name="T19" fmla="*/ 184 h 270"/>
                <a:gd name="T20" fmla="*/ 133 w 271"/>
                <a:gd name="T21" fmla="*/ 198 h 270"/>
                <a:gd name="T22" fmla="*/ 114 w 271"/>
                <a:gd name="T23" fmla="*/ 210 h 270"/>
                <a:gd name="T24" fmla="*/ 93 w 271"/>
                <a:gd name="T25" fmla="*/ 220 h 270"/>
                <a:gd name="T26" fmla="*/ 71 w 271"/>
                <a:gd name="T27" fmla="*/ 228 h 270"/>
                <a:gd name="T28" fmla="*/ 48 w 271"/>
                <a:gd name="T29" fmla="*/ 234 h 270"/>
                <a:gd name="T30" fmla="*/ 25 w 271"/>
                <a:gd name="T31" fmla="*/ 238 h 270"/>
                <a:gd name="T32" fmla="*/ 0 w 271"/>
                <a:gd name="T33" fmla="*/ 239 h 270"/>
                <a:gd name="T34" fmla="*/ 14 w 271"/>
                <a:gd name="T35" fmla="*/ 270 h 270"/>
                <a:gd name="T36" fmla="*/ 41 w 271"/>
                <a:gd name="T37" fmla="*/ 267 h 270"/>
                <a:gd name="T38" fmla="*/ 68 w 271"/>
                <a:gd name="T39" fmla="*/ 262 h 270"/>
                <a:gd name="T40" fmla="*/ 93 w 271"/>
                <a:gd name="T41" fmla="*/ 254 h 270"/>
                <a:gd name="T42" fmla="*/ 118 w 271"/>
                <a:gd name="T43" fmla="*/ 244 h 270"/>
                <a:gd name="T44" fmla="*/ 140 w 271"/>
                <a:gd name="T45" fmla="*/ 232 h 270"/>
                <a:gd name="T46" fmla="*/ 162 w 271"/>
                <a:gd name="T47" fmla="*/ 217 h 270"/>
                <a:gd name="T48" fmla="*/ 182 w 271"/>
                <a:gd name="T49" fmla="*/ 200 h 270"/>
                <a:gd name="T50" fmla="*/ 200 w 271"/>
                <a:gd name="T51" fmla="*/ 182 h 270"/>
                <a:gd name="T52" fmla="*/ 217 w 271"/>
                <a:gd name="T53" fmla="*/ 162 h 270"/>
                <a:gd name="T54" fmla="*/ 232 w 271"/>
                <a:gd name="T55" fmla="*/ 141 h 270"/>
                <a:gd name="T56" fmla="*/ 244 w 271"/>
                <a:gd name="T57" fmla="*/ 117 h 270"/>
                <a:gd name="T58" fmla="*/ 255 w 271"/>
                <a:gd name="T59" fmla="*/ 93 h 270"/>
                <a:gd name="T60" fmla="*/ 263 w 271"/>
                <a:gd name="T61" fmla="*/ 67 h 270"/>
                <a:gd name="T62" fmla="*/ 268 w 271"/>
                <a:gd name="T63" fmla="*/ 41 h 270"/>
                <a:gd name="T64" fmla="*/ 271 w 271"/>
                <a:gd name="T65" fmla="*/ 14 h 270"/>
                <a:gd name="T66" fmla="*/ 271 w 271"/>
                <a:gd name="T6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270">
                  <a:moveTo>
                    <a:pt x="239" y="0"/>
                  </a:moveTo>
                  <a:lnTo>
                    <a:pt x="239" y="0"/>
                  </a:lnTo>
                  <a:lnTo>
                    <a:pt x="238" y="12"/>
                  </a:lnTo>
                  <a:lnTo>
                    <a:pt x="237" y="25"/>
                  </a:lnTo>
                  <a:lnTo>
                    <a:pt x="236" y="37"/>
                  </a:lnTo>
                  <a:lnTo>
                    <a:pt x="234" y="48"/>
                  </a:lnTo>
                  <a:lnTo>
                    <a:pt x="231" y="60"/>
                  </a:lnTo>
                  <a:lnTo>
                    <a:pt x="228" y="71"/>
                  </a:lnTo>
                  <a:lnTo>
                    <a:pt x="224" y="82"/>
                  </a:lnTo>
                  <a:lnTo>
                    <a:pt x="220" y="93"/>
                  </a:lnTo>
                  <a:lnTo>
                    <a:pt x="216" y="103"/>
                  </a:lnTo>
                  <a:lnTo>
                    <a:pt x="210" y="113"/>
                  </a:lnTo>
                  <a:lnTo>
                    <a:pt x="205" y="123"/>
                  </a:lnTo>
                  <a:lnTo>
                    <a:pt x="198" y="134"/>
                  </a:lnTo>
                  <a:lnTo>
                    <a:pt x="191" y="143"/>
                  </a:lnTo>
                  <a:lnTo>
                    <a:pt x="184" y="152"/>
                  </a:lnTo>
                  <a:lnTo>
                    <a:pt x="177" y="160"/>
                  </a:lnTo>
                  <a:lnTo>
                    <a:pt x="169" y="168"/>
                  </a:lnTo>
                  <a:lnTo>
                    <a:pt x="161" y="177"/>
                  </a:lnTo>
                  <a:lnTo>
                    <a:pt x="151" y="184"/>
                  </a:lnTo>
                  <a:lnTo>
                    <a:pt x="143" y="191"/>
                  </a:lnTo>
                  <a:lnTo>
                    <a:pt x="133" y="198"/>
                  </a:lnTo>
                  <a:lnTo>
                    <a:pt x="124" y="204"/>
                  </a:lnTo>
                  <a:lnTo>
                    <a:pt x="114" y="210"/>
                  </a:lnTo>
                  <a:lnTo>
                    <a:pt x="103" y="215"/>
                  </a:lnTo>
                  <a:lnTo>
                    <a:pt x="93" y="220"/>
                  </a:lnTo>
                  <a:lnTo>
                    <a:pt x="82" y="224"/>
                  </a:lnTo>
                  <a:lnTo>
                    <a:pt x="71" y="228"/>
                  </a:lnTo>
                  <a:lnTo>
                    <a:pt x="59" y="232"/>
                  </a:lnTo>
                  <a:lnTo>
                    <a:pt x="48" y="234"/>
                  </a:lnTo>
                  <a:lnTo>
                    <a:pt x="37" y="236"/>
                  </a:lnTo>
                  <a:lnTo>
                    <a:pt x="25" y="238"/>
                  </a:lnTo>
                  <a:lnTo>
                    <a:pt x="12" y="239"/>
                  </a:lnTo>
                  <a:lnTo>
                    <a:pt x="0" y="239"/>
                  </a:lnTo>
                  <a:lnTo>
                    <a:pt x="0" y="270"/>
                  </a:lnTo>
                  <a:lnTo>
                    <a:pt x="14" y="270"/>
                  </a:lnTo>
                  <a:lnTo>
                    <a:pt x="28" y="269"/>
                  </a:lnTo>
                  <a:lnTo>
                    <a:pt x="41" y="267"/>
                  </a:lnTo>
                  <a:lnTo>
                    <a:pt x="54" y="265"/>
                  </a:lnTo>
                  <a:lnTo>
                    <a:pt x="68" y="262"/>
                  </a:lnTo>
                  <a:lnTo>
                    <a:pt x="81" y="258"/>
                  </a:lnTo>
                  <a:lnTo>
                    <a:pt x="93" y="254"/>
                  </a:lnTo>
                  <a:lnTo>
                    <a:pt x="105" y="249"/>
                  </a:lnTo>
                  <a:lnTo>
                    <a:pt x="118" y="244"/>
                  </a:lnTo>
                  <a:lnTo>
                    <a:pt x="129" y="238"/>
                  </a:lnTo>
                  <a:lnTo>
                    <a:pt x="140" y="232"/>
                  </a:lnTo>
                  <a:lnTo>
                    <a:pt x="151" y="224"/>
                  </a:lnTo>
                  <a:lnTo>
                    <a:pt x="162" y="217"/>
                  </a:lnTo>
                  <a:lnTo>
                    <a:pt x="172" y="209"/>
                  </a:lnTo>
                  <a:lnTo>
                    <a:pt x="182" y="200"/>
                  </a:lnTo>
                  <a:lnTo>
                    <a:pt x="191" y="192"/>
                  </a:lnTo>
                  <a:lnTo>
                    <a:pt x="200" y="182"/>
                  </a:lnTo>
                  <a:lnTo>
                    <a:pt x="209" y="172"/>
                  </a:lnTo>
                  <a:lnTo>
                    <a:pt x="217" y="162"/>
                  </a:lnTo>
                  <a:lnTo>
                    <a:pt x="225" y="151"/>
                  </a:lnTo>
                  <a:lnTo>
                    <a:pt x="232" y="141"/>
                  </a:lnTo>
                  <a:lnTo>
                    <a:pt x="238" y="129"/>
                  </a:lnTo>
                  <a:lnTo>
                    <a:pt x="244" y="117"/>
                  </a:lnTo>
                  <a:lnTo>
                    <a:pt x="249" y="105"/>
                  </a:lnTo>
                  <a:lnTo>
                    <a:pt x="255" y="93"/>
                  </a:lnTo>
                  <a:lnTo>
                    <a:pt x="259" y="81"/>
                  </a:lnTo>
                  <a:lnTo>
                    <a:pt x="263" y="67"/>
                  </a:lnTo>
                  <a:lnTo>
                    <a:pt x="266" y="55"/>
                  </a:lnTo>
                  <a:lnTo>
                    <a:pt x="268" y="41"/>
                  </a:lnTo>
                  <a:lnTo>
                    <a:pt x="270" y="28"/>
                  </a:lnTo>
                  <a:lnTo>
                    <a:pt x="271" y="14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7" name="Freeform 185">
              <a:extLst>
                <a:ext uri="{FF2B5EF4-FFF2-40B4-BE49-F238E27FC236}">
                  <a16:creationId xmlns:a16="http://schemas.microsoft.com/office/drawing/2014/main" id="{61E7F801-11A4-4AEA-B8B3-89F28DB6D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2769"/>
              <a:ext cx="67" cy="68"/>
            </a:xfrm>
            <a:custGeom>
              <a:avLst/>
              <a:gdLst>
                <a:gd name="T0" fmla="*/ 0 w 271"/>
                <a:gd name="T1" fmla="*/ 32 h 270"/>
                <a:gd name="T2" fmla="*/ 25 w 271"/>
                <a:gd name="T3" fmla="*/ 33 h 270"/>
                <a:gd name="T4" fmla="*/ 48 w 271"/>
                <a:gd name="T5" fmla="*/ 36 h 270"/>
                <a:gd name="T6" fmla="*/ 71 w 271"/>
                <a:gd name="T7" fmla="*/ 43 h 270"/>
                <a:gd name="T8" fmla="*/ 93 w 271"/>
                <a:gd name="T9" fmla="*/ 51 h 270"/>
                <a:gd name="T10" fmla="*/ 114 w 271"/>
                <a:gd name="T11" fmla="*/ 61 h 270"/>
                <a:gd name="T12" fmla="*/ 133 w 271"/>
                <a:gd name="T13" fmla="*/ 73 h 270"/>
                <a:gd name="T14" fmla="*/ 151 w 271"/>
                <a:gd name="T15" fmla="*/ 86 h 270"/>
                <a:gd name="T16" fmla="*/ 169 w 271"/>
                <a:gd name="T17" fmla="*/ 102 h 270"/>
                <a:gd name="T18" fmla="*/ 184 w 271"/>
                <a:gd name="T19" fmla="*/ 119 h 270"/>
                <a:gd name="T20" fmla="*/ 198 w 271"/>
                <a:gd name="T21" fmla="*/ 137 h 270"/>
                <a:gd name="T22" fmla="*/ 210 w 271"/>
                <a:gd name="T23" fmla="*/ 157 h 270"/>
                <a:gd name="T24" fmla="*/ 220 w 271"/>
                <a:gd name="T25" fmla="*/ 177 h 270"/>
                <a:gd name="T26" fmla="*/ 228 w 271"/>
                <a:gd name="T27" fmla="*/ 200 h 270"/>
                <a:gd name="T28" fmla="*/ 234 w 271"/>
                <a:gd name="T29" fmla="*/ 222 h 270"/>
                <a:gd name="T30" fmla="*/ 237 w 271"/>
                <a:gd name="T31" fmla="*/ 246 h 270"/>
                <a:gd name="T32" fmla="*/ 239 w 271"/>
                <a:gd name="T33" fmla="*/ 270 h 270"/>
                <a:gd name="T34" fmla="*/ 271 w 271"/>
                <a:gd name="T35" fmla="*/ 257 h 270"/>
                <a:gd name="T36" fmla="*/ 268 w 271"/>
                <a:gd name="T37" fmla="*/ 229 h 270"/>
                <a:gd name="T38" fmla="*/ 263 w 271"/>
                <a:gd name="T39" fmla="*/ 203 h 270"/>
                <a:gd name="T40" fmla="*/ 255 w 271"/>
                <a:gd name="T41" fmla="*/ 177 h 270"/>
                <a:gd name="T42" fmla="*/ 244 w 271"/>
                <a:gd name="T43" fmla="*/ 154 h 270"/>
                <a:gd name="T44" fmla="*/ 232 w 271"/>
                <a:gd name="T45" fmla="*/ 130 h 270"/>
                <a:gd name="T46" fmla="*/ 217 w 271"/>
                <a:gd name="T47" fmla="*/ 109 h 270"/>
                <a:gd name="T48" fmla="*/ 200 w 271"/>
                <a:gd name="T49" fmla="*/ 89 h 270"/>
                <a:gd name="T50" fmla="*/ 182 w 271"/>
                <a:gd name="T51" fmla="*/ 70 h 270"/>
                <a:gd name="T52" fmla="*/ 162 w 271"/>
                <a:gd name="T53" fmla="*/ 54 h 270"/>
                <a:gd name="T54" fmla="*/ 140 w 271"/>
                <a:gd name="T55" fmla="*/ 40 h 270"/>
                <a:gd name="T56" fmla="*/ 118 w 271"/>
                <a:gd name="T57" fmla="*/ 26 h 270"/>
                <a:gd name="T58" fmla="*/ 93 w 271"/>
                <a:gd name="T59" fmla="*/ 16 h 270"/>
                <a:gd name="T60" fmla="*/ 68 w 271"/>
                <a:gd name="T61" fmla="*/ 9 h 270"/>
                <a:gd name="T62" fmla="*/ 41 w 271"/>
                <a:gd name="T63" fmla="*/ 3 h 270"/>
                <a:gd name="T64" fmla="*/ 14 w 271"/>
                <a:gd name="T65" fmla="*/ 1 h 270"/>
                <a:gd name="T66" fmla="*/ 0 w 271"/>
                <a:gd name="T6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270">
                  <a:moveTo>
                    <a:pt x="0" y="32"/>
                  </a:moveTo>
                  <a:lnTo>
                    <a:pt x="0" y="32"/>
                  </a:lnTo>
                  <a:lnTo>
                    <a:pt x="12" y="32"/>
                  </a:lnTo>
                  <a:lnTo>
                    <a:pt x="25" y="33"/>
                  </a:lnTo>
                  <a:lnTo>
                    <a:pt x="37" y="34"/>
                  </a:lnTo>
                  <a:lnTo>
                    <a:pt x="48" y="36"/>
                  </a:lnTo>
                  <a:lnTo>
                    <a:pt x="59" y="40"/>
                  </a:lnTo>
                  <a:lnTo>
                    <a:pt x="71" y="43"/>
                  </a:lnTo>
                  <a:lnTo>
                    <a:pt x="82" y="47"/>
                  </a:lnTo>
                  <a:lnTo>
                    <a:pt x="93" y="51"/>
                  </a:lnTo>
                  <a:lnTo>
                    <a:pt x="103" y="56"/>
                  </a:lnTo>
                  <a:lnTo>
                    <a:pt x="114" y="61"/>
                  </a:lnTo>
                  <a:lnTo>
                    <a:pt x="124" y="66"/>
                  </a:lnTo>
                  <a:lnTo>
                    <a:pt x="133" y="73"/>
                  </a:lnTo>
                  <a:lnTo>
                    <a:pt x="143" y="79"/>
                  </a:lnTo>
                  <a:lnTo>
                    <a:pt x="151" y="86"/>
                  </a:lnTo>
                  <a:lnTo>
                    <a:pt x="161" y="94"/>
                  </a:lnTo>
                  <a:lnTo>
                    <a:pt x="169" y="102"/>
                  </a:lnTo>
                  <a:lnTo>
                    <a:pt x="177" y="110"/>
                  </a:lnTo>
                  <a:lnTo>
                    <a:pt x="184" y="119"/>
                  </a:lnTo>
                  <a:lnTo>
                    <a:pt x="191" y="128"/>
                  </a:lnTo>
                  <a:lnTo>
                    <a:pt x="198" y="137"/>
                  </a:lnTo>
                  <a:lnTo>
                    <a:pt x="205" y="147"/>
                  </a:lnTo>
                  <a:lnTo>
                    <a:pt x="210" y="157"/>
                  </a:lnTo>
                  <a:lnTo>
                    <a:pt x="216" y="167"/>
                  </a:lnTo>
                  <a:lnTo>
                    <a:pt x="220" y="177"/>
                  </a:lnTo>
                  <a:lnTo>
                    <a:pt x="224" y="188"/>
                  </a:lnTo>
                  <a:lnTo>
                    <a:pt x="228" y="200"/>
                  </a:lnTo>
                  <a:lnTo>
                    <a:pt x="231" y="211"/>
                  </a:lnTo>
                  <a:lnTo>
                    <a:pt x="234" y="222"/>
                  </a:lnTo>
                  <a:lnTo>
                    <a:pt x="236" y="234"/>
                  </a:lnTo>
                  <a:lnTo>
                    <a:pt x="237" y="246"/>
                  </a:lnTo>
                  <a:lnTo>
                    <a:pt x="238" y="258"/>
                  </a:lnTo>
                  <a:lnTo>
                    <a:pt x="239" y="270"/>
                  </a:lnTo>
                  <a:lnTo>
                    <a:pt x="271" y="270"/>
                  </a:lnTo>
                  <a:lnTo>
                    <a:pt x="271" y="257"/>
                  </a:lnTo>
                  <a:lnTo>
                    <a:pt x="270" y="243"/>
                  </a:lnTo>
                  <a:lnTo>
                    <a:pt x="268" y="229"/>
                  </a:lnTo>
                  <a:lnTo>
                    <a:pt x="266" y="216"/>
                  </a:lnTo>
                  <a:lnTo>
                    <a:pt x="263" y="203"/>
                  </a:lnTo>
                  <a:lnTo>
                    <a:pt x="259" y="191"/>
                  </a:lnTo>
                  <a:lnTo>
                    <a:pt x="255" y="177"/>
                  </a:lnTo>
                  <a:lnTo>
                    <a:pt x="249" y="165"/>
                  </a:lnTo>
                  <a:lnTo>
                    <a:pt x="244" y="154"/>
                  </a:lnTo>
                  <a:lnTo>
                    <a:pt x="238" y="142"/>
                  </a:lnTo>
                  <a:lnTo>
                    <a:pt x="232" y="130"/>
                  </a:lnTo>
                  <a:lnTo>
                    <a:pt x="225" y="119"/>
                  </a:lnTo>
                  <a:lnTo>
                    <a:pt x="217" y="109"/>
                  </a:lnTo>
                  <a:lnTo>
                    <a:pt x="209" y="99"/>
                  </a:lnTo>
                  <a:lnTo>
                    <a:pt x="200" y="89"/>
                  </a:lnTo>
                  <a:lnTo>
                    <a:pt x="191" y="79"/>
                  </a:lnTo>
                  <a:lnTo>
                    <a:pt x="182" y="70"/>
                  </a:lnTo>
                  <a:lnTo>
                    <a:pt x="172" y="62"/>
                  </a:lnTo>
                  <a:lnTo>
                    <a:pt x="162" y="54"/>
                  </a:lnTo>
                  <a:lnTo>
                    <a:pt x="151" y="47"/>
                  </a:lnTo>
                  <a:lnTo>
                    <a:pt x="140" y="40"/>
                  </a:lnTo>
                  <a:lnTo>
                    <a:pt x="129" y="32"/>
                  </a:lnTo>
                  <a:lnTo>
                    <a:pt x="118" y="26"/>
                  </a:lnTo>
                  <a:lnTo>
                    <a:pt x="105" y="21"/>
                  </a:lnTo>
                  <a:lnTo>
                    <a:pt x="93" y="16"/>
                  </a:lnTo>
                  <a:lnTo>
                    <a:pt x="81" y="12"/>
                  </a:lnTo>
                  <a:lnTo>
                    <a:pt x="68" y="9"/>
                  </a:lnTo>
                  <a:lnTo>
                    <a:pt x="54" y="6"/>
                  </a:lnTo>
                  <a:lnTo>
                    <a:pt x="41" y="3"/>
                  </a:lnTo>
                  <a:lnTo>
                    <a:pt x="28" y="2"/>
                  </a:lnTo>
                  <a:lnTo>
                    <a:pt x="1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8" name="Freeform 186">
              <a:extLst>
                <a:ext uri="{FF2B5EF4-FFF2-40B4-BE49-F238E27FC236}">
                  <a16:creationId xmlns:a16="http://schemas.microsoft.com/office/drawing/2014/main" id="{C99150F5-0B69-4704-AB6B-908A0B00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2769"/>
              <a:ext cx="68" cy="68"/>
            </a:xfrm>
            <a:custGeom>
              <a:avLst/>
              <a:gdLst>
                <a:gd name="T0" fmla="*/ 32 w 271"/>
                <a:gd name="T1" fmla="*/ 270 h 270"/>
                <a:gd name="T2" fmla="*/ 34 w 271"/>
                <a:gd name="T3" fmla="*/ 246 h 270"/>
                <a:gd name="T4" fmla="*/ 37 w 271"/>
                <a:gd name="T5" fmla="*/ 222 h 270"/>
                <a:gd name="T6" fmla="*/ 43 w 271"/>
                <a:gd name="T7" fmla="*/ 200 h 270"/>
                <a:gd name="T8" fmla="*/ 51 w 271"/>
                <a:gd name="T9" fmla="*/ 177 h 270"/>
                <a:gd name="T10" fmla="*/ 62 w 271"/>
                <a:gd name="T11" fmla="*/ 157 h 270"/>
                <a:gd name="T12" fmla="*/ 73 w 271"/>
                <a:gd name="T13" fmla="*/ 137 h 270"/>
                <a:gd name="T14" fmla="*/ 87 w 271"/>
                <a:gd name="T15" fmla="*/ 119 h 270"/>
                <a:gd name="T16" fmla="*/ 102 w 271"/>
                <a:gd name="T17" fmla="*/ 102 h 270"/>
                <a:gd name="T18" fmla="*/ 120 w 271"/>
                <a:gd name="T19" fmla="*/ 86 h 270"/>
                <a:gd name="T20" fmla="*/ 138 w 271"/>
                <a:gd name="T21" fmla="*/ 73 h 270"/>
                <a:gd name="T22" fmla="*/ 158 w 271"/>
                <a:gd name="T23" fmla="*/ 61 h 270"/>
                <a:gd name="T24" fmla="*/ 178 w 271"/>
                <a:gd name="T25" fmla="*/ 51 h 270"/>
                <a:gd name="T26" fmla="*/ 201 w 271"/>
                <a:gd name="T27" fmla="*/ 43 h 270"/>
                <a:gd name="T28" fmla="*/ 223 w 271"/>
                <a:gd name="T29" fmla="*/ 36 h 270"/>
                <a:gd name="T30" fmla="*/ 247 w 271"/>
                <a:gd name="T31" fmla="*/ 33 h 270"/>
                <a:gd name="T32" fmla="*/ 271 w 271"/>
                <a:gd name="T33" fmla="*/ 32 h 270"/>
                <a:gd name="T34" fmla="*/ 257 w 271"/>
                <a:gd name="T35" fmla="*/ 1 h 270"/>
                <a:gd name="T36" fmla="*/ 230 w 271"/>
                <a:gd name="T37" fmla="*/ 3 h 270"/>
                <a:gd name="T38" fmla="*/ 204 w 271"/>
                <a:gd name="T39" fmla="*/ 9 h 270"/>
                <a:gd name="T40" fmla="*/ 178 w 271"/>
                <a:gd name="T41" fmla="*/ 16 h 270"/>
                <a:gd name="T42" fmla="*/ 154 w 271"/>
                <a:gd name="T43" fmla="*/ 26 h 270"/>
                <a:gd name="T44" fmla="*/ 131 w 271"/>
                <a:gd name="T45" fmla="*/ 40 h 270"/>
                <a:gd name="T46" fmla="*/ 110 w 271"/>
                <a:gd name="T47" fmla="*/ 54 h 270"/>
                <a:gd name="T48" fmla="*/ 89 w 271"/>
                <a:gd name="T49" fmla="*/ 70 h 270"/>
                <a:gd name="T50" fmla="*/ 71 w 271"/>
                <a:gd name="T51" fmla="*/ 89 h 270"/>
                <a:gd name="T52" fmla="*/ 54 w 271"/>
                <a:gd name="T53" fmla="*/ 109 h 270"/>
                <a:gd name="T54" fmla="*/ 39 w 271"/>
                <a:gd name="T55" fmla="*/ 130 h 270"/>
                <a:gd name="T56" fmla="*/ 27 w 271"/>
                <a:gd name="T57" fmla="*/ 154 h 270"/>
                <a:gd name="T58" fmla="*/ 17 w 271"/>
                <a:gd name="T59" fmla="*/ 177 h 270"/>
                <a:gd name="T60" fmla="*/ 8 w 271"/>
                <a:gd name="T61" fmla="*/ 203 h 270"/>
                <a:gd name="T62" fmla="*/ 3 w 271"/>
                <a:gd name="T63" fmla="*/ 229 h 270"/>
                <a:gd name="T64" fmla="*/ 0 w 271"/>
                <a:gd name="T65" fmla="*/ 257 h 270"/>
                <a:gd name="T66" fmla="*/ 0 w 271"/>
                <a:gd name="T6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270">
                  <a:moveTo>
                    <a:pt x="32" y="270"/>
                  </a:moveTo>
                  <a:lnTo>
                    <a:pt x="32" y="270"/>
                  </a:lnTo>
                  <a:lnTo>
                    <a:pt x="33" y="258"/>
                  </a:lnTo>
                  <a:lnTo>
                    <a:pt x="34" y="246"/>
                  </a:lnTo>
                  <a:lnTo>
                    <a:pt x="35" y="234"/>
                  </a:lnTo>
                  <a:lnTo>
                    <a:pt x="37" y="222"/>
                  </a:lnTo>
                  <a:lnTo>
                    <a:pt x="40" y="211"/>
                  </a:lnTo>
                  <a:lnTo>
                    <a:pt x="43" y="200"/>
                  </a:lnTo>
                  <a:lnTo>
                    <a:pt x="47" y="188"/>
                  </a:lnTo>
                  <a:lnTo>
                    <a:pt x="51" y="177"/>
                  </a:lnTo>
                  <a:lnTo>
                    <a:pt x="55" y="167"/>
                  </a:lnTo>
                  <a:lnTo>
                    <a:pt x="62" y="157"/>
                  </a:lnTo>
                  <a:lnTo>
                    <a:pt x="67" y="147"/>
                  </a:lnTo>
                  <a:lnTo>
                    <a:pt x="73" y="137"/>
                  </a:lnTo>
                  <a:lnTo>
                    <a:pt x="80" y="128"/>
                  </a:lnTo>
                  <a:lnTo>
                    <a:pt x="87" y="119"/>
                  </a:lnTo>
                  <a:lnTo>
                    <a:pt x="94" y="110"/>
                  </a:lnTo>
                  <a:lnTo>
                    <a:pt x="102" y="102"/>
                  </a:lnTo>
                  <a:lnTo>
                    <a:pt x="111" y="94"/>
                  </a:lnTo>
                  <a:lnTo>
                    <a:pt x="120" y="86"/>
                  </a:lnTo>
                  <a:lnTo>
                    <a:pt x="128" y="79"/>
                  </a:lnTo>
                  <a:lnTo>
                    <a:pt x="138" y="73"/>
                  </a:lnTo>
                  <a:lnTo>
                    <a:pt x="147" y="66"/>
                  </a:lnTo>
                  <a:lnTo>
                    <a:pt x="158" y="61"/>
                  </a:lnTo>
                  <a:lnTo>
                    <a:pt x="168" y="56"/>
                  </a:lnTo>
                  <a:lnTo>
                    <a:pt x="178" y="51"/>
                  </a:lnTo>
                  <a:lnTo>
                    <a:pt x="189" y="47"/>
                  </a:lnTo>
                  <a:lnTo>
                    <a:pt x="201" y="43"/>
                  </a:lnTo>
                  <a:lnTo>
                    <a:pt x="212" y="40"/>
                  </a:lnTo>
                  <a:lnTo>
                    <a:pt x="223" y="36"/>
                  </a:lnTo>
                  <a:lnTo>
                    <a:pt x="234" y="34"/>
                  </a:lnTo>
                  <a:lnTo>
                    <a:pt x="247" y="33"/>
                  </a:lnTo>
                  <a:lnTo>
                    <a:pt x="259" y="32"/>
                  </a:lnTo>
                  <a:lnTo>
                    <a:pt x="271" y="32"/>
                  </a:lnTo>
                  <a:lnTo>
                    <a:pt x="271" y="0"/>
                  </a:lnTo>
                  <a:lnTo>
                    <a:pt x="257" y="1"/>
                  </a:lnTo>
                  <a:lnTo>
                    <a:pt x="244" y="2"/>
                  </a:lnTo>
                  <a:lnTo>
                    <a:pt x="230" y="3"/>
                  </a:lnTo>
                  <a:lnTo>
                    <a:pt x="217" y="6"/>
                  </a:lnTo>
                  <a:lnTo>
                    <a:pt x="204" y="9"/>
                  </a:lnTo>
                  <a:lnTo>
                    <a:pt x="190" y="12"/>
                  </a:lnTo>
                  <a:lnTo>
                    <a:pt x="178" y="16"/>
                  </a:lnTo>
                  <a:lnTo>
                    <a:pt x="166" y="21"/>
                  </a:lnTo>
                  <a:lnTo>
                    <a:pt x="154" y="26"/>
                  </a:lnTo>
                  <a:lnTo>
                    <a:pt x="142" y="32"/>
                  </a:lnTo>
                  <a:lnTo>
                    <a:pt x="131" y="40"/>
                  </a:lnTo>
                  <a:lnTo>
                    <a:pt x="120" y="47"/>
                  </a:lnTo>
                  <a:lnTo>
                    <a:pt x="110" y="54"/>
                  </a:lnTo>
                  <a:lnTo>
                    <a:pt x="99" y="62"/>
                  </a:lnTo>
                  <a:lnTo>
                    <a:pt x="89" y="70"/>
                  </a:lnTo>
                  <a:lnTo>
                    <a:pt x="80" y="79"/>
                  </a:lnTo>
                  <a:lnTo>
                    <a:pt x="71" y="89"/>
                  </a:lnTo>
                  <a:lnTo>
                    <a:pt x="63" y="99"/>
                  </a:lnTo>
                  <a:lnTo>
                    <a:pt x="54" y="109"/>
                  </a:lnTo>
                  <a:lnTo>
                    <a:pt x="46" y="119"/>
                  </a:lnTo>
                  <a:lnTo>
                    <a:pt x="39" y="130"/>
                  </a:lnTo>
                  <a:lnTo>
                    <a:pt x="33" y="142"/>
                  </a:lnTo>
                  <a:lnTo>
                    <a:pt x="27" y="154"/>
                  </a:lnTo>
                  <a:lnTo>
                    <a:pt x="22" y="165"/>
                  </a:lnTo>
                  <a:lnTo>
                    <a:pt x="17" y="177"/>
                  </a:lnTo>
                  <a:lnTo>
                    <a:pt x="13" y="191"/>
                  </a:lnTo>
                  <a:lnTo>
                    <a:pt x="8" y="203"/>
                  </a:lnTo>
                  <a:lnTo>
                    <a:pt x="5" y="216"/>
                  </a:lnTo>
                  <a:lnTo>
                    <a:pt x="3" y="229"/>
                  </a:lnTo>
                  <a:lnTo>
                    <a:pt x="1" y="243"/>
                  </a:lnTo>
                  <a:lnTo>
                    <a:pt x="0" y="257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32" y="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9" name="Freeform 187">
              <a:extLst>
                <a:ext uri="{FF2B5EF4-FFF2-40B4-BE49-F238E27FC236}">
                  <a16:creationId xmlns:a16="http://schemas.microsoft.com/office/drawing/2014/main" id="{E68BB613-6583-41A6-B8D6-FEADE634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2837"/>
              <a:ext cx="68" cy="67"/>
            </a:xfrm>
            <a:custGeom>
              <a:avLst/>
              <a:gdLst>
                <a:gd name="T0" fmla="*/ 271 w 271"/>
                <a:gd name="T1" fmla="*/ 239 h 270"/>
                <a:gd name="T2" fmla="*/ 247 w 271"/>
                <a:gd name="T3" fmla="*/ 238 h 270"/>
                <a:gd name="T4" fmla="*/ 223 w 271"/>
                <a:gd name="T5" fmla="*/ 234 h 270"/>
                <a:gd name="T6" fmla="*/ 201 w 271"/>
                <a:gd name="T7" fmla="*/ 228 h 270"/>
                <a:gd name="T8" fmla="*/ 178 w 271"/>
                <a:gd name="T9" fmla="*/ 220 h 270"/>
                <a:gd name="T10" fmla="*/ 158 w 271"/>
                <a:gd name="T11" fmla="*/ 210 h 270"/>
                <a:gd name="T12" fmla="*/ 138 w 271"/>
                <a:gd name="T13" fmla="*/ 198 h 270"/>
                <a:gd name="T14" fmla="*/ 120 w 271"/>
                <a:gd name="T15" fmla="*/ 184 h 270"/>
                <a:gd name="T16" fmla="*/ 102 w 271"/>
                <a:gd name="T17" fmla="*/ 168 h 270"/>
                <a:gd name="T18" fmla="*/ 87 w 271"/>
                <a:gd name="T19" fmla="*/ 152 h 270"/>
                <a:gd name="T20" fmla="*/ 73 w 271"/>
                <a:gd name="T21" fmla="*/ 134 h 270"/>
                <a:gd name="T22" fmla="*/ 62 w 271"/>
                <a:gd name="T23" fmla="*/ 113 h 270"/>
                <a:gd name="T24" fmla="*/ 51 w 271"/>
                <a:gd name="T25" fmla="*/ 93 h 270"/>
                <a:gd name="T26" fmla="*/ 43 w 271"/>
                <a:gd name="T27" fmla="*/ 71 h 270"/>
                <a:gd name="T28" fmla="*/ 37 w 271"/>
                <a:gd name="T29" fmla="*/ 48 h 270"/>
                <a:gd name="T30" fmla="*/ 34 w 271"/>
                <a:gd name="T31" fmla="*/ 25 h 270"/>
                <a:gd name="T32" fmla="*/ 32 w 271"/>
                <a:gd name="T33" fmla="*/ 0 h 270"/>
                <a:gd name="T34" fmla="*/ 0 w 271"/>
                <a:gd name="T35" fmla="*/ 14 h 270"/>
                <a:gd name="T36" fmla="*/ 3 w 271"/>
                <a:gd name="T37" fmla="*/ 41 h 270"/>
                <a:gd name="T38" fmla="*/ 8 w 271"/>
                <a:gd name="T39" fmla="*/ 67 h 270"/>
                <a:gd name="T40" fmla="*/ 17 w 271"/>
                <a:gd name="T41" fmla="*/ 93 h 270"/>
                <a:gd name="T42" fmla="*/ 27 w 271"/>
                <a:gd name="T43" fmla="*/ 117 h 270"/>
                <a:gd name="T44" fmla="*/ 39 w 271"/>
                <a:gd name="T45" fmla="*/ 141 h 270"/>
                <a:gd name="T46" fmla="*/ 54 w 271"/>
                <a:gd name="T47" fmla="*/ 162 h 270"/>
                <a:gd name="T48" fmla="*/ 71 w 271"/>
                <a:gd name="T49" fmla="*/ 182 h 270"/>
                <a:gd name="T50" fmla="*/ 89 w 271"/>
                <a:gd name="T51" fmla="*/ 200 h 270"/>
                <a:gd name="T52" fmla="*/ 110 w 271"/>
                <a:gd name="T53" fmla="*/ 217 h 270"/>
                <a:gd name="T54" fmla="*/ 131 w 271"/>
                <a:gd name="T55" fmla="*/ 232 h 270"/>
                <a:gd name="T56" fmla="*/ 154 w 271"/>
                <a:gd name="T57" fmla="*/ 244 h 270"/>
                <a:gd name="T58" fmla="*/ 178 w 271"/>
                <a:gd name="T59" fmla="*/ 254 h 270"/>
                <a:gd name="T60" fmla="*/ 204 w 271"/>
                <a:gd name="T61" fmla="*/ 262 h 270"/>
                <a:gd name="T62" fmla="*/ 230 w 271"/>
                <a:gd name="T63" fmla="*/ 267 h 270"/>
                <a:gd name="T64" fmla="*/ 257 w 271"/>
                <a:gd name="T65" fmla="*/ 270 h 270"/>
                <a:gd name="T66" fmla="*/ 271 w 271"/>
                <a:gd name="T6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270">
                  <a:moveTo>
                    <a:pt x="271" y="239"/>
                  </a:moveTo>
                  <a:lnTo>
                    <a:pt x="271" y="239"/>
                  </a:lnTo>
                  <a:lnTo>
                    <a:pt x="259" y="239"/>
                  </a:lnTo>
                  <a:lnTo>
                    <a:pt x="247" y="238"/>
                  </a:lnTo>
                  <a:lnTo>
                    <a:pt x="234" y="236"/>
                  </a:lnTo>
                  <a:lnTo>
                    <a:pt x="223" y="234"/>
                  </a:lnTo>
                  <a:lnTo>
                    <a:pt x="212" y="232"/>
                  </a:lnTo>
                  <a:lnTo>
                    <a:pt x="201" y="228"/>
                  </a:lnTo>
                  <a:lnTo>
                    <a:pt x="189" y="224"/>
                  </a:lnTo>
                  <a:lnTo>
                    <a:pt x="178" y="220"/>
                  </a:lnTo>
                  <a:lnTo>
                    <a:pt x="168" y="215"/>
                  </a:lnTo>
                  <a:lnTo>
                    <a:pt x="158" y="210"/>
                  </a:lnTo>
                  <a:lnTo>
                    <a:pt x="147" y="204"/>
                  </a:lnTo>
                  <a:lnTo>
                    <a:pt x="138" y="198"/>
                  </a:lnTo>
                  <a:lnTo>
                    <a:pt x="128" y="191"/>
                  </a:lnTo>
                  <a:lnTo>
                    <a:pt x="120" y="184"/>
                  </a:lnTo>
                  <a:lnTo>
                    <a:pt x="111" y="177"/>
                  </a:lnTo>
                  <a:lnTo>
                    <a:pt x="102" y="168"/>
                  </a:lnTo>
                  <a:lnTo>
                    <a:pt x="94" y="160"/>
                  </a:lnTo>
                  <a:lnTo>
                    <a:pt x="87" y="152"/>
                  </a:lnTo>
                  <a:lnTo>
                    <a:pt x="80" y="143"/>
                  </a:lnTo>
                  <a:lnTo>
                    <a:pt x="73" y="134"/>
                  </a:lnTo>
                  <a:lnTo>
                    <a:pt x="67" y="123"/>
                  </a:lnTo>
                  <a:lnTo>
                    <a:pt x="62" y="113"/>
                  </a:lnTo>
                  <a:lnTo>
                    <a:pt x="55" y="103"/>
                  </a:lnTo>
                  <a:lnTo>
                    <a:pt x="51" y="93"/>
                  </a:lnTo>
                  <a:lnTo>
                    <a:pt x="47" y="82"/>
                  </a:lnTo>
                  <a:lnTo>
                    <a:pt x="43" y="71"/>
                  </a:lnTo>
                  <a:lnTo>
                    <a:pt x="40" y="60"/>
                  </a:lnTo>
                  <a:lnTo>
                    <a:pt x="37" y="48"/>
                  </a:lnTo>
                  <a:lnTo>
                    <a:pt x="35" y="37"/>
                  </a:lnTo>
                  <a:lnTo>
                    <a:pt x="34" y="25"/>
                  </a:lnTo>
                  <a:lnTo>
                    <a:pt x="33" y="1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41"/>
                  </a:lnTo>
                  <a:lnTo>
                    <a:pt x="5" y="55"/>
                  </a:lnTo>
                  <a:lnTo>
                    <a:pt x="8" y="67"/>
                  </a:lnTo>
                  <a:lnTo>
                    <a:pt x="13" y="81"/>
                  </a:lnTo>
                  <a:lnTo>
                    <a:pt x="17" y="93"/>
                  </a:lnTo>
                  <a:lnTo>
                    <a:pt x="22" y="105"/>
                  </a:lnTo>
                  <a:lnTo>
                    <a:pt x="27" y="117"/>
                  </a:lnTo>
                  <a:lnTo>
                    <a:pt x="33" y="129"/>
                  </a:lnTo>
                  <a:lnTo>
                    <a:pt x="39" y="141"/>
                  </a:lnTo>
                  <a:lnTo>
                    <a:pt x="46" y="151"/>
                  </a:lnTo>
                  <a:lnTo>
                    <a:pt x="54" y="162"/>
                  </a:lnTo>
                  <a:lnTo>
                    <a:pt x="63" y="172"/>
                  </a:lnTo>
                  <a:lnTo>
                    <a:pt x="71" y="182"/>
                  </a:lnTo>
                  <a:lnTo>
                    <a:pt x="80" y="192"/>
                  </a:lnTo>
                  <a:lnTo>
                    <a:pt x="89" y="200"/>
                  </a:lnTo>
                  <a:lnTo>
                    <a:pt x="99" y="209"/>
                  </a:lnTo>
                  <a:lnTo>
                    <a:pt x="110" y="217"/>
                  </a:lnTo>
                  <a:lnTo>
                    <a:pt x="120" y="224"/>
                  </a:lnTo>
                  <a:lnTo>
                    <a:pt x="131" y="232"/>
                  </a:lnTo>
                  <a:lnTo>
                    <a:pt x="142" y="238"/>
                  </a:lnTo>
                  <a:lnTo>
                    <a:pt x="154" y="244"/>
                  </a:lnTo>
                  <a:lnTo>
                    <a:pt x="166" y="249"/>
                  </a:lnTo>
                  <a:lnTo>
                    <a:pt x="178" y="254"/>
                  </a:lnTo>
                  <a:lnTo>
                    <a:pt x="190" y="258"/>
                  </a:lnTo>
                  <a:lnTo>
                    <a:pt x="204" y="262"/>
                  </a:lnTo>
                  <a:lnTo>
                    <a:pt x="217" y="265"/>
                  </a:lnTo>
                  <a:lnTo>
                    <a:pt x="230" y="267"/>
                  </a:lnTo>
                  <a:lnTo>
                    <a:pt x="244" y="269"/>
                  </a:lnTo>
                  <a:lnTo>
                    <a:pt x="257" y="270"/>
                  </a:lnTo>
                  <a:lnTo>
                    <a:pt x="271" y="270"/>
                  </a:lnTo>
                  <a:lnTo>
                    <a:pt x="271" y="270"/>
                  </a:lnTo>
                  <a:lnTo>
                    <a:pt x="271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0" name="Freeform 188">
              <a:extLst>
                <a:ext uri="{FF2B5EF4-FFF2-40B4-BE49-F238E27FC236}">
                  <a16:creationId xmlns:a16="http://schemas.microsoft.com/office/drawing/2014/main" id="{6C405FC6-F578-40F9-BC04-78A4CA7A7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2165"/>
              <a:ext cx="372" cy="313"/>
            </a:xfrm>
            <a:custGeom>
              <a:avLst/>
              <a:gdLst>
                <a:gd name="T0" fmla="*/ 19 w 1489"/>
                <a:gd name="T1" fmla="*/ 222 h 1255"/>
                <a:gd name="T2" fmla="*/ 1009 w 1489"/>
                <a:gd name="T3" fmla="*/ 923 h 1255"/>
                <a:gd name="T4" fmla="*/ 0 w 1489"/>
                <a:gd name="T5" fmla="*/ 923 h 1255"/>
                <a:gd name="T6" fmla="*/ 139 w 1489"/>
                <a:gd name="T7" fmla="*/ 1117 h 1255"/>
                <a:gd name="T8" fmla="*/ 210 w 1489"/>
                <a:gd name="T9" fmla="*/ 1117 h 1255"/>
                <a:gd name="T10" fmla="*/ 281 w 1489"/>
                <a:gd name="T11" fmla="*/ 1119 h 1255"/>
                <a:gd name="T12" fmla="*/ 353 w 1489"/>
                <a:gd name="T13" fmla="*/ 1121 h 1255"/>
                <a:gd name="T14" fmla="*/ 423 w 1489"/>
                <a:gd name="T15" fmla="*/ 1124 h 1255"/>
                <a:gd name="T16" fmla="*/ 495 w 1489"/>
                <a:gd name="T17" fmla="*/ 1130 h 1255"/>
                <a:gd name="T18" fmla="*/ 565 w 1489"/>
                <a:gd name="T19" fmla="*/ 1135 h 1255"/>
                <a:gd name="T20" fmla="*/ 637 w 1489"/>
                <a:gd name="T21" fmla="*/ 1142 h 1255"/>
                <a:gd name="T22" fmla="*/ 707 w 1489"/>
                <a:gd name="T23" fmla="*/ 1149 h 1255"/>
                <a:gd name="T24" fmla="*/ 779 w 1489"/>
                <a:gd name="T25" fmla="*/ 1158 h 1255"/>
                <a:gd name="T26" fmla="*/ 850 w 1489"/>
                <a:gd name="T27" fmla="*/ 1168 h 1255"/>
                <a:gd name="T28" fmla="*/ 921 w 1489"/>
                <a:gd name="T29" fmla="*/ 1180 h 1255"/>
                <a:gd name="T30" fmla="*/ 992 w 1489"/>
                <a:gd name="T31" fmla="*/ 1192 h 1255"/>
                <a:gd name="T32" fmla="*/ 1063 w 1489"/>
                <a:gd name="T33" fmla="*/ 1206 h 1255"/>
                <a:gd name="T34" fmla="*/ 1135 w 1489"/>
                <a:gd name="T35" fmla="*/ 1221 h 1255"/>
                <a:gd name="T36" fmla="*/ 1205 w 1489"/>
                <a:gd name="T37" fmla="*/ 1238 h 1255"/>
                <a:gd name="T38" fmla="*/ 1277 w 1489"/>
                <a:gd name="T39" fmla="*/ 1255 h 1255"/>
                <a:gd name="T40" fmla="*/ 1489 w 1489"/>
                <a:gd name="T41" fmla="*/ 923 h 1255"/>
                <a:gd name="T42" fmla="*/ 139 w 1489"/>
                <a:gd name="T43" fmla="*/ 0 h 1255"/>
                <a:gd name="T44" fmla="*/ 19 w 1489"/>
                <a:gd name="T45" fmla="*/ 222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89" h="1255">
                  <a:moveTo>
                    <a:pt x="19" y="222"/>
                  </a:moveTo>
                  <a:lnTo>
                    <a:pt x="1009" y="923"/>
                  </a:lnTo>
                  <a:lnTo>
                    <a:pt x="0" y="923"/>
                  </a:lnTo>
                  <a:lnTo>
                    <a:pt x="139" y="1117"/>
                  </a:lnTo>
                  <a:lnTo>
                    <a:pt x="210" y="1117"/>
                  </a:lnTo>
                  <a:lnTo>
                    <a:pt x="281" y="1119"/>
                  </a:lnTo>
                  <a:lnTo>
                    <a:pt x="353" y="1121"/>
                  </a:lnTo>
                  <a:lnTo>
                    <a:pt x="423" y="1124"/>
                  </a:lnTo>
                  <a:lnTo>
                    <a:pt x="495" y="1130"/>
                  </a:lnTo>
                  <a:lnTo>
                    <a:pt x="565" y="1135"/>
                  </a:lnTo>
                  <a:lnTo>
                    <a:pt x="637" y="1142"/>
                  </a:lnTo>
                  <a:lnTo>
                    <a:pt x="707" y="1149"/>
                  </a:lnTo>
                  <a:lnTo>
                    <a:pt x="779" y="1158"/>
                  </a:lnTo>
                  <a:lnTo>
                    <a:pt x="850" y="1168"/>
                  </a:lnTo>
                  <a:lnTo>
                    <a:pt x="921" y="1180"/>
                  </a:lnTo>
                  <a:lnTo>
                    <a:pt x="992" y="1192"/>
                  </a:lnTo>
                  <a:lnTo>
                    <a:pt x="1063" y="1206"/>
                  </a:lnTo>
                  <a:lnTo>
                    <a:pt x="1135" y="1221"/>
                  </a:lnTo>
                  <a:lnTo>
                    <a:pt x="1205" y="1238"/>
                  </a:lnTo>
                  <a:lnTo>
                    <a:pt x="1277" y="1255"/>
                  </a:lnTo>
                  <a:lnTo>
                    <a:pt x="1489" y="923"/>
                  </a:lnTo>
                  <a:lnTo>
                    <a:pt x="139" y="0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1" name="Freeform 189">
              <a:extLst>
                <a:ext uri="{FF2B5EF4-FFF2-40B4-BE49-F238E27FC236}">
                  <a16:creationId xmlns:a16="http://schemas.microsoft.com/office/drawing/2014/main" id="{AF37CE55-4F76-4D07-8BA6-90300AF05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2217"/>
              <a:ext cx="262" cy="182"/>
            </a:xfrm>
            <a:custGeom>
              <a:avLst/>
              <a:gdLst>
                <a:gd name="T0" fmla="*/ 1000 w 1049"/>
                <a:gd name="T1" fmla="*/ 731 h 731"/>
                <a:gd name="T2" fmla="*/ 1009 w 1049"/>
                <a:gd name="T3" fmla="*/ 702 h 731"/>
                <a:gd name="T4" fmla="*/ 19 w 1049"/>
                <a:gd name="T5" fmla="*/ 0 h 731"/>
                <a:gd name="T6" fmla="*/ 0 w 1049"/>
                <a:gd name="T7" fmla="*/ 27 h 731"/>
                <a:gd name="T8" fmla="*/ 990 w 1049"/>
                <a:gd name="T9" fmla="*/ 728 h 731"/>
                <a:gd name="T10" fmla="*/ 1000 w 1049"/>
                <a:gd name="T11" fmla="*/ 699 h 731"/>
                <a:gd name="T12" fmla="*/ 1000 w 1049"/>
                <a:gd name="T13" fmla="*/ 731 h 731"/>
                <a:gd name="T14" fmla="*/ 1049 w 1049"/>
                <a:gd name="T15" fmla="*/ 731 h 731"/>
                <a:gd name="T16" fmla="*/ 1009 w 1049"/>
                <a:gd name="T17" fmla="*/ 702 h 731"/>
                <a:gd name="T18" fmla="*/ 1000 w 1049"/>
                <a:gd name="T19" fmla="*/ 731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9" h="731">
                  <a:moveTo>
                    <a:pt x="1000" y="731"/>
                  </a:moveTo>
                  <a:lnTo>
                    <a:pt x="1009" y="702"/>
                  </a:lnTo>
                  <a:lnTo>
                    <a:pt x="19" y="0"/>
                  </a:lnTo>
                  <a:lnTo>
                    <a:pt x="0" y="27"/>
                  </a:lnTo>
                  <a:lnTo>
                    <a:pt x="990" y="728"/>
                  </a:lnTo>
                  <a:lnTo>
                    <a:pt x="1000" y="699"/>
                  </a:lnTo>
                  <a:lnTo>
                    <a:pt x="1000" y="731"/>
                  </a:lnTo>
                  <a:lnTo>
                    <a:pt x="1049" y="731"/>
                  </a:lnTo>
                  <a:lnTo>
                    <a:pt x="1009" y="702"/>
                  </a:lnTo>
                  <a:lnTo>
                    <a:pt x="1000" y="7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2" name="Freeform 190">
              <a:extLst>
                <a:ext uri="{FF2B5EF4-FFF2-40B4-BE49-F238E27FC236}">
                  <a16:creationId xmlns:a16="http://schemas.microsoft.com/office/drawing/2014/main" id="{EFB181AB-43A4-4921-A0E6-70AA4B792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" y="2392"/>
              <a:ext cx="260" cy="7"/>
            </a:xfrm>
            <a:custGeom>
              <a:avLst/>
              <a:gdLst>
                <a:gd name="T0" fmla="*/ 44 w 1040"/>
                <a:gd name="T1" fmla="*/ 7 h 32"/>
                <a:gd name="T2" fmla="*/ 31 w 1040"/>
                <a:gd name="T3" fmla="*/ 32 h 32"/>
                <a:gd name="T4" fmla="*/ 1040 w 1040"/>
                <a:gd name="T5" fmla="*/ 32 h 32"/>
                <a:gd name="T6" fmla="*/ 1040 w 1040"/>
                <a:gd name="T7" fmla="*/ 0 h 32"/>
                <a:gd name="T8" fmla="*/ 31 w 1040"/>
                <a:gd name="T9" fmla="*/ 0 h 32"/>
                <a:gd name="T10" fmla="*/ 18 w 1040"/>
                <a:gd name="T11" fmla="*/ 26 h 32"/>
                <a:gd name="T12" fmla="*/ 31 w 1040"/>
                <a:gd name="T13" fmla="*/ 0 h 32"/>
                <a:gd name="T14" fmla="*/ 0 w 1040"/>
                <a:gd name="T15" fmla="*/ 0 h 32"/>
                <a:gd name="T16" fmla="*/ 18 w 1040"/>
                <a:gd name="T17" fmla="*/ 26 h 32"/>
                <a:gd name="T18" fmla="*/ 44 w 1040"/>
                <a:gd name="T19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0" h="32">
                  <a:moveTo>
                    <a:pt x="44" y="7"/>
                  </a:moveTo>
                  <a:lnTo>
                    <a:pt x="31" y="32"/>
                  </a:lnTo>
                  <a:lnTo>
                    <a:pt x="1040" y="32"/>
                  </a:lnTo>
                  <a:lnTo>
                    <a:pt x="1040" y="0"/>
                  </a:lnTo>
                  <a:lnTo>
                    <a:pt x="31" y="0"/>
                  </a:lnTo>
                  <a:lnTo>
                    <a:pt x="18" y="26"/>
                  </a:lnTo>
                  <a:lnTo>
                    <a:pt x="31" y="0"/>
                  </a:lnTo>
                  <a:lnTo>
                    <a:pt x="0" y="0"/>
                  </a:lnTo>
                  <a:lnTo>
                    <a:pt x="18" y="26"/>
                  </a:lnTo>
                  <a:lnTo>
                    <a:pt x="4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3" name="Freeform 191">
              <a:extLst>
                <a:ext uri="{FF2B5EF4-FFF2-40B4-BE49-F238E27FC236}">
                  <a16:creationId xmlns:a16="http://schemas.microsoft.com/office/drawing/2014/main" id="{87617C56-C3CC-434A-8CAB-519EDCF09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2393"/>
              <a:ext cx="42" cy="55"/>
            </a:xfrm>
            <a:custGeom>
              <a:avLst/>
              <a:gdLst>
                <a:gd name="T0" fmla="*/ 152 w 165"/>
                <a:gd name="T1" fmla="*/ 187 h 219"/>
                <a:gd name="T2" fmla="*/ 165 w 165"/>
                <a:gd name="T3" fmla="*/ 194 h 219"/>
                <a:gd name="T4" fmla="*/ 26 w 165"/>
                <a:gd name="T5" fmla="*/ 0 h 219"/>
                <a:gd name="T6" fmla="*/ 0 w 165"/>
                <a:gd name="T7" fmla="*/ 19 h 219"/>
                <a:gd name="T8" fmla="*/ 139 w 165"/>
                <a:gd name="T9" fmla="*/ 212 h 219"/>
                <a:gd name="T10" fmla="*/ 152 w 165"/>
                <a:gd name="T11" fmla="*/ 219 h 219"/>
                <a:gd name="T12" fmla="*/ 139 w 165"/>
                <a:gd name="T13" fmla="*/ 212 h 219"/>
                <a:gd name="T14" fmla="*/ 144 w 165"/>
                <a:gd name="T15" fmla="*/ 219 h 219"/>
                <a:gd name="T16" fmla="*/ 152 w 165"/>
                <a:gd name="T17" fmla="*/ 219 h 219"/>
                <a:gd name="T18" fmla="*/ 152 w 165"/>
                <a:gd name="T19" fmla="*/ 18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219">
                  <a:moveTo>
                    <a:pt x="152" y="187"/>
                  </a:moveTo>
                  <a:lnTo>
                    <a:pt x="165" y="194"/>
                  </a:lnTo>
                  <a:lnTo>
                    <a:pt x="26" y="0"/>
                  </a:lnTo>
                  <a:lnTo>
                    <a:pt x="0" y="19"/>
                  </a:lnTo>
                  <a:lnTo>
                    <a:pt x="139" y="212"/>
                  </a:lnTo>
                  <a:lnTo>
                    <a:pt x="152" y="219"/>
                  </a:lnTo>
                  <a:lnTo>
                    <a:pt x="139" y="212"/>
                  </a:lnTo>
                  <a:lnTo>
                    <a:pt x="144" y="219"/>
                  </a:lnTo>
                  <a:lnTo>
                    <a:pt x="152" y="219"/>
                  </a:lnTo>
                  <a:lnTo>
                    <a:pt x="152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" name="Freeform 192">
              <a:extLst>
                <a:ext uri="{FF2B5EF4-FFF2-40B4-BE49-F238E27FC236}">
                  <a16:creationId xmlns:a16="http://schemas.microsoft.com/office/drawing/2014/main" id="{557329BB-A83B-4934-83E3-C9C08422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2440"/>
              <a:ext cx="287" cy="43"/>
            </a:xfrm>
            <a:custGeom>
              <a:avLst/>
              <a:gdLst>
                <a:gd name="T0" fmla="*/ 1124 w 1151"/>
                <a:gd name="T1" fmla="*/ 146 h 172"/>
                <a:gd name="T2" fmla="*/ 1142 w 1151"/>
                <a:gd name="T3" fmla="*/ 139 h 172"/>
                <a:gd name="T4" fmla="*/ 1070 w 1151"/>
                <a:gd name="T5" fmla="*/ 121 h 172"/>
                <a:gd name="T6" fmla="*/ 999 w 1151"/>
                <a:gd name="T7" fmla="*/ 105 h 172"/>
                <a:gd name="T8" fmla="*/ 927 w 1151"/>
                <a:gd name="T9" fmla="*/ 90 h 172"/>
                <a:gd name="T10" fmla="*/ 857 w 1151"/>
                <a:gd name="T11" fmla="*/ 75 h 172"/>
                <a:gd name="T12" fmla="*/ 785 w 1151"/>
                <a:gd name="T13" fmla="*/ 63 h 172"/>
                <a:gd name="T14" fmla="*/ 713 w 1151"/>
                <a:gd name="T15" fmla="*/ 51 h 172"/>
                <a:gd name="T16" fmla="*/ 642 w 1151"/>
                <a:gd name="T17" fmla="*/ 42 h 172"/>
                <a:gd name="T18" fmla="*/ 570 w 1151"/>
                <a:gd name="T19" fmla="*/ 33 h 172"/>
                <a:gd name="T20" fmla="*/ 499 w 1151"/>
                <a:gd name="T21" fmla="*/ 24 h 172"/>
                <a:gd name="T22" fmla="*/ 428 w 1151"/>
                <a:gd name="T23" fmla="*/ 17 h 172"/>
                <a:gd name="T24" fmla="*/ 357 w 1151"/>
                <a:gd name="T25" fmla="*/ 12 h 172"/>
                <a:gd name="T26" fmla="*/ 285 w 1151"/>
                <a:gd name="T27" fmla="*/ 8 h 172"/>
                <a:gd name="T28" fmla="*/ 214 w 1151"/>
                <a:gd name="T29" fmla="*/ 4 h 172"/>
                <a:gd name="T30" fmla="*/ 142 w 1151"/>
                <a:gd name="T31" fmla="*/ 2 h 172"/>
                <a:gd name="T32" fmla="*/ 72 w 1151"/>
                <a:gd name="T33" fmla="*/ 0 h 172"/>
                <a:gd name="T34" fmla="*/ 0 w 1151"/>
                <a:gd name="T35" fmla="*/ 0 h 172"/>
                <a:gd name="T36" fmla="*/ 0 w 1151"/>
                <a:gd name="T37" fmla="*/ 32 h 172"/>
                <a:gd name="T38" fmla="*/ 71 w 1151"/>
                <a:gd name="T39" fmla="*/ 33 h 172"/>
                <a:gd name="T40" fmla="*/ 142 w 1151"/>
                <a:gd name="T41" fmla="*/ 34 h 172"/>
                <a:gd name="T42" fmla="*/ 213 w 1151"/>
                <a:gd name="T43" fmla="*/ 37 h 172"/>
                <a:gd name="T44" fmla="*/ 283 w 1151"/>
                <a:gd name="T45" fmla="*/ 40 h 172"/>
                <a:gd name="T46" fmla="*/ 355 w 1151"/>
                <a:gd name="T47" fmla="*/ 44 h 172"/>
                <a:gd name="T48" fmla="*/ 425 w 1151"/>
                <a:gd name="T49" fmla="*/ 50 h 172"/>
                <a:gd name="T50" fmla="*/ 496 w 1151"/>
                <a:gd name="T51" fmla="*/ 56 h 172"/>
                <a:gd name="T52" fmla="*/ 567 w 1151"/>
                <a:gd name="T53" fmla="*/ 64 h 172"/>
                <a:gd name="T54" fmla="*/ 638 w 1151"/>
                <a:gd name="T55" fmla="*/ 73 h 172"/>
                <a:gd name="T56" fmla="*/ 708 w 1151"/>
                <a:gd name="T57" fmla="*/ 84 h 172"/>
                <a:gd name="T58" fmla="*/ 780 w 1151"/>
                <a:gd name="T59" fmla="*/ 95 h 172"/>
                <a:gd name="T60" fmla="*/ 850 w 1151"/>
                <a:gd name="T61" fmla="*/ 107 h 172"/>
                <a:gd name="T62" fmla="*/ 921 w 1151"/>
                <a:gd name="T63" fmla="*/ 120 h 172"/>
                <a:gd name="T64" fmla="*/ 991 w 1151"/>
                <a:gd name="T65" fmla="*/ 136 h 172"/>
                <a:gd name="T66" fmla="*/ 1063 w 1151"/>
                <a:gd name="T67" fmla="*/ 152 h 172"/>
                <a:gd name="T68" fmla="*/ 1134 w 1151"/>
                <a:gd name="T69" fmla="*/ 170 h 172"/>
                <a:gd name="T70" fmla="*/ 1151 w 1151"/>
                <a:gd name="T71" fmla="*/ 163 h 172"/>
                <a:gd name="T72" fmla="*/ 1134 w 1151"/>
                <a:gd name="T73" fmla="*/ 170 h 172"/>
                <a:gd name="T74" fmla="*/ 1145 w 1151"/>
                <a:gd name="T75" fmla="*/ 172 h 172"/>
                <a:gd name="T76" fmla="*/ 1151 w 1151"/>
                <a:gd name="T77" fmla="*/ 163 h 172"/>
                <a:gd name="T78" fmla="*/ 1124 w 1151"/>
                <a:gd name="T79" fmla="*/ 14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51" h="172">
                  <a:moveTo>
                    <a:pt x="1124" y="146"/>
                  </a:moveTo>
                  <a:lnTo>
                    <a:pt x="1142" y="139"/>
                  </a:lnTo>
                  <a:lnTo>
                    <a:pt x="1070" y="121"/>
                  </a:lnTo>
                  <a:lnTo>
                    <a:pt x="999" y="105"/>
                  </a:lnTo>
                  <a:lnTo>
                    <a:pt x="927" y="90"/>
                  </a:lnTo>
                  <a:lnTo>
                    <a:pt x="857" y="75"/>
                  </a:lnTo>
                  <a:lnTo>
                    <a:pt x="785" y="63"/>
                  </a:lnTo>
                  <a:lnTo>
                    <a:pt x="713" y="51"/>
                  </a:lnTo>
                  <a:lnTo>
                    <a:pt x="642" y="42"/>
                  </a:lnTo>
                  <a:lnTo>
                    <a:pt x="570" y="33"/>
                  </a:lnTo>
                  <a:lnTo>
                    <a:pt x="499" y="24"/>
                  </a:lnTo>
                  <a:lnTo>
                    <a:pt x="428" y="17"/>
                  </a:lnTo>
                  <a:lnTo>
                    <a:pt x="357" y="12"/>
                  </a:lnTo>
                  <a:lnTo>
                    <a:pt x="285" y="8"/>
                  </a:lnTo>
                  <a:lnTo>
                    <a:pt x="214" y="4"/>
                  </a:lnTo>
                  <a:lnTo>
                    <a:pt x="142" y="2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71" y="33"/>
                  </a:lnTo>
                  <a:lnTo>
                    <a:pt x="142" y="34"/>
                  </a:lnTo>
                  <a:lnTo>
                    <a:pt x="213" y="37"/>
                  </a:lnTo>
                  <a:lnTo>
                    <a:pt x="283" y="40"/>
                  </a:lnTo>
                  <a:lnTo>
                    <a:pt x="355" y="44"/>
                  </a:lnTo>
                  <a:lnTo>
                    <a:pt x="425" y="50"/>
                  </a:lnTo>
                  <a:lnTo>
                    <a:pt x="496" y="56"/>
                  </a:lnTo>
                  <a:lnTo>
                    <a:pt x="567" y="64"/>
                  </a:lnTo>
                  <a:lnTo>
                    <a:pt x="638" y="73"/>
                  </a:lnTo>
                  <a:lnTo>
                    <a:pt x="708" y="84"/>
                  </a:lnTo>
                  <a:lnTo>
                    <a:pt x="780" y="95"/>
                  </a:lnTo>
                  <a:lnTo>
                    <a:pt x="850" y="107"/>
                  </a:lnTo>
                  <a:lnTo>
                    <a:pt x="921" y="120"/>
                  </a:lnTo>
                  <a:lnTo>
                    <a:pt x="991" y="136"/>
                  </a:lnTo>
                  <a:lnTo>
                    <a:pt x="1063" y="152"/>
                  </a:lnTo>
                  <a:lnTo>
                    <a:pt x="1134" y="170"/>
                  </a:lnTo>
                  <a:lnTo>
                    <a:pt x="1151" y="163"/>
                  </a:lnTo>
                  <a:lnTo>
                    <a:pt x="1134" y="170"/>
                  </a:lnTo>
                  <a:lnTo>
                    <a:pt x="1145" y="172"/>
                  </a:lnTo>
                  <a:lnTo>
                    <a:pt x="1151" y="163"/>
                  </a:lnTo>
                  <a:lnTo>
                    <a:pt x="1124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5" name="Freeform 193">
              <a:extLst>
                <a:ext uri="{FF2B5EF4-FFF2-40B4-BE49-F238E27FC236}">
                  <a16:creationId xmlns:a16="http://schemas.microsoft.com/office/drawing/2014/main" id="{706E69E5-DD49-47FD-8B28-24E21B515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2392"/>
              <a:ext cx="62" cy="89"/>
            </a:xfrm>
            <a:custGeom>
              <a:avLst/>
              <a:gdLst>
                <a:gd name="T0" fmla="*/ 217 w 249"/>
                <a:gd name="T1" fmla="*/ 27 h 354"/>
                <a:gd name="T2" fmla="*/ 213 w 249"/>
                <a:gd name="T3" fmla="*/ 4 h 354"/>
                <a:gd name="T4" fmla="*/ 0 w 249"/>
                <a:gd name="T5" fmla="*/ 337 h 354"/>
                <a:gd name="T6" fmla="*/ 27 w 249"/>
                <a:gd name="T7" fmla="*/ 354 h 354"/>
                <a:gd name="T8" fmla="*/ 239 w 249"/>
                <a:gd name="T9" fmla="*/ 22 h 354"/>
                <a:gd name="T10" fmla="*/ 235 w 249"/>
                <a:gd name="T11" fmla="*/ 0 h 354"/>
                <a:gd name="T12" fmla="*/ 239 w 249"/>
                <a:gd name="T13" fmla="*/ 22 h 354"/>
                <a:gd name="T14" fmla="*/ 249 w 249"/>
                <a:gd name="T15" fmla="*/ 8 h 354"/>
                <a:gd name="T16" fmla="*/ 235 w 249"/>
                <a:gd name="T17" fmla="*/ 0 h 354"/>
                <a:gd name="T18" fmla="*/ 217 w 249"/>
                <a:gd name="T19" fmla="*/ 2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354">
                  <a:moveTo>
                    <a:pt x="217" y="27"/>
                  </a:moveTo>
                  <a:lnTo>
                    <a:pt x="213" y="4"/>
                  </a:lnTo>
                  <a:lnTo>
                    <a:pt x="0" y="337"/>
                  </a:lnTo>
                  <a:lnTo>
                    <a:pt x="27" y="354"/>
                  </a:lnTo>
                  <a:lnTo>
                    <a:pt x="239" y="22"/>
                  </a:lnTo>
                  <a:lnTo>
                    <a:pt x="235" y="0"/>
                  </a:lnTo>
                  <a:lnTo>
                    <a:pt x="239" y="22"/>
                  </a:lnTo>
                  <a:lnTo>
                    <a:pt x="249" y="8"/>
                  </a:lnTo>
                  <a:lnTo>
                    <a:pt x="235" y="0"/>
                  </a:lnTo>
                  <a:lnTo>
                    <a:pt x="217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6" name="Freeform 194">
              <a:extLst>
                <a:ext uri="{FF2B5EF4-FFF2-40B4-BE49-F238E27FC236}">
                  <a16:creationId xmlns:a16="http://schemas.microsoft.com/office/drawing/2014/main" id="{5AF49018-B08A-4EC6-B969-363A14727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2159"/>
              <a:ext cx="343" cy="240"/>
            </a:xfrm>
            <a:custGeom>
              <a:avLst/>
              <a:gdLst>
                <a:gd name="T0" fmla="*/ 28 w 1373"/>
                <a:gd name="T1" fmla="*/ 31 h 960"/>
                <a:gd name="T2" fmla="*/ 5 w 1373"/>
                <a:gd name="T3" fmla="*/ 37 h 960"/>
                <a:gd name="T4" fmla="*/ 1355 w 1373"/>
                <a:gd name="T5" fmla="*/ 960 h 960"/>
                <a:gd name="T6" fmla="*/ 1373 w 1373"/>
                <a:gd name="T7" fmla="*/ 933 h 960"/>
                <a:gd name="T8" fmla="*/ 23 w 1373"/>
                <a:gd name="T9" fmla="*/ 10 h 960"/>
                <a:gd name="T10" fmla="*/ 0 w 1373"/>
                <a:gd name="T11" fmla="*/ 15 h 960"/>
                <a:gd name="T12" fmla="*/ 23 w 1373"/>
                <a:gd name="T13" fmla="*/ 10 h 960"/>
                <a:gd name="T14" fmla="*/ 8 w 1373"/>
                <a:gd name="T15" fmla="*/ 0 h 960"/>
                <a:gd name="T16" fmla="*/ 0 w 1373"/>
                <a:gd name="T17" fmla="*/ 15 h 960"/>
                <a:gd name="T18" fmla="*/ 28 w 1373"/>
                <a:gd name="T19" fmla="*/ 31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3" h="960">
                  <a:moveTo>
                    <a:pt x="28" y="31"/>
                  </a:moveTo>
                  <a:lnTo>
                    <a:pt x="5" y="37"/>
                  </a:lnTo>
                  <a:lnTo>
                    <a:pt x="1355" y="960"/>
                  </a:lnTo>
                  <a:lnTo>
                    <a:pt x="1373" y="933"/>
                  </a:lnTo>
                  <a:lnTo>
                    <a:pt x="23" y="10"/>
                  </a:lnTo>
                  <a:lnTo>
                    <a:pt x="0" y="15"/>
                  </a:lnTo>
                  <a:lnTo>
                    <a:pt x="23" y="10"/>
                  </a:lnTo>
                  <a:lnTo>
                    <a:pt x="8" y="0"/>
                  </a:lnTo>
                  <a:lnTo>
                    <a:pt x="0" y="15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7" name="Freeform 195">
              <a:extLst>
                <a:ext uri="{FF2B5EF4-FFF2-40B4-BE49-F238E27FC236}">
                  <a16:creationId xmlns:a16="http://schemas.microsoft.com/office/drawing/2014/main" id="{20F229A4-D711-4EBC-B134-2BCF807FF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2163"/>
              <a:ext cx="39" cy="60"/>
            </a:xfrm>
            <a:custGeom>
              <a:avLst/>
              <a:gdLst>
                <a:gd name="T0" fmla="*/ 30 w 155"/>
                <a:gd name="T1" fmla="*/ 216 h 243"/>
                <a:gd name="T2" fmla="*/ 35 w 155"/>
                <a:gd name="T3" fmla="*/ 237 h 243"/>
                <a:gd name="T4" fmla="*/ 155 w 155"/>
                <a:gd name="T5" fmla="*/ 16 h 243"/>
                <a:gd name="T6" fmla="*/ 127 w 155"/>
                <a:gd name="T7" fmla="*/ 0 h 243"/>
                <a:gd name="T8" fmla="*/ 6 w 155"/>
                <a:gd name="T9" fmla="*/ 222 h 243"/>
                <a:gd name="T10" fmla="*/ 11 w 155"/>
                <a:gd name="T11" fmla="*/ 243 h 243"/>
                <a:gd name="T12" fmla="*/ 6 w 155"/>
                <a:gd name="T13" fmla="*/ 222 h 243"/>
                <a:gd name="T14" fmla="*/ 0 w 155"/>
                <a:gd name="T15" fmla="*/ 235 h 243"/>
                <a:gd name="T16" fmla="*/ 11 w 155"/>
                <a:gd name="T17" fmla="*/ 243 h 243"/>
                <a:gd name="T18" fmla="*/ 30 w 155"/>
                <a:gd name="T19" fmla="*/ 21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243">
                  <a:moveTo>
                    <a:pt x="30" y="216"/>
                  </a:moveTo>
                  <a:lnTo>
                    <a:pt x="35" y="237"/>
                  </a:lnTo>
                  <a:lnTo>
                    <a:pt x="155" y="16"/>
                  </a:lnTo>
                  <a:lnTo>
                    <a:pt x="127" y="0"/>
                  </a:lnTo>
                  <a:lnTo>
                    <a:pt x="6" y="222"/>
                  </a:lnTo>
                  <a:lnTo>
                    <a:pt x="11" y="243"/>
                  </a:lnTo>
                  <a:lnTo>
                    <a:pt x="6" y="222"/>
                  </a:lnTo>
                  <a:lnTo>
                    <a:pt x="0" y="235"/>
                  </a:lnTo>
                  <a:lnTo>
                    <a:pt x="11" y="243"/>
                  </a:lnTo>
                  <a:lnTo>
                    <a:pt x="30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8" name="Freeform 196">
              <a:extLst>
                <a:ext uri="{FF2B5EF4-FFF2-40B4-BE49-F238E27FC236}">
                  <a16:creationId xmlns:a16="http://schemas.microsoft.com/office/drawing/2014/main" id="{6F44F52A-BC68-48A6-9DB4-DA51440AB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" y="2387"/>
              <a:ext cx="160" cy="49"/>
            </a:xfrm>
            <a:custGeom>
              <a:avLst/>
              <a:gdLst>
                <a:gd name="T0" fmla="*/ 0 w 637"/>
                <a:gd name="T1" fmla="*/ 0 h 197"/>
                <a:gd name="T2" fmla="*/ 22 w 637"/>
                <a:gd name="T3" fmla="*/ 197 h 197"/>
                <a:gd name="T4" fmla="*/ 637 w 637"/>
                <a:gd name="T5" fmla="*/ 120 h 197"/>
                <a:gd name="T6" fmla="*/ 626 w 637"/>
                <a:gd name="T7" fmla="*/ 0 h 197"/>
                <a:gd name="T8" fmla="*/ 0 w 637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197">
                  <a:moveTo>
                    <a:pt x="0" y="0"/>
                  </a:moveTo>
                  <a:lnTo>
                    <a:pt x="22" y="197"/>
                  </a:lnTo>
                  <a:lnTo>
                    <a:pt x="637" y="120"/>
                  </a:lnTo>
                  <a:lnTo>
                    <a:pt x="6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9" name="Freeform 197">
              <a:extLst>
                <a:ext uri="{FF2B5EF4-FFF2-40B4-BE49-F238E27FC236}">
                  <a16:creationId xmlns:a16="http://schemas.microsoft.com/office/drawing/2014/main" id="{2DA89A2B-FEFE-4F55-8102-C3B30F7DC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2386"/>
              <a:ext cx="14" cy="55"/>
            </a:xfrm>
            <a:custGeom>
              <a:avLst/>
              <a:gdLst>
                <a:gd name="T0" fmla="*/ 36 w 54"/>
                <a:gd name="T1" fmla="*/ 183 h 217"/>
                <a:gd name="T2" fmla="*/ 54 w 54"/>
                <a:gd name="T3" fmla="*/ 198 h 217"/>
                <a:gd name="T4" fmla="*/ 32 w 54"/>
                <a:gd name="T5" fmla="*/ 0 h 217"/>
                <a:gd name="T6" fmla="*/ 0 w 54"/>
                <a:gd name="T7" fmla="*/ 4 h 217"/>
                <a:gd name="T8" fmla="*/ 23 w 54"/>
                <a:gd name="T9" fmla="*/ 201 h 217"/>
                <a:gd name="T10" fmla="*/ 40 w 54"/>
                <a:gd name="T11" fmla="*/ 215 h 217"/>
                <a:gd name="T12" fmla="*/ 23 w 54"/>
                <a:gd name="T13" fmla="*/ 201 h 217"/>
                <a:gd name="T14" fmla="*/ 24 w 54"/>
                <a:gd name="T15" fmla="*/ 217 h 217"/>
                <a:gd name="T16" fmla="*/ 40 w 54"/>
                <a:gd name="T17" fmla="*/ 215 h 217"/>
                <a:gd name="T18" fmla="*/ 36 w 54"/>
                <a:gd name="T19" fmla="*/ 18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217">
                  <a:moveTo>
                    <a:pt x="36" y="183"/>
                  </a:moveTo>
                  <a:lnTo>
                    <a:pt x="54" y="198"/>
                  </a:lnTo>
                  <a:lnTo>
                    <a:pt x="32" y="0"/>
                  </a:lnTo>
                  <a:lnTo>
                    <a:pt x="0" y="4"/>
                  </a:lnTo>
                  <a:lnTo>
                    <a:pt x="23" y="201"/>
                  </a:lnTo>
                  <a:lnTo>
                    <a:pt x="40" y="215"/>
                  </a:lnTo>
                  <a:lnTo>
                    <a:pt x="23" y="201"/>
                  </a:lnTo>
                  <a:lnTo>
                    <a:pt x="24" y="217"/>
                  </a:lnTo>
                  <a:lnTo>
                    <a:pt x="40" y="215"/>
                  </a:lnTo>
                  <a:lnTo>
                    <a:pt x="36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0" name="Freeform 198">
              <a:extLst>
                <a:ext uri="{FF2B5EF4-FFF2-40B4-BE49-F238E27FC236}">
                  <a16:creationId xmlns:a16="http://schemas.microsoft.com/office/drawing/2014/main" id="{D1371D6F-6317-478B-B863-0F24D8809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" y="2413"/>
              <a:ext cx="159" cy="27"/>
            </a:xfrm>
            <a:custGeom>
              <a:avLst/>
              <a:gdLst>
                <a:gd name="T0" fmla="*/ 601 w 635"/>
                <a:gd name="T1" fmla="*/ 17 h 108"/>
                <a:gd name="T2" fmla="*/ 615 w 635"/>
                <a:gd name="T3" fmla="*/ 0 h 108"/>
                <a:gd name="T4" fmla="*/ 0 w 635"/>
                <a:gd name="T5" fmla="*/ 76 h 108"/>
                <a:gd name="T6" fmla="*/ 4 w 635"/>
                <a:gd name="T7" fmla="*/ 108 h 108"/>
                <a:gd name="T8" fmla="*/ 619 w 635"/>
                <a:gd name="T9" fmla="*/ 31 h 108"/>
                <a:gd name="T10" fmla="*/ 632 w 635"/>
                <a:gd name="T11" fmla="*/ 14 h 108"/>
                <a:gd name="T12" fmla="*/ 619 w 635"/>
                <a:gd name="T13" fmla="*/ 31 h 108"/>
                <a:gd name="T14" fmla="*/ 635 w 635"/>
                <a:gd name="T15" fmla="*/ 29 h 108"/>
                <a:gd name="T16" fmla="*/ 632 w 635"/>
                <a:gd name="T17" fmla="*/ 14 h 108"/>
                <a:gd name="T18" fmla="*/ 601 w 635"/>
                <a:gd name="T19" fmla="*/ 1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5" h="108">
                  <a:moveTo>
                    <a:pt x="601" y="17"/>
                  </a:moveTo>
                  <a:lnTo>
                    <a:pt x="615" y="0"/>
                  </a:lnTo>
                  <a:lnTo>
                    <a:pt x="0" y="76"/>
                  </a:lnTo>
                  <a:lnTo>
                    <a:pt x="4" y="108"/>
                  </a:lnTo>
                  <a:lnTo>
                    <a:pt x="619" y="31"/>
                  </a:lnTo>
                  <a:lnTo>
                    <a:pt x="632" y="14"/>
                  </a:lnTo>
                  <a:lnTo>
                    <a:pt x="619" y="31"/>
                  </a:lnTo>
                  <a:lnTo>
                    <a:pt x="635" y="29"/>
                  </a:lnTo>
                  <a:lnTo>
                    <a:pt x="632" y="14"/>
                  </a:lnTo>
                  <a:lnTo>
                    <a:pt x="60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1" name="Freeform 199">
              <a:extLst>
                <a:ext uri="{FF2B5EF4-FFF2-40B4-BE49-F238E27FC236}">
                  <a16:creationId xmlns:a16="http://schemas.microsoft.com/office/drawing/2014/main" id="{DABECCB6-0A23-4C86-AA79-0EAD84B54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2383"/>
              <a:ext cx="10" cy="35"/>
            </a:xfrm>
            <a:custGeom>
              <a:avLst/>
              <a:gdLst>
                <a:gd name="T0" fmla="*/ 16 w 42"/>
                <a:gd name="T1" fmla="*/ 33 h 139"/>
                <a:gd name="T2" fmla="*/ 0 w 42"/>
                <a:gd name="T3" fmla="*/ 18 h 139"/>
                <a:gd name="T4" fmla="*/ 11 w 42"/>
                <a:gd name="T5" fmla="*/ 139 h 139"/>
                <a:gd name="T6" fmla="*/ 42 w 42"/>
                <a:gd name="T7" fmla="*/ 136 h 139"/>
                <a:gd name="T8" fmla="*/ 32 w 42"/>
                <a:gd name="T9" fmla="*/ 16 h 139"/>
                <a:gd name="T10" fmla="*/ 16 w 42"/>
                <a:gd name="T11" fmla="*/ 0 h 139"/>
                <a:gd name="T12" fmla="*/ 32 w 42"/>
                <a:gd name="T13" fmla="*/ 16 h 139"/>
                <a:gd name="T14" fmla="*/ 30 w 42"/>
                <a:gd name="T15" fmla="*/ 0 h 139"/>
                <a:gd name="T16" fmla="*/ 16 w 42"/>
                <a:gd name="T17" fmla="*/ 0 h 139"/>
                <a:gd name="T18" fmla="*/ 16 w 42"/>
                <a:gd name="T19" fmla="*/ 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39">
                  <a:moveTo>
                    <a:pt x="16" y="33"/>
                  </a:moveTo>
                  <a:lnTo>
                    <a:pt x="0" y="18"/>
                  </a:lnTo>
                  <a:lnTo>
                    <a:pt x="11" y="139"/>
                  </a:lnTo>
                  <a:lnTo>
                    <a:pt x="42" y="136"/>
                  </a:lnTo>
                  <a:lnTo>
                    <a:pt x="32" y="16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1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2" name="Freeform 200">
              <a:extLst>
                <a:ext uri="{FF2B5EF4-FFF2-40B4-BE49-F238E27FC236}">
                  <a16:creationId xmlns:a16="http://schemas.microsoft.com/office/drawing/2014/main" id="{19077994-3369-482B-A87A-33EA2F294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" y="2383"/>
              <a:ext cx="161" cy="8"/>
            </a:xfrm>
            <a:custGeom>
              <a:avLst/>
              <a:gdLst>
                <a:gd name="T0" fmla="*/ 34 w 644"/>
                <a:gd name="T1" fmla="*/ 15 h 33"/>
                <a:gd name="T2" fmla="*/ 18 w 644"/>
                <a:gd name="T3" fmla="*/ 33 h 33"/>
                <a:gd name="T4" fmla="*/ 644 w 644"/>
                <a:gd name="T5" fmla="*/ 33 h 33"/>
                <a:gd name="T6" fmla="*/ 644 w 644"/>
                <a:gd name="T7" fmla="*/ 0 h 33"/>
                <a:gd name="T8" fmla="*/ 18 w 644"/>
                <a:gd name="T9" fmla="*/ 0 h 33"/>
                <a:gd name="T10" fmla="*/ 2 w 644"/>
                <a:gd name="T11" fmla="*/ 19 h 33"/>
                <a:gd name="T12" fmla="*/ 18 w 644"/>
                <a:gd name="T13" fmla="*/ 0 h 33"/>
                <a:gd name="T14" fmla="*/ 0 w 644"/>
                <a:gd name="T15" fmla="*/ 0 h 33"/>
                <a:gd name="T16" fmla="*/ 2 w 644"/>
                <a:gd name="T17" fmla="*/ 19 h 33"/>
                <a:gd name="T18" fmla="*/ 34 w 644"/>
                <a:gd name="T19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4" h="33">
                  <a:moveTo>
                    <a:pt x="34" y="15"/>
                  </a:moveTo>
                  <a:lnTo>
                    <a:pt x="18" y="33"/>
                  </a:lnTo>
                  <a:lnTo>
                    <a:pt x="644" y="33"/>
                  </a:lnTo>
                  <a:lnTo>
                    <a:pt x="644" y="0"/>
                  </a:lnTo>
                  <a:lnTo>
                    <a:pt x="18" y="0"/>
                  </a:lnTo>
                  <a:lnTo>
                    <a:pt x="2" y="19"/>
                  </a:lnTo>
                  <a:lnTo>
                    <a:pt x="18" y="0"/>
                  </a:lnTo>
                  <a:lnTo>
                    <a:pt x="0" y="0"/>
                  </a:lnTo>
                  <a:lnTo>
                    <a:pt x="2" y="19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3" name="Freeform 201">
              <a:extLst>
                <a:ext uri="{FF2B5EF4-FFF2-40B4-BE49-F238E27FC236}">
                  <a16:creationId xmlns:a16="http://schemas.microsoft.com/office/drawing/2014/main" id="{017BE8F3-B431-47B5-9F1A-05563373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1913"/>
              <a:ext cx="189" cy="173"/>
            </a:xfrm>
            <a:custGeom>
              <a:avLst/>
              <a:gdLst>
                <a:gd name="T0" fmla="*/ 0 w 759"/>
                <a:gd name="T1" fmla="*/ 351 h 690"/>
                <a:gd name="T2" fmla="*/ 34 w 759"/>
                <a:gd name="T3" fmla="*/ 0 h 690"/>
                <a:gd name="T4" fmla="*/ 379 w 759"/>
                <a:gd name="T5" fmla="*/ 261 h 690"/>
                <a:gd name="T6" fmla="*/ 526 w 759"/>
                <a:gd name="T7" fmla="*/ 287 h 690"/>
                <a:gd name="T8" fmla="*/ 759 w 759"/>
                <a:gd name="T9" fmla="*/ 548 h 690"/>
                <a:gd name="T10" fmla="*/ 660 w 759"/>
                <a:gd name="T11" fmla="*/ 690 h 690"/>
                <a:gd name="T12" fmla="*/ 0 w 759"/>
                <a:gd name="T13" fmla="*/ 351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9" h="690">
                  <a:moveTo>
                    <a:pt x="0" y="351"/>
                  </a:moveTo>
                  <a:lnTo>
                    <a:pt x="34" y="0"/>
                  </a:lnTo>
                  <a:lnTo>
                    <a:pt x="379" y="261"/>
                  </a:lnTo>
                  <a:lnTo>
                    <a:pt x="526" y="287"/>
                  </a:lnTo>
                  <a:lnTo>
                    <a:pt x="759" y="548"/>
                  </a:lnTo>
                  <a:lnTo>
                    <a:pt x="660" y="690"/>
                  </a:lnTo>
                  <a:lnTo>
                    <a:pt x="0" y="3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" name="Freeform 202">
              <a:extLst>
                <a:ext uri="{FF2B5EF4-FFF2-40B4-BE49-F238E27FC236}">
                  <a16:creationId xmlns:a16="http://schemas.microsoft.com/office/drawing/2014/main" id="{08A9B1EE-70D8-4C8F-8F24-C3F902A15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1906"/>
              <a:ext cx="16" cy="95"/>
            </a:xfrm>
            <a:custGeom>
              <a:avLst/>
              <a:gdLst>
                <a:gd name="T0" fmla="*/ 58 w 65"/>
                <a:gd name="T1" fmla="*/ 17 h 383"/>
                <a:gd name="T2" fmla="*/ 33 w 65"/>
                <a:gd name="T3" fmla="*/ 29 h 383"/>
                <a:gd name="T4" fmla="*/ 0 w 65"/>
                <a:gd name="T5" fmla="*/ 379 h 383"/>
                <a:gd name="T6" fmla="*/ 32 w 65"/>
                <a:gd name="T7" fmla="*/ 383 h 383"/>
                <a:gd name="T8" fmla="*/ 65 w 65"/>
                <a:gd name="T9" fmla="*/ 32 h 383"/>
                <a:gd name="T10" fmla="*/ 39 w 65"/>
                <a:gd name="T11" fmla="*/ 43 h 383"/>
                <a:gd name="T12" fmla="*/ 58 w 65"/>
                <a:gd name="T13" fmla="*/ 17 h 383"/>
                <a:gd name="T14" fmla="*/ 36 w 65"/>
                <a:gd name="T15" fmla="*/ 0 h 383"/>
                <a:gd name="T16" fmla="*/ 33 w 65"/>
                <a:gd name="T17" fmla="*/ 29 h 383"/>
                <a:gd name="T18" fmla="*/ 58 w 65"/>
                <a:gd name="T19" fmla="*/ 1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83">
                  <a:moveTo>
                    <a:pt x="58" y="17"/>
                  </a:moveTo>
                  <a:lnTo>
                    <a:pt x="33" y="29"/>
                  </a:lnTo>
                  <a:lnTo>
                    <a:pt x="0" y="379"/>
                  </a:lnTo>
                  <a:lnTo>
                    <a:pt x="32" y="383"/>
                  </a:lnTo>
                  <a:lnTo>
                    <a:pt x="65" y="32"/>
                  </a:lnTo>
                  <a:lnTo>
                    <a:pt x="39" y="43"/>
                  </a:lnTo>
                  <a:lnTo>
                    <a:pt x="58" y="17"/>
                  </a:lnTo>
                  <a:lnTo>
                    <a:pt x="36" y="0"/>
                  </a:lnTo>
                  <a:lnTo>
                    <a:pt x="33" y="29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3475E9B5-89BE-4CBC-A2FA-F0A300B4B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1910"/>
              <a:ext cx="91" cy="72"/>
            </a:xfrm>
            <a:custGeom>
              <a:avLst/>
              <a:gdLst>
                <a:gd name="T0" fmla="*/ 358 w 364"/>
                <a:gd name="T1" fmla="*/ 258 h 290"/>
                <a:gd name="T2" fmla="*/ 364 w 364"/>
                <a:gd name="T3" fmla="*/ 260 h 290"/>
                <a:gd name="T4" fmla="*/ 19 w 364"/>
                <a:gd name="T5" fmla="*/ 0 h 290"/>
                <a:gd name="T6" fmla="*/ 0 w 364"/>
                <a:gd name="T7" fmla="*/ 26 h 290"/>
                <a:gd name="T8" fmla="*/ 344 w 364"/>
                <a:gd name="T9" fmla="*/ 287 h 290"/>
                <a:gd name="T10" fmla="*/ 352 w 364"/>
                <a:gd name="T11" fmla="*/ 290 h 290"/>
                <a:gd name="T12" fmla="*/ 344 w 364"/>
                <a:gd name="T13" fmla="*/ 287 h 290"/>
                <a:gd name="T14" fmla="*/ 347 w 364"/>
                <a:gd name="T15" fmla="*/ 289 h 290"/>
                <a:gd name="T16" fmla="*/ 352 w 364"/>
                <a:gd name="T17" fmla="*/ 289 h 290"/>
                <a:gd name="T18" fmla="*/ 358 w 364"/>
                <a:gd name="T19" fmla="*/ 25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4" h="290">
                  <a:moveTo>
                    <a:pt x="358" y="258"/>
                  </a:moveTo>
                  <a:lnTo>
                    <a:pt x="364" y="260"/>
                  </a:lnTo>
                  <a:lnTo>
                    <a:pt x="19" y="0"/>
                  </a:lnTo>
                  <a:lnTo>
                    <a:pt x="0" y="26"/>
                  </a:lnTo>
                  <a:lnTo>
                    <a:pt x="344" y="287"/>
                  </a:lnTo>
                  <a:lnTo>
                    <a:pt x="352" y="290"/>
                  </a:lnTo>
                  <a:lnTo>
                    <a:pt x="344" y="287"/>
                  </a:lnTo>
                  <a:lnTo>
                    <a:pt x="347" y="289"/>
                  </a:lnTo>
                  <a:lnTo>
                    <a:pt x="352" y="289"/>
                  </a:lnTo>
                  <a:lnTo>
                    <a:pt x="358" y="2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C8FC8AF4-5E85-476A-924E-04E7F8569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974"/>
              <a:ext cx="40" cy="15"/>
            </a:xfrm>
            <a:custGeom>
              <a:avLst/>
              <a:gdLst>
                <a:gd name="T0" fmla="*/ 162 w 162"/>
                <a:gd name="T1" fmla="*/ 32 h 59"/>
                <a:gd name="T2" fmla="*/ 153 w 162"/>
                <a:gd name="T3" fmla="*/ 27 h 59"/>
                <a:gd name="T4" fmla="*/ 6 w 162"/>
                <a:gd name="T5" fmla="*/ 0 h 59"/>
                <a:gd name="T6" fmla="*/ 0 w 162"/>
                <a:gd name="T7" fmla="*/ 32 h 59"/>
                <a:gd name="T8" fmla="*/ 148 w 162"/>
                <a:gd name="T9" fmla="*/ 59 h 59"/>
                <a:gd name="T10" fmla="*/ 139 w 162"/>
                <a:gd name="T11" fmla="*/ 52 h 59"/>
                <a:gd name="T12" fmla="*/ 162 w 162"/>
                <a:gd name="T13" fmla="*/ 32 h 59"/>
                <a:gd name="T14" fmla="*/ 158 w 162"/>
                <a:gd name="T15" fmla="*/ 28 h 59"/>
                <a:gd name="T16" fmla="*/ 153 w 162"/>
                <a:gd name="T17" fmla="*/ 27 h 59"/>
                <a:gd name="T18" fmla="*/ 162 w 162"/>
                <a:gd name="T19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2" h="59">
                  <a:moveTo>
                    <a:pt x="162" y="32"/>
                  </a:moveTo>
                  <a:lnTo>
                    <a:pt x="153" y="27"/>
                  </a:lnTo>
                  <a:lnTo>
                    <a:pt x="6" y="0"/>
                  </a:lnTo>
                  <a:lnTo>
                    <a:pt x="0" y="32"/>
                  </a:lnTo>
                  <a:lnTo>
                    <a:pt x="148" y="59"/>
                  </a:lnTo>
                  <a:lnTo>
                    <a:pt x="139" y="52"/>
                  </a:lnTo>
                  <a:lnTo>
                    <a:pt x="162" y="32"/>
                  </a:lnTo>
                  <a:lnTo>
                    <a:pt x="158" y="28"/>
                  </a:lnTo>
                  <a:lnTo>
                    <a:pt x="153" y="27"/>
                  </a:lnTo>
                  <a:lnTo>
                    <a:pt x="162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3EB8CEA8-5C5E-4B7A-A9C5-5EF230E0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982"/>
              <a:ext cx="67" cy="71"/>
            </a:xfrm>
            <a:custGeom>
              <a:avLst/>
              <a:gdLst>
                <a:gd name="T0" fmla="*/ 257 w 264"/>
                <a:gd name="T1" fmla="*/ 281 h 282"/>
                <a:gd name="T2" fmla="*/ 255 w 264"/>
                <a:gd name="T3" fmla="*/ 260 h 282"/>
                <a:gd name="T4" fmla="*/ 23 w 264"/>
                <a:gd name="T5" fmla="*/ 0 h 282"/>
                <a:gd name="T6" fmla="*/ 0 w 264"/>
                <a:gd name="T7" fmla="*/ 20 h 282"/>
                <a:gd name="T8" fmla="*/ 232 w 264"/>
                <a:gd name="T9" fmla="*/ 282 h 282"/>
                <a:gd name="T10" fmla="*/ 231 w 264"/>
                <a:gd name="T11" fmla="*/ 262 h 282"/>
                <a:gd name="T12" fmla="*/ 257 w 264"/>
                <a:gd name="T13" fmla="*/ 281 h 282"/>
                <a:gd name="T14" fmla="*/ 264 w 264"/>
                <a:gd name="T15" fmla="*/ 269 h 282"/>
                <a:gd name="T16" fmla="*/ 255 w 264"/>
                <a:gd name="T17" fmla="*/ 260 h 282"/>
                <a:gd name="T18" fmla="*/ 257 w 264"/>
                <a:gd name="T19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82">
                  <a:moveTo>
                    <a:pt x="257" y="281"/>
                  </a:moveTo>
                  <a:lnTo>
                    <a:pt x="255" y="260"/>
                  </a:lnTo>
                  <a:lnTo>
                    <a:pt x="23" y="0"/>
                  </a:lnTo>
                  <a:lnTo>
                    <a:pt x="0" y="20"/>
                  </a:lnTo>
                  <a:lnTo>
                    <a:pt x="232" y="282"/>
                  </a:lnTo>
                  <a:lnTo>
                    <a:pt x="231" y="262"/>
                  </a:lnTo>
                  <a:lnTo>
                    <a:pt x="257" y="281"/>
                  </a:lnTo>
                  <a:lnTo>
                    <a:pt x="264" y="269"/>
                  </a:lnTo>
                  <a:lnTo>
                    <a:pt x="255" y="260"/>
                  </a:lnTo>
                  <a:lnTo>
                    <a:pt x="257" y="2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CD384456-7C3C-4684-92BE-2BDF6DC30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2048"/>
              <a:ext cx="32" cy="43"/>
            </a:xfrm>
            <a:custGeom>
              <a:avLst/>
              <a:gdLst>
                <a:gd name="T0" fmla="*/ 7 w 126"/>
                <a:gd name="T1" fmla="*/ 165 h 172"/>
                <a:gd name="T2" fmla="*/ 27 w 126"/>
                <a:gd name="T3" fmla="*/ 160 h 172"/>
                <a:gd name="T4" fmla="*/ 126 w 126"/>
                <a:gd name="T5" fmla="*/ 19 h 172"/>
                <a:gd name="T6" fmla="*/ 100 w 126"/>
                <a:gd name="T7" fmla="*/ 0 h 172"/>
                <a:gd name="T8" fmla="*/ 0 w 126"/>
                <a:gd name="T9" fmla="*/ 142 h 172"/>
                <a:gd name="T10" fmla="*/ 21 w 126"/>
                <a:gd name="T11" fmla="*/ 137 h 172"/>
                <a:gd name="T12" fmla="*/ 7 w 126"/>
                <a:gd name="T13" fmla="*/ 165 h 172"/>
                <a:gd name="T14" fmla="*/ 19 w 126"/>
                <a:gd name="T15" fmla="*/ 172 h 172"/>
                <a:gd name="T16" fmla="*/ 27 w 126"/>
                <a:gd name="T17" fmla="*/ 160 h 172"/>
                <a:gd name="T18" fmla="*/ 7 w 126"/>
                <a:gd name="T19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72">
                  <a:moveTo>
                    <a:pt x="7" y="165"/>
                  </a:moveTo>
                  <a:lnTo>
                    <a:pt x="27" y="160"/>
                  </a:lnTo>
                  <a:lnTo>
                    <a:pt x="126" y="19"/>
                  </a:lnTo>
                  <a:lnTo>
                    <a:pt x="100" y="0"/>
                  </a:lnTo>
                  <a:lnTo>
                    <a:pt x="0" y="142"/>
                  </a:lnTo>
                  <a:lnTo>
                    <a:pt x="21" y="137"/>
                  </a:lnTo>
                  <a:lnTo>
                    <a:pt x="7" y="165"/>
                  </a:lnTo>
                  <a:lnTo>
                    <a:pt x="19" y="172"/>
                  </a:lnTo>
                  <a:lnTo>
                    <a:pt x="27" y="160"/>
                  </a:lnTo>
                  <a:lnTo>
                    <a:pt x="7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56156963-0182-4EED-BBEF-072C21DE0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1997"/>
              <a:ext cx="170" cy="92"/>
            </a:xfrm>
            <a:custGeom>
              <a:avLst/>
              <a:gdLst>
                <a:gd name="T0" fmla="*/ 1 w 683"/>
                <a:gd name="T1" fmla="*/ 13 h 368"/>
                <a:gd name="T2" fmla="*/ 9 w 683"/>
                <a:gd name="T3" fmla="*/ 29 h 368"/>
                <a:gd name="T4" fmla="*/ 669 w 683"/>
                <a:gd name="T5" fmla="*/ 368 h 368"/>
                <a:gd name="T6" fmla="*/ 683 w 683"/>
                <a:gd name="T7" fmla="*/ 340 h 368"/>
                <a:gd name="T8" fmla="*/ 24 w 683"/>
                <a:gd name="T9" fmla="*/ 0 h 368"/>
                <a:gd name="T10" fmla="*/ 33 w 683"/>
                <a:gd name="T11" fmla="*/ 17 h 368"/>
                <a:gd name="T12" fmla="*/ 1 w 683"/>
                <a:gd name="T13" fmla="*/ 13 h 368"/>
                <a:gd name="T14" fmla="*/ 0 w 683"/>
                <a:gd name="T15" fmla="*/ 24 h 368"/>
                <a:gd name="T16" fmla="*/ 9 w 683"/>
                <a:gd name="T17" fmla="*/ 29 h 368"/>
                <a:gd name="T18" fmla="*/ 1 w 683"/>
                <a:gd name="T19" fmla="*/ 13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3" h="368">
                  <a:moveTo>
                    <a:pt x="1" y="13"/>
                  </a:moveTo>
                  <a:lnTo>
                    <a:pt x="9" y="29"/>
                  </a:lnTo>
                  <a:lnTo>
                    <a:pt x="669" y="368"/>
                  </a:lnTo>
                  <a:lnTo>
                    <a:pt x="683" y="340"/>
                  </a:lnTo>
                  <a:lnTo>
                    <a:pt x="24" y="0"/>
                  </a:lnTo>
                  <a:lnTo>
                    <a:pt x="33" y="17"/>
                  </a:lnTo>
                  <a:lnTo>
                    <a:pt x="1" y="13"/>
                  </a:lnTo>
                  <a:lnTo>
                    <a:pt x="0" y="24"/>
                  </a:lnTo>
                  <a:lnTo>
                    <a:pt x="9" y="29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0D724915-7BAD-4700-9F88-A961AB223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3107"/>
              <a:ext cx="261" cy="496"/>
            </a:xfrm>
            <a:custGeom>
              <a:avLst/>
              <a:gdLst>
                <a:gd name="T0" fmla="*/ 784 w 1042"/>
                <a:gd name="T1" fmla="*/ 1053 h 1983"/>
                <a:gd name="T2" fmla="*/ 700 w 1042"/>
                <a:gd name="T3" fmla="*/ 1172 h 1983"/>
                <a:gd name="T4" fmla="*/ 633 w 1042"/>
                <a:gd name="T5" fmla="*/ 1293 h 1983"/>
                <a:gd name="T6" fmla="*/ 584 w 1042"/>
                <a:gd name="T7" fmla="*/ 1412 h 1983"/>
                <a:gd name="T8" fmla="*/ 550 w 1042"/>
                <a:gd name="T9" fmla="*/ 1526 h 1983"/>
                <a:gd name="T10" fmla="*/ 516 w 1042"/>
                <a:gd name="T11" fmla="*/ 1705 h 1983"/>
                <a:gd name="T12" fmla="*/ 499 w 1042"/>
                <a:gd name="T13" fmla="*/ 1843 h 1983"/>
                <a:gd name="T14" fmla="*/ 479 w 1042"/>
                <a:gd name="T15" fmla="*/ 1903 h 1983"/>
                <a:gd name="T16" fmla="*/ 444 w 1042"/>
                <a:gd name="T17" fmla="*/ 1947 h 1983"/>
                <a:gd name="T18" fmla="*/ 402 w 1042"/>
                <a:gd name="T19" fmla="*/ 1975 h 1983"/>
                <a:gd name="T20" fmla="*/ 358 w 1042"/>
                <a:gd name="T21" fmla="*/ 1983 h 1983"/>
                <a:gd name="T22" fmla="*/ 317 w 1042"/>
                <a:gd name="T23" fmla="*/ 1969 h 1983"/>
                <a:gd name="T24" fmla="*/ 285 w 1042"/>
                <a:gd name="T25" fmla="*/ 1930 h 1983"/>
                <a:gd name="T26" fmla="*/ 266 w 1042"/>
                <a:gd name="T27" fmla="*/ 1864 h 1983"/>
                <a:gd name="T28" fmla="*/ 264 w 1042"/>
                <a:gd name="T29" fmla="*/ 1758 h 1983"/>
                <a:gd name="T30" fmla="*/ 272 w 1042"/>
                <a:gd name="T31" fmla="*/ 1618 h 1983"/>
                <a:gd name="T32" fmla="*/ 293 w 1042"/>
                <a:gd name="T33" fmla="*/ 1480 h 1983"/>
                <a:gd name="T34" fmla="*/ 326 w 1042"/>
                <a:gd name="T35" fmla="*/ 1345 h 1983"/>
                <a:gd name="T36" fmla="*/ 371 w 1042"/>
                <a:gd name="T37" fmla="*/ 1211 h 1983"/>
                <a:gd name="T38" fmla="*/ 427 w 1042"/>
                <a:gd name="T39" fmla="*/ 1079 h 1983"/>
                <a:gd name="T40" fmla="*/ 493 w 1042"/>
                <a:gd name="T41" fmla="*/ 950 h 1983"/>
                <a:gd name="T42" fmla="*/ 570 w 1042"/>
                <a:gd name="T43" fmla="*/ 822 h 1983"/>
                <a:gd name="T44" fmla="*/ 644 w 1042"/>
                <a:gd name="T45" fmla="*/ 710 h 1983"/>
                <a:gd name="T46" fmla="*/ 675 w 1042"/>
                <a:gd name="T47" fmla="*/ 643 h 1983"/>
                <a:gd name="T48" fmla="*/ 683 w 1042"/>
                <a:gd name="T49" fmla="*/ 576 h 1983"/>
                <a:gd name="T50" fmla="*/ 666 w 1042"/>
                <a:gd name="T51" fmla="*/ 507 h 1983"/>
                <a:gd name="T52" fmla="*/ 619 w 1042"/>
                <a:gd name="T53" fmla="*/ 449 h 1983"/>
                <a:gd name="T54" fmla="*/ 569 w 1042"/>
                <a:gd name="T55" fmla="*/ 428 h 1983"/>
                <a:gd name="T56" fmla="*/ 517 w 1042"/>
                <a:gd name="T57" fmla="*/ 426 h 1983"/>
                <a:gd name="T58" fmla="*/ 468 w 1042"/>
                <a:gd name="T59" fmla="*/ 441 h 1983"/>
                <a:gd name="T60" fmla="*/ 423 w 1042"/>
                <a:gd name="T61" fmla="*/ 478 h 1983"/>
                <a:gd name="T62" fmla="*/ 392 w 1042"/>
                <a:gd name="T63" fmla="*/ 542 h 1983"/>
                <a:gd name="T64" fmla="*/ 388 w 1042"/>
                <a:gd name="T65" fmla="*/ 605 h 1983"/>
                <a:gd name="T66" fmla="*/ 412 w 1042"/>
                <a:gd name="T67" fmla="*/ 665 h 1983"/>
                <a:gd name="T68" fmla="*/ 468 w 1042"/>
                <a:gd name="T69" fmla="*/ 717 h 1983"/>
                <a:gd name="T70" fmla="*/ 547 w 1042"/>
                <a:gd name="T71" fmla="*/ 746 h 1983"/>
                <a:gd name="T72" fmla="*/ 586 w 1042"/>
                <a:gd name="T73" fmla="*/ 796 h 1983"/>
                <a:gd name="T74" fmla="*/ 491 w 1042"/>
                <a:gd name="T75" fmla="*/ 955 h 1983"/>
                <a:gd name="T76" fmla="*/ 386 w 1042"/>
                <a:gd name="T77" fmla="*/ 1061 h 1983"/>
                <a:gd name="T78" fmla="*/ 282 w 1042"/>
                <a:gd name="T79" fmla="*/ 1014 h 1983"/>
                <a:gd name="T80" fmla="*/ 205 w 1042"/>
                <a:gd name="T81" fmla="*/ 964 h 1983"/>
                <a:gd name="T82" fmla="*/ 132 w 1042"/>
                <a:gd name="T83" fmla="*/ 901 h 1983"/>
                <a:gd name="T84" fmla="*/ 72 w 1042"/>
                <a:gd name="T85" fmla="*/ 820 h 1983"/>
                <a:gd name="T86" fmla="*/ 29 w 1042"/>
                <a:gd name="T87" fmla="*/ 728 h 1983"/>
                <a:gd name="T88" fmla="*/ 5 w 1042"/>
                <a:gd name="T89" fmla="*/ 626 h 1983"/>
                <a:gd name="T90" fmla="*/ 2 w 1042"/>
                <a:gd name="T91" fmla="*/ 519 h 1983"/>
                <a:gd name="T92" fmla="*/ 21 w 1042"/>
                <a:gd name="T93" fmla="*/ 409 h 1983"/>
                <a:gd name="T94" fmla="*/ 67 w 1042"/>
                <a:gd name="T95" fmla="*/ 298 h 1983"/>
                <a:gd name="T96" fmla="*/ 143 w 1042"/>
                <a:gd name="T97" fmla="*/ 188 h 1983"/>
                <a:gd name="T98" fmla="*/ 249 w 1042"/>
                <a:gd name="T99" fmla="*/ 82 h 1983"/>
                <a:gd name="T100" fmla="*/ 421 w 1042"/>
                <a:gd name="T101" fmla="*/ 14 h 1983"/>
                <a:gd name="T102" fmla="*/ 591 w 1042"/>
                <a:gd name="T103" fmla="*/ 1 h 1983"/>
                <a:gd name="T104" fmla="*/ 740 w 1042"/>
                <a:gd name="T105" fmla="*/ 36 h 1983"/>
                <a:gd name="T106" fmla="*/ 862 w 1042"/>
                <a:gd name="T107" fmla="*/ 111 h 1983"/>
                <a:gd name="T108" fmla="*/ 956 w 1042"/>
                <a:gd name="T109" fmla="*/ 222 h 1983"/>
                <a:gd name="T110" fmla="*/ 1017 w 1042"/>
                <a:gd name="T111" fmla="*/ 359 h 1983"/>
                <a:gd name="T112" fmla="*/ 1042 w 1042"/>
                <a:gd name="T113" fmla="*/ 520 h 1983"/>
                <a:gd name="T114" fmla="*/ 1028 w 1042"/>
                <a:gd name="T115" fmla="*/ 698 h 1983"/>
                <a:gd name="T116" fmla="*/ 962 w 1042"/>
                <a:gd name="T117" fmla="*/ 842 h 1983"/>
                <a:gd name="T118" fmla="*/ 885 w 1042"/>
                <a:gd name="T119" fmla="*/ 945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2" h="1983">
                  <a:moveTo>
                    <a:pt x="864" y="965"/>
                  </a:moveTo>
                  <a:lnTo>
                    <a:pt x="837" y="994"/>
                  </a:lnTo>
                  <a:lnTo>
                    <a:pt x="810" y="1023"/>
                  </a:lnTo>
                  <a:lnTo>
                    <a:pt x="784" y="1053"/>
                  </a:lnTo>
                  <a:lnTo>
                    <a:pt x="762" y="1082"/>
                  </a:lnTo>
                  <a:lnTo>
                    <a:pt x="740" y="1112"/>
                  </a:lnTo>
                  <a:lnTo>
                    <a:pt x="719" y="1143"/>
                  </a:lnTo>
                  <a:lnTo>
                    <a:pt x="700" y="1172"/>
                  </a:lnTo>
                  <a:lnTo>
                    <a:pt x="681" y="1203"/>
                  </a:lnTo>
                  <a:lnTo>
                    <a:pt x="664" y="1232"/>
                  </a:lnTo>
                  <a:lnTo>
                    <a:pt x="649" y="1263"/>
                  </a:lnTo>
                  <a:lnTo>
                    <a:pt x="633" y="1293"/>
                  </a:lnTo>
                  <a:lnTo>
                    <a:pt x="620" y="1323"/>
                  </a:lnTo>
                  <a:lnTo>
                    <a:pt x="607" y="1353"/>
                  </a:lnTo>
                  <a:lnTo>
                    <a:pt x="595" y="1382"/>
                  </a:lnTo>
                  <a:lnTo>
                    <a:pt x="584" y="1412"/>
                  </a:lnTo>
                  <a:lnTo>
                    <a:pt x="575" y="1441"/>
                  </a:lnTo>
                  <a:lnTo>
                    <a:pt x="566" y="1470"/>
                  </a:lnTo>
                  <a:lnTo>
                    <a:pt x="558" y="1498"/>
                  </a:lnTo>
                  <a:lnTo>
                    <a:pt x="550" y="1526"/>
                  </a:lnTo>
                  <a:lnTo>
                    <a:pt x="543" y="1553"/>
                  </a:lnTo>
                  <a:lnTo>
                    <a:pt x="532" y="1606"/>
                  </a:lnTo>
                  <a:lnTo>
                    <a:pt x="523" y="1657"/>
                  </a:lnTo>
                  <a:lnTo>
                    <a:pt x="516" y="1705"/>
                  </a:lnTo>
                  <a:lnTo>
                    <a:pt x="510" y="1749"/>
                  </a:lnTo>
                  <a:lnTo>
                    <a:pt x="505" y="1789"/>
                  </a:lnTo>
                  <a:lnTo>
                    <a:pt x="502" y="1826"/>
                  </a:lnTo>
                  <a:lnTo>
                    <a:pt x="499" y="1843"/>
                  </a:lnTo>
                  <a:lnTo>
                    <a:pt x="496" y="1860"/>
                  </a:lnTo>
                  <a:lnTo>
                    <a:pt x="491" y="1875"/>
                  </a:lnTo>
                  <a:lnTo>
                    <a:pt x="485" y="1889"/>
                  </a:lnTo>
                  <a:lnTo>
                    <a:pt x="479" y="1903"/>
                  </a:lnTo>
                  <a:lnTo>
                    <a:pt x="471" y="1916"/>
                  </a:lnTo>
                  <a:lnTo>
                    <a:pt x="463" y="1927"/>
                  </a:lnTo>
                  <a:lnTo>
                    <a:pt x="454" y="1938"/>
                  </a:lnTo>
                  <a:lnTo>
                    <a:pt x="444" y="1947"/>
                  </a:lnTo>
                  <a:lnTo>
                    <a:pt x="435" y="1957"/>
                  </a:lnTo>
                  <a:lnTo>
                    <a:pt x="425" y="1964"/>
                  </a:lnTo>
                  <a:lnTo>
                    <a:pt x="413" y="1970"/>
                  </a:lnTo>
                  <a:lnTo>
                    <a:pt x="402" y="1975"/>
                  </a:lnTo>
                  <a:lnTo>
                    <a:pt x="392" y="1979"/>
                  </a:lnTo>
                  <a:lnTo>
                    <a:pt x="381" y="1982"/>
                  </a:lnTo>
                  <a:lnTo>
                    <a:pt x="370" y="1983"/>
                  </a:lnTo>
                  <a:lnTo>
                    <a:pt x="358" y="1983"/>
                  </a:lnTo>
                  <a:lnTo>
                    <a:pt x="348" y="1982"/>
                  </a:lnTo>
                  <a:lnTo>
                    <a:pt x="337" y="1979"/>
                  </a:lnTo>
                  <a:lnTo>
                    <a:pt x="327" y="1975"/>
                  </a:lnTo>
                  <a:lnTo>
                    <a:pt x="317" y="1969"/>
                  </a:lnTo>
                  <a:lnTo>
                    <a:pt x="308" y="1962"/>
                  </a:lnTo>
                  <a:lnTo>
                    <a:pt x="300" y="1953"/>
                  </a:lnTo>
                  <a:lnTo>
                    <a:pt x="292" y="1942"/>
                  </a:lnTo>
                  <a:lnTo>
                    <a:pt x="285" y="1930"/>
                  </a:lnTo>
                  <a:lnTo>
                    <a:pt x="279" y="1916"/>
                  </a:lnTo>
                  <a:lnTo>
                    <a:pt x="273" y="1901"/>
                  </a:lnTo>
                  <a:lnTo>
                    <a:pt x="269" y="1883"/>
                  </a:lnTo>
                  <a:lnTo>
                    <a:pt x="266" y="1864"/>
                  </a:lnTo>
                  <a:lnTo>
                    <a:pt x="264" y="1842"/>
                  </a:lnTo>
                  <a:lnTo>
                    <a:pt x="263" y="1819"/>
                  </a:lnTo>
                  <a:lnTo>
                    <a:pt x="264" y="1793"/>
                  </a:lnTo>
                  <a:lnTo>
                    <a:pt x="264" y="1758"/>
                  </a:lnTo>
                  <a:lnTo>
                    <a:pt x="265" y="1723"/>
                  </a:lnTo>
                  <a:lnTo>
                    <a:pt x="266" y="1687"/>
                  </a:lnTo>
                  <a:lnTo>
                    <a:pt x="269" y="1653"/>
                  </a:lnTo>
                  <a:lnTo>
                    <a:pt x="272" y="1618"/>
                  </a:lnTo>
                  <a:lnTo>
                    <a:pt x="277" y="1583"/>
                  </a:lnTo>
                  <a:lnTo>
                    <a:pt x="281" y="1549"/>
                  </a:lnTo>
                  <a:lnTo>
                    <a:pt x="287" y="1514"/>
                  </a:lnTo>
                  <a:lnTo>
                    <a:pt x="293" y="1480"/>
                  </a:lnTo>
                  <a:lnTo>
                    <a:pt x="300" y="1446"/>
                  </a:lnTo>
                  <a:lnTo>
                    <a:pt x="308" y="1412"/>
                  </a:lnTo>
                  <a:lnTo>
                    <a:pt x="316" y="1378"/>
                  </a:lnTo>
                  <a:lnTo>
                    <a:pt x="326" y="1345"/>
                  </a:lnTo>
                  <a:lnTo>
                    <a:pt x="336" y="1311"/>
                  </a:lnTo>
                  <a:lnTo>
                    <a:pt x="347" y="1277"/>
                  </a:lnTo>
                  <a:lnTo>
                    <a:pt x="358" y="1244"/>
                  </a:lnTo>
                  <a:lnTo>
                    <a:pt x="371" y="1211"/>
                  </a:lnTo>
                  <a:lnTo>
                    <a:pt x="384" y="1177"/>
                  </a:lnTo>
                  <a:lnTo>
                    <a:pt x="397" y="1145"/>
                  </a:lnTo>
                  <a:lnTo>
                    <a:pt x="411" y="1112"/>
                  </a:lnTo>
                  <a:lnTo>
                    <a:pt x="427" y="1079"/>
                  </a:lnTo>
                  <a:lnTo>
                    <a:pt x="442" y="1047"/>
                  </a:lnTo>
                  <a:lnTo>
                    <a:pt x="458" y="1014"/>
                  </a:lnTo>
                  <a:lnTo>
                    <a:pt x="476" y="982"/>
                  </a:lnTo>
                  <a:lnTo>
                    <a:pt x="493" y="950"/>
                  </a:lnTo>
                  <a:lnTo>
                    <a:pt x="512" y="917"/>
                  </a:lnTo>
                  <a:lnTo>
                    <a:pt x="530" y="886"/>
                  </a:lnTo>
                  <a:lnTo>
                    <a:pt x="550" y="854"/>
                  </a:lnTo>
                  <a:lnTo>
                    <a:pt x="570" y="822"/>
                  </a:lnTo>
                  <a:lnTo>
                    <a:pt x="590" y="790"/>
                  </a:lnTo>
                  <a:lnTo>
                    <a:pt x="612" y="759"/>
                  </a:lnTo>
                  <a:lnTo>
                    <a:pt x="634" y="728"/>
                  </a:lnTo>
                  <a:lnTo>
                    <a:pt x="644" y="710"/>
                  </a:lnTo>
                  <a:lnTo>
                    <a:pt x="654" y="694"/>
                  </a:lnTo>
                  <a:lnTo>
                    <a:pt x="662" y="677"/>
                  </a:lnTo>
                  <a:lnTo>
                    <a:pt x="669" y="660"/>
                  </a:lnTo>
                  <a:lnTo>
                    <a:pt x="675" y="643"/>
                  </a:lnTo>
                  <a:lnTo>
                    <a:pt x="679" y="627"/>
                  </a:lnTo>
                  <a:lnTo>
                    <a:pt x="682" y="609"/>
                  </a:lnTo>
                  <a:lnTo>
                    <a:pt x="683" y="592"/>
                  </a:lnTo>
                  <a:lnTo>
                    <a:pt x="683" y="576"/>
                  </a:lnTo>
                  <a:lnTo>
                    <a:pt x="682" y="558"/>
                  </a:lnTo>
                  <a:lnTo>
                    <a:pt x="678" y="542"/>
                  </a:lnTo>
                  <a:lnTo>
                    <a:pt x="673" y="525"/>
                  </a:lnTo>
                  <a:lnTo>
                    <a:pt x="666" y="507"/>
                  </a:lnTo>
                  <a:lnTo>
                    <a:pt x="657" y="491"/>
                  </a:lnTo>
                  <a:lnTo>
                    <a:pt x="645" y="474"/>
                  </a:lnTo>
                  <a:lnTo>
                    <a:pt x="631" y="457"/>
                  </a:lnTo>
                  <a:lnTo>
                    <a:pt x="619" y="449"/>
                  </a:lnTo>
                  <a:lnTo>
                    <a:pt x="607" y="442"/>
                  </a:lnTo>
                  <a:lnTo>
                    <a:pt x="594" y="436"/>
                  </a:lnTo>
                  <a:lnTo>
                    <a:pt x="582" y="432"/>
                  </a:lnTo>
                  <a:lnTo>
                    <a:pt x="569" y="428"/>
                  </a:lnTo>
                  <a:lnTo>
                    <a:pt x="556" y="426"/>
                  </a:lnTo>
                  <a:lnTo>
                    <a:pt x="543" y="425"/>
                  </a:lnTo>
                  <a:lnTo>
                    <a:pt x="530" y="425"/>
                  </a:lnTo>
                  <a:lnTo>
                    <a:pt x="517" y="426"/>
                  </a:lnTo>
                  <a:lnTo>
                    <a:pt x="504" y="428"/>
                  </a:lnTo>
                  <a:lnTo>
                    <a:pt x="492" y="432"/>
                  </a:lnTo>
                  <a:lnTo>
                    <a:pt x="480" y="436"/>
                  </a:lnTo>
                  <a:lnTo>
                    <a:pt x="468" y="441"/>
                  </a:lnTo>
                  <a:lnTo>
                    <a:pt x="456" y="447"/>
                  </a:lnTo>
                  <a:lnTo>
                    <a:pt x="445" y="454"/>
                  </a:lnTo>
                  <a:lnTo>
                    <a:pt x="435" y="461"/>
                  </a:lnTo>
                  <a:lnTo>
                    <a:pt x="423" y="478"/>
                  </a:lnTo>
                  <a:lnTo>
                    <a:pt x="412" y="494"/>
                  </a:lnTo>
                  <a:lnTo>
                    <a:pt x="404" y="510"/>
                  </a:lnTo>
                  <a:lnTo>
                    <a:pt x="397" y="526"/>
                  </a:lnTo>
                  <a:lnTo>
                    <a:pt x="392" y="542"/>
                  </a:lnTo>
                  <a:lnTo>
                    <a:pt x="388" y="557"/>
                  </a:lnTo>
                  <a:lnTo>
                    <a:pt x="387" y="574"/>
                  </a:lnTo>
                  <a:lnTo>
                    <a:pt x="387" y="589"/>
                  </a:lnTo>
                  <a:lnTo>
                    <a:pt x="388" y="605"/>
                  </a:lnTo>
                  <a:lnTo>
                    <a:pt x="392" y="620"/>
                  </a:lnTo>
                  <a:lnTo>
                    <a:pt x="397" y="635"/>
                  </a:lnTo>
                  <a:lnTo>
                    <a:pt x="404" y="650"/>
                  </a:lnTo>
                  <a:lnTo>
                    <a:pt x="412" y="665"/>
                  </a:lnTo>
                  <a:lnTo>
                    <a:pt x="423" y="680"/>
                  </a:lnTo>
                  <a:lnTo>
                    <a:pt x="435" y="694"/>
                  </a:lnTo>
                  <a:lnTo>
                    <a:pt x="449" y="707"/>
                  </a:lnTo>
                  <a:lnTo>
                    <a:pt x="468" y="717"/>
                  </a:lnTo>
                  <a:lnTo>
                    <a:pt x="487" y="725"/>
                  </a:lnTo>
                  <a:lnTo>
                    <a:pt x="506" y="734"/>
                  </a:lnTo>
                  <a:lnTo>
                    <a:pt x="527" y="740"/>
                  </a:lnTo>
                  <a:lnTo>
                    <a:pt x="547" y="746"/>
                  </a:lnTo>
                  <a:lnTo>
                    <a:pt x="569" y="750"/>
                  </a:lnTo>
                  <a:lnTo>
                    <a:pt x="589" y="754"/>
                  </a:lnTo>
                  <a:lnTo>
                    <a:pt x="610" y="756"/>
                  </a:lnTo>
                  <a:lnTo>
                    <a:pt x="586" y="796"/>
                  </a:lnTo>
                  <a:lnTo>
                    <a:pt x="563" y="836"/>
                  </a:lnTo>
                  <a:lnTo>
                    <a:pt x="538" y="875"/>
                  </a:lnTo>
                  <a:lnTo>
                    <a:pt x="514" y="915"/>
                  </a:lnTo>
                  <a:lnTo>
                    <a:pt x="491" y="955"/>
                  </a:lnTo>
                  <a:lnTo>
                    <a:pt x="469" y="996"/>
                  </a:lnTo>
                  <a:lnTo>
                    <a:pt x="448" y="1037"/>
                  </a:lnTo>
                  <a:lnTo>
                    <a:pt x="429" y="1077"/>
                  </a:lnTo>
                  <a:lnTo>
                    <a:pt x="386" y="1061"/>
                  </a:lnTo>
                  <a:lnTo>
                    <a:pt x="343" y="1044"/>
                  </a:lnTo>
                  <a:lnTo>
                    <a:pt x="323" y="1035"/>
                  </a:lnTo>
                  <a:lnTo>
                    <a:pt x="302" y="1024"/>
                  </a:lnTo>
                  <a:lnTo>
                    <a:pt x="282" y="1014"/>
                  </a:lnTo>
                  <a:lnTo>
                    <a:pt x="262" y="1003"/>
                  </a:lnTo>
                  <a:lnTo>
                    <a:pt x="243" y="991"/>
                  </a:lnTo>
                  <a:lnTo>
                    <a:pt x="223" y="977"/>
                  </a:lnTo>
                  <a:lnTo>
                    <a:pt x="205" y="964"/>
                  </a:lnTo>
                  <a:lnTo>
                    <a:pt x="187" y="950"/>
                  </a:lnTo>
                  <a:lnTo>
                    <a:pt x="168" y="935"/>
                  </a:lnTo>
                  <a:lnTo>
                    <a:pt x="150" y="918"/>
                  </a:lnTo>
                  <a:lnTo>
                    <a:pt x="132" y="901"/>
                  </a:lnTo>
                  <a:lnTo>
                    <a:pt x="115" y="883"/>
                  </a:lnTo>
                  <a:lnTo>
                    <a:pt x="100" y="863"/>
                  </a:lnTo>
                  <a:lnTo>
                    <a:pt x="85" y="842"/>
                  </a:lnTo>
                  <a:lnTo>
                    <a:pt x="72" y="820"/>
                  </a:lnTo>
                  <a:lnTo>
                    <a:pt x="60" y="798"/>
                  </a:lnTo>
                  <a:lnTo>
                    <a:pt x="49" y="774"/>
                  </a:lnTo>
                  <a:lnTo>
                    <a:pt x="38" y="751"/>
                  </a:lnTo>
                  <a:lnTo>
                    <a:pt x="29" y="728"/>
                  </a:lnTo>
                  <a:lnTo>
                    <a:pt x="21" y="702"/>
                  </a:lnTo>
                  <a:lnTo>
                    <a:pt x="15" y="678"/>
                  </a:lnTo>
                  <a:lnTo>
                    <a:pt x="9" y="652"/>
                  </a:lnTo>
                  <a:lnTo>
                    <a:pt x="5" y="626"/>
                  </a:lnTo>
                  <a:lnTo>
                    <a:pt x="2" y="600"/>
                  </a:lnTo>
                  <a:lnTo>
                    <a:pt x="1" y="574"/>
                  </a:lnTo>
                  <a:lnTo>
                    <a:pt x="0" y="546"/>
                  </a:lnTo>
                  <a:lnTo>
                    <a:pt x="2" y="519"/>
                  </a:lnTo>
                  <a:lnTo>
                    <a:pt x="4" y="492"/>
                  </a:lnTo>
                  <a:lnTo>
                    <a:pt x="8" y="464"/>
                  </a:lnTo>
                  <a:lnTo>
                    <a:pt x="14" y="437"/>
                  </a:lnTo>
                  <a:lnTo>
                    <a:pt x="21" y="409"/>
                  </a:lnTo>
                  <a:lnTo>
                    <a:pt x="30" y="381"/>
                  </a:lnTo>
                  <a:lnTo>
                    <a:pt x="40" y="353"/>
                  </a:lnTo>
                  <a:lnTo>
                    <a:pt x="53" y="326"/>
                  </a:lnTo>
                  <a:lnTo>
                    <a:pt x="67" y="298"/>
                  </a:lnTo>
                  <a:lnTo>
                    <a:pt x="83" y="270"/>
                  </a:lnTo>
                  <a:lnTo>
                    <a:pt x="101" y="243"/>
                  </a:lnTo>
                  <a:lnTo>
                    <a:pt x="121" y="215"/>
                  </a:lnTo>
                  <a:lnTo>
                    <a:pt x="143" y="188"/>
                  </a:lnTo>
                  <a:lnTo>
                    <a:pt x="166" y="161"/>
                  </a:lnTo>
                  <a:lnTo>
                    <a:pt x="192" y="135"/>
                  </a:lnTo>
                  <a:lnTo>
                    <a:pt x="219" y="108"/>
                  </a:lnTo>
                  <a:lnTo>
                    <a:pt x="249" y="82"/>
                  </a:lnTo>
                  <a:lnTo>
                    <a:pt x="281" y="56"/>
                  </a:lnTo>
                  <a:lnTo>
                    <a:pt x="328" y="39"/>
                  </a:lnTo>
                  <a:lnTo>
                    <a:pt x="375" y="25"/>
                  </a:lnTo>
                  <a:lnTo>
                    <a:pt x="421" y="14"/>
                  </a:lnTo>
                  <a:lnTo>
                    <a:pt x="465" y="5"/>
                  </a:lnTo>
                  <a:lnTo>
                    <a:pt x="509" y="1"/>
                  </a:lnTo>
                  <a:lnTo>
                    <a:pt x="550" y="0"/>
                  </a:lnTo>
                  <a:lnTo>
                    <a:pt x="591" y="1"/>
                  </a:lnTo>
                  <a:lnTo>
                    <a:pt x="630" y="6"/>
                  </a:lnTo>
                  <a:lnTo>
                    <a:pt x="668" y="14"/>
                  </a:lnTo>
                  <a:lnTo>
                    <a:pt x="705" y="24"/>
                  </a:lnTo>
                  <a:lnTo>
                    <a:pt x="740" y="36"/>
                  </a:lnTo>
                  <a:lnTo>
                    <a:pt x="772" y="51"/>
                  </a:lnTo>
                  <a:lnTo>
                    <a:pt x="804" y="69"/>
                  </a:lnTo>
                  <a:lnTo>
                    <a:pt x="835" y="89"/>
                  </a:lnTo>
                  <a:lnTo>
                    <a:pt x="862" y="111"/>
                  </a:lnTo>
                  <a:lnTo>
                    <a:pt x="889" y="136"/>
                  </a:lnTo>
                  <a:lnTo>
                    <a:pt x="913" y="162"/>
                  </a:lnTo>
                  <a:lnTo>
                    <a:pt x="936" y="191"/>
                  </a:lnTo>
                  <a:lnTo>
                    <a:pt x="956" y="222"/>
                  </a:lnTo>
                  <a:lnTo>
                    <a:pt x="975" y="253"/>
                  </a:lnTo>
                  <a:lnTo>
                    <a:pt x="991" y="287"/>
                  </a:lnTo>
                  <a:lnTo>
                    <a:pt x="1005" y="323"/>
                  </a:lnTo>
                  <a:lnTo>
                    <a:pt x="1017" y="359"/>
                  </a:lnTo>
                  <a:lnTo>
                    <a:pt x="1027" y="398"/>
                  </a:lnTo>
                  <a:lnTo>
                    <a:pt x="1035" y="438"/>
                  </a:lnTo>
                  <a:lnTo>
                    <a:pt x="1039" y="479"/>
                  </a:lnTo>
                  <a:lnTo>
                    <a:pt x="1042" y="520"/>
                  </a:lnTo>
                  <a:lnTo>
                    <a:pt x="1042" y="563"/>
                  </a:lnTo>
                  <a:lnTo>
                    <a:pt x="1040" y="607"/>
                  </a:lnTo>
                  <a:lnTo>
                    <a:pt x="1035" y="652"/>
                  </a:lnTo>
                  <a:lnTo>
                    <a:pt x="1028" y="698"/>
                  </a:lnTo>
                  <a:lnTo>
                    <a:pt x="1017" y="744"/>
                  </a:lnTo>
                  <a:lnTo>
                    <a:pt x="999" y="779"/>
                  </a:lnTo>
                  <a:lnTo>
                    <a:pt x="981" y="811"/>
                  </a:lnTo>
                  <a:lnTo>
                    <a:pt x="962" y="842"/>
                  </a:lnTo>
                  <a:lnTo>
                    <a:pt x="944" y="870"/>
                  </a:lnTo>
                  <a:lnTo>
                    <a:pt x="924" y="897"/>
                  </a:lnTo>
                  <a:lnTo>
                    <a:pt x="905" y="921"/>
                  </a:lnTo>
                  <a:lnTo>
                    <a:pt x="885" y="945"/>
                  </a:lnTo>
                  <a:lnTo>
                    <a:pt x="864" y="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8ACF2CC1-DA4C-46A0-8989-72D2A06BE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3345"/>
              <a:ext cx="97" cy="219"/>
            </a:xfrm>
            <a:custGeom>
              <a:avLst/>
              <a:gdLst>
                <a:gd name="T0" fmla="*/ 33 w 389"/>
                <a:gd name="T1" fmla="*/ 874 h 874"/>
                <a:gd name="T2" fmla="*/ 33 w 389"/>
                <a:gd name="T3" fmla="*/ 874 h 874"/>
                <a:gd name="T4" fmla="*/ 36 w 389"/>
                <a:gd name="T5" fmla="*/ 837 h 874"/>
                <a:gd name="T6" fmla="*/ 40 w 389"/>
                <a:gd name="T7" fmla="*/ 797 h 874"/>
                <a:gd name="T8" fmla="*/ 45 w 389"/>
                <a:gd name="T9" fmla="*/ 753 h 874"/>
                <a:gd name="T10" fmla="*/ 52 w 389"/>
                <a:gd name="T11" fmla="*/ 705 h 874"/>
                <a:gd name="T12" fmla="*/ 61 w 389"/>
                <a:gd name="T13" fmla="*/ 655 h 874"/>
                <a:gd name="T14" fmla="*/ 73 w 389"/>
                <a:gd name="T15" fmla="*/ 603 h 874"/>
                <a:gd name="T16" fmla="*/ 80 w 389"/>
                <a:gd name="T17" fmla="*/ 575 h 874"/>
                <a:gd name="T18" fmla="*/ 87 w 389"/>
                <a:gd name="T19" fmla="*/ 548 h 874"/>
                <a:gd name="T20" fmla="*/ 95 w 389"/>
                <a:gd name="T21" fmla="*/ 520 h 874"/>
                <a:gd name="T22" fmla="*/ 104 w 389"/>
                <a:gd name="T23" fmla="*/ 492 h 874"/>
                <a:gd name="T24" fmla="*/ 114 w 389"/>
                <a:gd name="T25" fmla="*/ 463 h 874"/>
                <a:gd name="T26" fmla="*/ 125 w 389"/>
                <a:gd name="T27" fmla="*/ 434 h 874"/>
                <a:gd name="T28" fmla="*/ 136 w 389"/>
                <a:gd name="T29" fmla="*/ 405 h 874"/>
                <a:gd name="T30" fmla="*/ 148 w 389"/>
                <a:gd name="T31" fmla="*/ 375 h 874"/>
                <a:gd name="T32" fmla="*/ 162 w 389"/>
                <a:gd name="T33" fmla="*/ 346 h 874"/>
                <a:gd name="T34" fmla="*/ 177 w 389"/>
                <a:gd name="T35" fmla="*/ 316 h 874"/>
                <a:gd name="T36" fmla="*/ 192 w 389"/>
                <a:gd name="T37" fmla="*/ 287 h 874"/>
                <a:gd name="T38" fmla="*/ 209 w 389"/>
                <a:gd name="T39" fmla="*/ 257 h 874"/>
                <a:gd name="T40" fmla="*/ 227 w 389"/>
                <a:gd name="T41" fmla="*/ 226 h 874"/>
                <a:gd name="T42" fmla="*/ 246 w 389"/>
                <a:gd name="T43" fmla="*/ 197 h 874"/>
                <a:gd name="T44" fmla="*/ 267 w 389"/>
                <a:gd name="T45" fmla="*/ 167 h 874"/>
                <a:gd name="T46" fmla="*/ 288 w 389"/>
                <a:gd name="T47" fmla="*/ 138 h 874"/>
                <a:gd name="T48" fmla="*/ 312 w 389"/>
                <a:gd name="T49" fmla="*/ 109 h 874"/>
                <a:gd name="T50" fmla="*/ 336 w 389"/>
                <a:gd name="T51" fmla="*/ 80 h 874"/>
                <a:gd name="T52" fmla="*/ 362 w 389"/>
                <a:gd name="T53" fmla="*/ 51 h 874"/>
                <a:gd name="T54" fmla="*/ 389 w 389"/>
                <a:gd name="T55" fmla="*/ 22 h 874"/>
                <a:gd name="T56" fmla="*/ 367 w 389"/>
                <a:gd name="T57" fmla="*/ 0 h 874"/>
                <a:gd name="T58" fmla="*/ 338 w 389"/>
                <a:gd name="T59" fmla="*/ 30 h 874"/>
                <a:gd name="T60" fmla="*/ 312 w 389"/>
                <a:gd name="T61" fmla="*/ 58 h 874"/>
                <a:gd name="T62" fmla="*/ 286 w 389"/>
                <a:gd name="T63" fmla="*/ 89 h 874"/>
                <a:gd name="T64" fmla="*/ 263 w 389"/>
                <a:gd name="T65" fmla="*/ 118 h 874"/>
                <a:gd name="T66" fmla="*/ 240 w 389"/>
                <a:gd name="T67" fmla="*/ 149 h 874"/>
                <a:gd name="T68" fmla="*/ 220 w 389"/>
                <a:gd name="T69" fmla="*/ 179 h 874"/>
                <a:gd name="T70" fmla="*/ 199 w 389"/>
                <a:gd name="T71" fmla="*/ 210 h 874"/>
                <a:gd name="T72" fmla="*/ 181 w 389"/>
                <a:gd name="T73" fmla="*/ 241 h 874"/>
                <a:gd name="T74" fmla="*/ 164 w 389"/>
                <a:gd name="T75" fmla="*/ 271 h 874"/>
                <a:gd name="T76" fmla="*/ 148 w 389"/>
                <a:gd name="T77" fmla="*/ 302 h 874"/>
                <a:gd name="T78" fmla="*/ 133 w 389"/>
                <a:gd name="T79" fmla="*/ 332 h 874"/>
                <a:gd name="T80" fmla="*/ 119 w 389"/>
                <a:gd name="T81" fmla="*/ 363 h 874"/>
                <a:gd name="T82" fmla="*/ 106 w 389"/>
                <a:gd name="T83" fmla="*/ 393 h 874"/>
                <a:gd name="T84" fmla="*/ 94 w 389"/>
                <a:gd name="T85" fmla="*/ 423 h 874"/>
                <a:gd name="T86" fmla="*/ 84 w 389"/>
                <a:gd name="T87" fmla="*/ 453 h 874"/>
                <a:gd name="T88" fmla="*/ 74 w 389"/>
                <a:gd name="T89" fmla="*/ 482 h 874"/>
                <a:gd name="T90" fmla="*/ 64 w 389"/>
                <a:gd name="T91" fmla="*/ 511 h 874"/>
                <a:gd name="T92" fmla="*/ 56 w 389"/>
                <a:gd name="T93" fmla="*/ 540 h 874"/>
                <a:gd name="T94" fmla="*/ 48 w 389"/>
                <a:gd name="T95" fmla="*/ 568 h 874"/>
                <a:gd name="T96" fmla="*/ 42 w 389"/>
                <a:gd name="T97" fmla="*/ 596 h 874"/>
                <a:gd name="T98" fmla="*/ 30 w 389"/>
                <a:gd name="T99" fmla="*/ 649 h 874"/>
                <a:gd name="T100" fmla="*/ 20 w 389"/>
                <a:gd name="T101" fmla="*/ 700 h 874"/>
                <a:gd name="T102" fmla="*/ 13 w 389"/>
                <a:gd name="T103" fmla="*/ 749 h 874"/>
                <a:gd name="T104" fmla="*/ 8 w 389"/>
                <a:gd name="T105" fmla="*/ 793 h 874"/>
                <a:gd name="T106" fmla="*/ 4 w 389"/>
                <a:gd name="T107" fmla="*/ 834 h 874"/>
                <a:gd name="T108" fmla="*/ 0 w 389"/>
                <a:gd name="T109" fmla="*/ 871 h 874"/>
                <a:gd name="T110" fmla="*/ 0 w 389"/>
                <a:gd name="T111" fmla="*/ 871 h 874"/>
                <a:gd name="T112" fmla="*/ 33 w 389"/>
                <a:gd name="T113" fmla="*/ 874 h 874"/>
                <a:gd name="T114" fmla="*/ 33 w 389"/>
                <a:gd name="T115" fmla="*/ 874 h 874"/>
                <a:gd name="T116" fmla="*/ 33 w 389"/>
                <a:gd name="T117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" h="874">
                  <a:moveTo>
                    <a:pt x="33" y="874"/>
                  </a:moveTo>
                  <a:lnTo>
                    <a:pt x="33" y="874"/>
                  </a:lnTo>
                  <a:lnTo>
                    <a:pt x="36" y="837"/>
                  </a:lnTo>
                  <a:lnTo>
                    <a:pt x="40" y="797"/>
                  </a:lnTo>
                  <a:lnTo>
                    <a:pt x="45" y="753"/>
                  </a:lnTo>
                  <a:lnTo>
                    <a:pt x="52" y="705"/>
                  </a:lnTo>
                  <a:lnTo>
                    <a:pt x="61" y="655"/>
                  </a:lnTo>
                  <a:lnTo>
                    <a:pt x="73" y="603"/>
                  </a:lnTo>
                  <a:lnTo>
                    <a:pt x="80" y="575"/>
                  </a:lnTo>
                  <a:lnTo>
                    <a:pt x="87" y="548"/>
                  </a:lnTo>
                  <a:lnTo>
                    <a:pt x="95" y="520"/>
                  </a:lnTo>
                  <a:lnTo>
                    <a:pt x="104" y="492"/>
                  </a:lnTo>
                  <a:lnTo>
                    <a:pt x="114" y="463"/>
                  </a:lnTo>
                  <a:lnTo>
                    <a:pt x="125" y="434"/>
                  </a:lnTo>
                  <a:lnTo>
                    <a:pt x="136" y="405"/>
                  </a:lnTo>
                  <a:lnTo>
                    <a:pt x="148" y="375"/>
                  </a:lnTo>
                  <a:lnTo>
                    <a:pt x="162" y="346"/>
                  </a:lnTo>
                  <a:lnTo>
                    <a:pt x="177" y="316"/>
                  </a:lnTo>
                  <a:lnTo>
                    <a:pt x="192" y="287"/>
                  </a:lnTo>
                  <a:lnTo>
                    <a:pt x="209" y="257"/>
                  </a:lnTo>
                  <a:lnTo>
                    <a:pt x="227" y="226"/>
                  </a:lnTo>
                  <a:lnTo>
                    <a:pt x="246" y="197"/>
                  </a:lnTo>
                  <a:lnTo>
                    <a:pt x="267" y="167"/>
                  </a:lnTo>
                  <a:lnTo>
                    <a:pt x="288" y="138"/>
                  </a:lnTo>
                  <a:lnTo>
                    <a:pt x="312" y="109"/>
                  </a:lnTo>
                  <a:lnTo>
                    <a:pt x="336" y="80"/>
                  </a:lnTo>
                  <a:lnTo>
                    <a:pt x="362" y="51"/>
                  </a:lnTo>
                  <a:lnTo>
                    <a:pt x="389" y="22"/>
                  </a:lnTo>
                  <a:lnTo>
                    <a:pt x="367" y="0"/>
                  </a:lnTo>
                  <a:lnTo>
                    <a:pt x="338" y="30"/>
                  </a:lnTo>
                  <a:lnTo>
                    <a:pt x="312" y="58"/>
                  </a:lnTo>
                  <a:lnTo>
                    <a:pt x="286" y="89"/>
                  </a:lnTo>
                  <a:lnTo>
                    <a:pt x="263" y="118"/>
                  </a:lnTo>
                  <a:lnTo>
                    <a:pt x="240" y="149"/>
                  </a:lnTo>
                  <a:lnTo>
                    <a:pt x="220" y="179"/>
                  </a:lnTo>
                  <a:lnTo>
                    <a:pt x="199" y="210"/>
                  </a:lnTo>
                  <a:lnTo>
                    <a:pt x="181" y="241"/>
                  </a:lnTo>
                  <a:lnTo>
                    <a:pt x="164" y="271"/>
                  </a:lnTo>
                  <a:lnTo>
                    <a:pt x="148" y="302"/>
                  </a:lnTo>
                  <a:lnTo>
                    <a:pt x="133" y="332"/>
                  </a:lnTo>
                  <a:lnTo>
                    <a:pt x="119" y="363"/>
                  </a:lnTo>
                  <a:lnTo>
                    <a:pt x="106" y="393"/>
                  </a:lnTo>
                  <a:lnTo>
                    <a:pt x="94" y="423"/>
                  </a:lnTo>
                  <a:lnTo>
                    <a:pt x="84" y="453"/>
                  </a:lnTo>
                  <a:lnTo>
                    <a:pt x="74" y="482"/>
                  </a:lnTo>
                  <a:lnTo>
                    <a:pt x="64" y="511"/>
                  </a:lnTo>
                  <a:lnTo>
                    <a:pt x="56" y="540"/>
                  </a:lnTo>
                  <a:lnTo>
                    <a:pt x="48" y="568"/>
                  </a:lnTo>
                  <a:lnTo>
                    <a:pt x="42" y="596"/>
                  </a:lnTo>
                  <a:lnTo>
                    <a:pt x="30" y="649"/>
                  </a:lnTo>
                  <a:lnTo>
                    <a:pt x="20" y="700"/>
                  </a:lnTo>
                  <a:lnTo>
                    <a:pt x="13" y="749"/>
                  </a:lnTo>
                  <a:lnTo>
                    <a:pt x="8" y="793"/>
                  </a:lnTo>
                  <a:lnTo>
                    <a:pt x="4" y="834"/>
                  </a:lnTo>
                  <a:lnTo>
                    <a:pt x="0" y="871"/>
                  </a:lnTo>
                  <a:lnTo>
                    <a:pt x="0" y="871"/>
                  </a:lnTo>
                  <a:lnTo>
                    <a:pt x="33" y="874"/>
                  </a:lnTo>
                  <a:lnTo>
                    <a:pt x="33" y="874"/>
                  </a:lnTo>
                  <a:lnTo>
                    <a:pt x="33" y="8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D644BE21-B567-4726-BAC3-70363B489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3555"/>
              <a:ext cx="68" cy="52"/>
            </a:xfrm>
            <a:custGeom>
              <a:avLst/>
              <a:gdLst>
                <a:gd name="T0" fmla="*/ 1 w 272"/>
                <a:gd name="T1" fmla="*/ 0 h 207"/>
                <a:gd name="T2" fmla="*/ 1 w 272"/>
                <a:gd name="T3" fmla="*/ 50 h 207"/>
                <a:gd name="T4" fmla="*/ 6 w 272"/>
                <a:gd name="T5" fmla="*/ 94 h 207"/>
                <a:gd name="T6" fmla="*/ 16 w 272"/>
                <a:gd name="T7" fmla="*/ 130 h 207"/>
                <a:gd name="T8" fmla="*/ 32 w 272"/>
                <a:gd name="T9" fmla="*/ 160 h 207"/>
                <a:gd name="T10" fmla="*/ 50 w 272"/>
                <a:gd name="T11" fmla="*/ 182 h 207"/>
                <a:gd name="T12" fmla="*/ 72 w 272"/>
                <a:gd name="T13" fmla="*/ 197 h 207"/>
                <a:gd name="T14" fmla="*/ 98 w 272"/>
                <a:gd name="T15" fmla="*/ 205 h 207"/>
                <a:gd name="T16" fmla="*/ 124 w 272"/>
                <a:gd name="T17" fmla="*/ 207 h 207"/>
                <a:gd name="T18" fmla="*/ 149 w 272"/>
                <a:gd name="T19" fmla="*/ 202 h 207"/>
                <a:gd name="T20" fmla="*/ 175 w 272"/>
                <a:gd name="T21" fmla="*/ 192 h 207"/>
                <a:gd name="T22" fmla="*/ 197 w 272"/>
                <a:gd name="T23" fmla="*/ 177 h 207"/>
                <a:gd name="T24" fmla="*/ 219 w 272"/>
                <a:gd name="T25" fmla="*/ 156 h 207"/>
                <a:gd name="T26" fmla="*/ 238 w 272"/>
                <a:gd name="T27" fmla="*/ 132 h 207"/>
                <a:gd name="T28" fmla="*/ 253 w 272"/>
                <a:gd name="T29" fmla="*/ 103 h 207"/>
                <a:gd name="T30" fmla="*/ 265 w 272"/>
                <a:gd name="T31" fmla="*/ 72 h 207"/>
                <a:gd name="T32" fmla="*/ 272 w 272"/>
                <a:gd name="T33" fmla="*/ 36 h 207"/>
                <a:gd name="T34" fmla="*/ 237 w 272"/>
                <a:gd name="T35" fmla="*/ 48 h 207"/>
                <a:gd name="T36" fmla="*/ 229 w 272"/>
                <a:gd name="T37" fmla="*/ 77 h 207"/>
                <a:gd name="T38" fmla="*/ 218 w 272"/>
                <a:gd name="T39" fmla="*/ 103 h 207"/>
                <a:gd name="T40" fmla="*/ 203 w 272"/>
                <a:gd name="T41" fmla="*/ 126 h 207"/>
                <a:gd name="T42" fmla="*/ 187 w 272"/>
                <a:gd name="T43" fmla="*/ 144 h 207"/>
                <a:gd name="T44" fmla="*/ 169 w 272"/>
                <a:gd name="T45" fmla="*/ 159 h 207"/>
                <a:gd name="T46" fmla="*/ 149 w 272"/>
                <a:gd name="T47" fmla="*/ 169 h 207"/>
                <a:gd name="T48" fmla="*/ 131 w 272"/>
                <a:gd name="T49" fmla="*/ 175 h 207"/>
                <a:gd name="T50" fmla="*/ 112 w 272"/>
                <a:gd name="T51" fmla="*/ 176 h 207"/>
                <a:gd name="T52" fmla="*/ 95 w 272"/>
                <a:gd name="T53" fmla="*/ 172 h 207"/>
                <a:gd name="T54" fmla="*/ 80 w 272"/>
                <a:gd name="T55" fmla="*/ 165 h 207"/>
                <a:gd name="T56" fmla="*/ 65 w 272"/>
                <a:gd name="T57" fmla="*/ 150 h 207"/>
                <a:gd name="T58" fmla="*/ 52 w 272"/>
                <a:gd name="T59" fmla="*/ 131 h 207"/>
                <a:gd name="T60" fmla="*/ 42 w 272"/>
                <a:gd name="T61" fmla="*/ 103 h 207"/>
                <a:gd name="T62" fmla="*/ 35 w 272"/>
                <a:gd name="T63" fmla="*/ 70 h 207"/>
                <a:gd name="T64" fmla="*/ 33 w 272"/>
                <a:gd name="T65" fmla="*/ 27 h 207"/>
                <a:gd name="T66" fmla="*/ 34 w 272"/>
                <a:gd name="T67" fmla="*/ 1 h 207"/>
                <a:gd name="T68" fmla="*/ 34 w 272"/>
                <a:gd name="T69" fmla="*/ 1 h 207"/>
                <a:gd name="T70" fmla="*/ 1 w 272"/>
                <a:gd name="T71" fmla="*/ 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" h="207">
                  <a:moveTo>
                    <a:pt x="1" y="1"/>
                  </a:moveTo>
                  <a:lnTo>
                    <a:pt x="1" y="0"/>
                  </a:lnTo>
                  <a:lnTo>
                    <a:pt x="0" y="27"/>
                  </a:lnTo>
                  <a:lnTo>
                    <a:pt x="1" y="50"/>
                  </a:lnTo>
                  <a:lnTo>
                    <a:pt x="3" y="73"/>
                  </a:lnTo>
                  <a:lnTo>
                    <a:pt x="6" y="94"/>
                  </a:lnTo>
                  <a:lnTo>
                    <a:pt x="11" y="113"/>
                  </a:lnTo>
                  <a:lnTo>
                    <a:pt x="16" y="130"/>
                  </a:lnTo>
                  <a:lnTo>
                    <a:pt x="23" y="145"/>
                  </a:lnTo>
                  <a:lnTo>
                    <a:pt x="32" y="160"/>
                  </a:lnTo>
                  <a:lnTo>
                    <a:pt x="41" y="171"/>
                  </a:lnTo>
                  <a:lnTo>
                    <a:pt x="50" y="182"/>
                  </a:lnTo>
                  <a:lnTo>
                    <a:pt x="61" y="190"/>
                  </a:lnTo>
                  <a:lnTo>
                    <a:pt x="72" y="197"/>
                  </a:lnTo>
                  <a:lnTo>
                    <a:pt x="85" y="202"/>
                  </a:lnTo>
                  <a:lnTo>
                    <a:pt x="98" y="205"/>
                  </a:lnTo>
                  <a:lnTo>
                    <a:pt x="110" y="207"/>
                  </a:lnTo>
                  <a:lnTo>
                    <a:pt x="124" y="207"/>
                  </a:lnTo>
                  <a:lnTo>
                    <a:pt x="137" y="205"/>
                  </a:lnTo>
                  <a:lnTo>
                    <a:pt x="149" y="202"/>
                  </a:lnTo>
                  <a:lnTo>
                    <a:pt x="162" y="198"/>
                  </a:lnTo>
                  <a:lnTo>
                    <a:pt x="175" y="192"/>
                  </a:lnTo>
                  <a:lnTo>
                    <a:pt x="186" y="185"/>
                  </a:lnTo>
                  <a:lnTo>
                    <a:pt x="197" y="177"/>
                  </a:lnTo>
                  <a:lnTo>
                    <a:pt x="208" y="168"/>
                  </a:lnTo>
                  <a:lnTo>
                    <a:pt x="219" y="156"/>
                  </a:lnTo>
                  <a:lnTo>
                    <a:pt x="229" y="145"/>
                  </a:lnTo>
                  <a:lnTo>
                    <a:pt x="238" y="132"/>
                  </a:lnTo>
                  <a:lnTo>
                    <a:pt x="246" y="119"/>
                  </a:lnTo>
                  <a:lnTo>
                    <a:pt x="253" y="103"/>
                  </a:lnTo>
                  <a:lnTo>
                    <a:pt x="259" y="88"/>
                  </a:lnTo>
                  <a:lnTo>
                    <a:pt x="265" y="72"/>
                  </a:lnTo>
                  <a:lnTo>
                    <a:pt x="269" y="54"/>
                  </a:lnTo>
                  <a:lnTo>
                    <a:pt x="272" y="36"/>
                  </a:lnTo>
                  <a:lnTo>
                    <a:pt x="239" y="33"/>
                  </a:lnTo>
                  <a:lnTo>
                    <a:pt x="237" y="48"/>
                  </a:lnTo>
                  <a:lnTo>
                    <a:pt x="234" y="64"/>
                  </a:lnTo>
                  <a:lnTo>
                    <a:pt x="229" y="77"/>
                  </a:lnTo>
                  <a:lnTo>
                    <a:pt x="224" y="90"/>
                  </a:lnTo>
                  <a:lnTo>
                    <a:pt x="218" y="103"/>
                  </a:lnTo>
                  <a:lnTo>
                    <a:pt x="210" y="115"/>
                  </a:lnTo>
                  <a:lnTo>
                    <a:pt x="203" y="126"/>
                  </a:lnTo>
                  <a:lnTo>
                    <a:pt x="195" y="135"/>
                  </a:lnTo>
                  <a:lnTo>
                    <a:pt x="187" y="144"/>
                  </a:lnTo>
                  <a:lnTo>
                    <a:pt x="178" y="151"/>
                  </a:lnTo>
                  <a:lnTo>
                    <a:pt x="169" y="159"/>
                  </a:lnTo>
                  <a:lnTo>
                    <a:pt x="159" y="165"/>
                  </a:lnTo>
                  <a:lnTo>
                    <a:pt x="149" y="169"/>
                  </a:lnTo>
                  <a:lnTo>
                    <a:pt x="140" y="172"/>
                  </a:lnTo>
                  <a:lnTo>
                    <a:pt x="131" y="175"/>
                  </a:lnTo>
                  <a:lnTo>
                    <a:pt x="122" y="176"/>
                  </a:lnTo>
                  <a:lnTo>
                    <a:pt x="112" y="176"/>
                  </a:lnTo>
                  <a:lnTo>
                    <a:pt x="104" y="175"/>
                  </a:lnTo>
                  <a:lnTo>
                    <a:pt x="95" y="172"/>
                  </a:lnTo>
                  <a:lnTo>
                    <a:pt x="88" y="169"/>
                  </a:lnTo>
                  <a:lnTo>
                    <a:pt x="80" y="165"/>
                  </a:lnTo>
                  <a:lnTo>
                    <a:pt x="72" y="159"/>
                  </a:lnTo>
                  <a:lnTo>
                    <a:pt x="65" y="150"/>
                  </a:lnTo>
                  <a:lnTo>
                    <a:pt x="58" y="141"/>
                  </a:lnTo>
                  <a:lnTo>
                    <a:pt x="52" y="131"/>
                  </a:lnTo>
                  <a:lnTo>
                    <a:pt x="47" y="119"/>
                  </a:lnTo>
                  <a:lnTo>
                    <a:pt x="42" y="103"/>
                  </a:lnTo>
                  <a:lnTo>
                    <a:pt x="38" y="88"/>
                  </a:lnTo>
                  <a:lnTo>
                    <a:pt x="35" y="70"/>
                  </a:lnTo>
                  <a:lnTo>
                    <a:pt x="33" y="49"/>
                  </a:lnTo>
                  <a:lnTo>
                    <a:pt x="33" y="27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A805C60F-0FA6-4728-9AC5-2F43675DB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3286"/>
              <a:ext cx="100" cy="269"/>
            </a:xfrm>
            <a:custGeom>
              <a:avLst/>
              <a:gdLst>
                <a:gd name="T0" fmla="*/ 373 w 400"/>
                <a:gd name="T1" fmla="*/ 0 h 1075"/>
                <a:gd name="T2" fmla="*/ 329 w 400"/>
                <a:gd name="T3" fmla="*/ 64 h 1075"/>
                <a:gd name="T4" fmla="*/ 288 w 400"/>
                <a:gd name="T5" fmla="*/ 127 h 1075"/>
                <a:gd name="T6" fmla="*/ 249 w 400"/>
                <a:gd name="T7" fmla="*/ 191 h 1075"/>
                <a:gd name="T8" fmla="*/ 214 w 400"/>
                <a:gd name="T9" fmla="*/ 256 h 1075"/>
                <a:gd name="T10" fmla="*/ 180 w 400"/>
                <a:gd name="T11" fmla="*/ 322 h 1075"/>
                <a:gd name="T12" fmla="*/ 149 w 400"/>
                <a:gd name="T13" fmla="*/ 388 h 1075"/>
                <a:gd name="T14" fmla="*/ 121 w 400"/>
                <a:gd name="T15" fmla="*/ 454 h 1075"/>
                <a:gd name="T16" fmla="*/ 95 w 400"/>
                <a:gd name="T17" fmla="*/ 521 h 1075"/>
                <a:gd name="T18" fmla="*/ 72 w 400"/>
                <a:gd name="T19" fmla="*/ 588 h 1075"/>
                <a:gd name="T20" fmla="*/ 53 w 400"/>
                <a:gd name="T21" fmla="*/ 656 h 1075"/>
                <a:gd name="T22" fmla="*/ 37 w 400"/>
                <a:gd name="T23" fmla="*/ 725 h 1075"/>
                <a:gd name="T24" fmla="*/ 22 w 400"/>
                <a:gd name="T25" fmla="*/ 794 h 1075"/>
                <a:gd name="T26" fmla="*/ 12 w 400"/>
                <a:gd name="T27" fmla="*/ 863 h 1075"/>
                <a:gd name="T28" fmla="*/ 5 w 400"/>
                <a:gd name="T29" fmla="*/ 934 h 1075"/>
                <a:gd name="T30" fmla="*/ 1 w 400"/>
                <a:gd name="T31" fmla="*/ 1004 h 1075"/>
                <a:gd name="T32" fmla="*/ 0 w 400"/>
                <a:gd name="T33" fmla="*/ 1075 h 1075"/>
                <a:gd name="T34" fmla="*/ 32 w 400"/>
                <a:gd name="T35" fmla="*/ 1041 h 1075"/>
                <a:gd name="T36" fmla="*/ 35 w 400"/>
                <a:gd name="T37" fmla="*/ 970 h 1075"/>
                <a:gd name="T38" fmla="*/ 40 w 400"/>
                <a:gd name="T39" fmla="*/ 902 h 1075"/>
                <a:gd name="T40" fmla="*/ 49 w 400"/>
                <a:gd name="T41" fmla="*/ 833 h 1075"/>
                <a:gd name="T42" fmla="*/ 60 w 400"/>
                <a:gd name="T43" fmla="*/ 765 h 1075"/>
                <a:gd name="T44" fmla="*/ 76 w 400"/>
                <a:gd name="T45" fmla="*/ 698 h 1075"/>
                <a:gd name="T46" fmla="*/ 93 w 400"/>
                <a:gd name="T47" fmla="*/ 631 h 1075"/>
                <a:gd name="T48" fmla="*/ 114 w 400"/>
                <a:gd name="T49" fmla="*/ 564 h 1075"/>
                <a:gd name="T50" fmla="*/ 138 w 400"/>
                <a:gd name="T51" fmla="*/ 498 h 1075"/>
                <a:gd name="T52" fmla="*/ 164 w 400"/>
                <a:gd name="T53" fmla="*/ 433 h 1075"/>
                <a:gd name="T54" fmla="*/ 193 w 400"/>
                <a:gd name="T55" fmla="*/ 369 h 1075"/>
                <a:gd name="T56" fmla="*/ 225 w 400"/>
                <a:gd name="T57" fmla="*/ 303 h 1075"/>
                <a:gd name="T58" fmla="*/ 260 w 400"/>
                <a:gd name="T59" fmla="*/ 239 h 1075"/>
                <a:gd name="T60" fmla="*/ 296 w 400"/>
                <a:gd name="T61" fmla="*/ 176 h 1075"/>
                <a:gd name="T62" fmla="*/ 335 w 400"/>
                <a:gd name="T63" fmla="*/ 113 h 1075"/>
                <a:gd name="T64" fmla="*/ 377 w 400"/>
                <a:gd name="T65" fmla="*/ 49 h 1075"/>
                <a:gd name="T66" fmla="*/ 400 w 400"/>
                <a:gd name="T67" fmla="*/ 18 h 1075"/>
                <a:gd name="T68" fmla="*/ 400 w 400"/>
                <a:gd name="T69" fmla="*/ 18 h 1075"/>
                <a:gd name="T70" fmla="*/ 372 w 400"/>
                <a:gd name="T71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1075">
                  <a:moveTo>
                    <a:pt x="372" y="0"/>
                  </a:moveTo>
                  <a:lnTo>
                    <a:pt x="373" y="0"/>
                  </a:lnTo>
                  <a:lnTo>
                    <a:pt x="350" y="32"/>
                  </a:lnTo>
                  <a:lnTo>
                    <a:pt x="329" y="64"/>
                  </a:lnTo>
                  <a:lnTo>
                    <a:pt x="309" y="95"/>
                  </a:lnTo>
                  <a:lnTo>
                    <a:pt x="288" y="127"/>
                  </a:lnTo>
                  <a:lnTo>
                    <a:pt x="269" y="159"/>
                  </a:lnTo>
                  <a:lnTo>
                    <a:pt x="249" y="191"/>
                  </a:lnTo>
                  <a:lnTo>
                    <a:pt x="231" y="224"/>
                  </a:lnTo>
                  <a:lnTo>
                    <a:pt x="214" y="256"/>
                  </a:lnTo>
                  <a:lnTo>
                    <a:pt x="196" y="289"/>
                  </a:lnTo>
                  <a:lnTo>
                    <a:pt x="180" y="322"/>
                  </a:lnTo>
                  <a:lnTo>
                    <a:pt x="164" y="354"/>
                  </a:lnTo>
                  <a:lnTo>
                    <a:pt x="149" y="388"/>
                  </a:lnTo>
                  <a:lnTo>
                    <a:pt x="135" y="421"/>
                  </a:lnTo>
                  <a:lnTo>
                    <a:pt x="121" y="454"/>
                  </a:lnTo>
                  <a:lnTo>
                    <a:pt x="108" y="487"/>
                  </a:lnTo>
                  <a:lnTo>
                    <a:pt x="95" y="521"/>
                  </a:lnTo>
                  <a:lnTo>
                    <a:pt x="84" y="554"/>
                  </a:lnTo>
                  <a:lnTo>
                    <a:pt x="72" y="588"/>
                  </a:lnTo>
                  <a:lnTo>
                    <a:pt x="62" y="622"/>
                  </a:lnTo>
                  <a:lnTo>
                    <a:pt x="53" y="656"/>
                  </a:lnTo>
                  <a:lnTo>
                    <a:pt x="45" y="690"/>
                  </a:lnTo>
                  <a:lnTo>
                    <a:pt x="37" y="725"/>
                  </a:lnTo>
                  <a:lnTo>
                    <a:pt x="30" y="759"/>
                  </a:lnTo>
                  <a:lnTo>
                    <a:pt x="22" y="794"/>
                  </a:lnTo>
                  <a:lnTo>
                    <a:pt x="17" y="829"/>
                  </a:lnTo>
                  <a:lnTo>
                    <a:pt x="12" y="863"/>
                  </a:lnTo>
                  <a:lnTo>
                    <a:pt x="8" y="898"/>
                  </a:lnTo>
                  <a:lnTo>
                    <a:pt x="5" y="934"/>
                  </a:lnTo>
                  <a:lnTo>
                    <a:pt x="2" y="969"/>
                  </a:lnTo>
                  <a:lnTo>
                    <a:pt x="1" y="1004"/>
                  </a:lnTo>
                  <a:lnTo>
                    <a:pt x="0" y="1040"/>
                  </a:lnTo>
                  <a:lnTo>
                    <a:pt x="0" y="1075"/>
                  </a:lnTo>
                  <a:lnTo>
                    <a:pt x="33" y="1075"/>
                  </a:lnTo>
                  <a:lnTo>
                    <a:pt x="32" y="1041"/>
                  </a:lnTo>
                  <a:lnTo>
                    <a:pt x="33" y="1005"/>
                  </a:lnTo>
                  <a:lnTo>
                    <a:pt x="35" y="970"/>
                  </a:lnTo>
                  <a:lnTo>
                    <a:pt x="37" y="936"/>
                  </a:lnTo>
                  <a:lnTo>
                    <a:pt x="40" y="902"/>
                  </a:lnTo>
                  <a:lnTo>
                    <a:pt x="44" y="867"/>
                  </a:lnTo>
                  <a:lnTo>
                    <a:pt x="49" y="833"/>
                  </a:lnTo>
                  <a:lnTo>
                    <a:pt x="54" y="799"/>
                  </a:lnTo>
                  <a:lnTo>
                    <a:pt x="60" y="765"/>
                  </a:lnTo>
                  <a:lnTo>
                    <a:pt x="67" y="732"/>
                  </a:lnTo>
                  <a:lnTo>
                    <a:pt x="76" y="698"/>
                  </a:lnTo>
                  <a:lnTo>
                    <a:pt x="84" y="664"/>
                  </a:lnTo>
                  <a:lnTo>
                    <a:pt x="93" y="631"/>
                  </a:lnTo>
                  <a:lnTo>
                    <a:pt x="103" y="598"/>
                  </a:lnTo>
                  <a:lnTo>
                    <a:pt x="114" y="564"/>
                  </a:lnTo>
                  <a:lnTo>
                    <a:pt x="126" y="532"/>
                  </a:lnTo>
                  <a:lnTo>
                    <a:pt x="138" y="498"/>
                  </a:lnTo>
                  <a:lnTo>
                    <a:pt x="151" y="465"/>
                  </a:lnTo>
                  <a:lnTo>
                    <a:pt x="164" y="433"/>
                  </a:lnTo>
                  <a:lnTo>
                    <a:pt x="179" y="400"/>
                  </a:lnTo>
                  <a:lnTo>
                    <a:pt x="193" y="369"/>
                  </a:lnTo>
                  <a:lnTo>
                    <a:pt x="208" y="336"/>
                  </a:lnTo>
                  <a:lnTo>
                    <a:pt x="225" y="303"/>
                  </a:lnTo>
                  <a:lnTo>
                    <a:pt x="242" y="272"/>
                  </a:lnTo>
                  <a:lnTo>
                    <a:pt x="260" y="239"/>
                  </a:lnTo>
                  <a:lnTo>
                    <a:pt x="278" y="207"/>
                  </a:lnTo>
                  <a:lnTo>
                    <a:pt x="296" y="176"/>
                  </a:lnTo>
                  <a:lnTo>
                    <a:pt x="316" y="144"/>
                  </a:lnTo>
                  <a:lnTo>
                    <a:pt x="335" y="113"/>
                  </a:lnTo>
                  <a:lnTo>
                    <a:pt x="357" y="81"/>
                  </a:lnTo>
                  <a:lnTo>
                    <a:pt x="377" y="49"/>
                  </a:lnTo>
                  <a:lnTo>
                    <a:pt x="400" y="19"/>
                  </a:lnTo>
                  <a:lnTo>
                    <a:pt x="400" y="18"/>
                  </a:lnTo>
                  <a:lnTo>
                    <a:pt x="400" y="19"/>
                  </a:lnTo>
                  <a:lnTo>
                    <a:pt x="400" y="18"/>
                  </a:lnTo>
                  <a:lnTo>
                    <a:pt x="400" y="18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63570D63-F97C-4EE4-B8A3-A05D46CED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3218"/>
              <a:ext cx="20" cy="73"/>
            </a:xfrm>
            <a:custGeom>
              <a:avLst/>
              <a:gdLst>
                <a:gd name="T0" fmla="*/ 3 w 81"/>
                <a:gd name="T1" fmla="*/ 25 h 292"/>
                <a:gd name="T2" fmla="*/ 0 w 81"/>
                <a:gd name="T3" fmla="*/ 23 h 292"/>
                <a:gd name="T4" fmla="*/ 13 w 81"/>
                <a:gd name="T5" fmla="*/ 40 h 292"/>
                <a:gd name="T6" fmla="*/ 23 w 81"/>
                <a:gd name="T7" fmla="*/ 55 h 292"/>
                <a:gd name="T8" fmla="*/ 33 w 81"/>
                <a:gd name="T9" fmla="*/ 70 h 292"/>
                <a:gd name="T10" fmla="*/ 39 w 81"/>
                <a:gd name="T11" fmla="*/ 86 h 292"/>
                <a:gd name="T12" fmla="*/ 44 w 81"/>
                <a:gd name="T13" fmla="*/ 101 h 292"/>
                <a:gd name="T14" fmla="*/ 47 w 81"/>
                <a:gd name="T15" fmla="*/ 117 h 292"/>
                <a:gd name="T16" fmla="*/ 49 w 81"/>
                <a:gd name="T17" fmla="*/ 133 h 292"/>
                <a:gd name="T18" fmla="*/ 49 w 81"/>
                <a:gd name="T19" fmla="*/ 148 h 292"/>
                <a:gd name="T20" fmla="*/ 47 w 81"/>
                <a:gd name="T21" fmla="*/ 163 h 292"/>
                <a:gd name="T22" fmla="*/ 45 w 81"/>
                <a:gd name="T23" fmla="*/ 178 h 292"/>
                <a:gd name="T24" fmla="*/ 40 w 81"/>
                <a:gd name="T25" fmla="*/ 195 h 292"/>
                <a:gd name="T26" fmla="*/ 35 w 81"/>
                <a:gd name="T27" fmla="*/ 210 h 292"/>
                <a:gd name="T28" fmla="*/ 29 w 81"/>
                <a:gd name="T29" fmla="*/ 226 h 292"/>
                <a:gd name="T30" fmla="*/ 20 w 81"/>
                <a:gd name="T31" fmla="*/ 243 h 292"/>
                <a:gd name="T32" fmla="*/ 11 w 81"/>
                <a:gd name="T33" fmla="*/ 258 h 292"/>
                <a:gd name="T34" fmla="*/ 1 w 81"/>
                <a:gd name="T35" fmla="*/ 274 h 292"/>
                <a:gd name="T36" fmla="*/ 29 w 81"/>
                <a:gd name="T37" fmla="*/ 292 h 292"/>
                <a:gd name="T38" fmla="*/ 39 w 81"/>
                <a:gd name="T39" fmla="*/ 274 h 292"/>
                <a:gd name="T40" fmla="*/ 49 w 81"/>
                <a:gd name="T41" fmla="*/ 257 h 292"/>
                <a:gd name="T42" fmla="*/ 57 w 81"/>
                <a:gd name="T43" fmla="*/ 240 h 292"/>
                <a:gd name="T44" fmla="*/ 65 w 81"/>
                <a:gd name="T45" fmla="*/ 221 h 292"/>
                <a:gd name="T46" fmla="*/ 71 w 81"/>
                <a:gd name="T47" fmla="*/ 204 h 292"/>
                <a:gd name="T48" fmla="*/ 76 w 81"/>
                <a:gd name="T49" fmla="*/ 186 h 292"/>
                <a:gd name="T50" fmla="*/ 79 w 81"/>
                <a:gd name="T51" fmla="*/ 167 h 292"/>
                <a:gd name="T52" fmla="*/ 81 w 81"/>
                <a:gd name="T53" fmla="*/ 149 h 292"/>
                <a:gd name="T54" fmla="*/ 81 w 81"/>
                <a:gd name="T55" fmla="*/ 131 h 292"/>
                <a:gd name="T56" fmla="*/ 79 w 81"/>
                <a:gd name="T57" fmla="*/ 112 h 292"/>
                <a:gd name="T58" fmla="*/ 75 w 81"/>
                <a:gd name="T59" fmla="*/ 94 h 292"/>
                <a:gd name="T60" fmla="*/ 69 w 81"/>
                <a:gd name="T61" fmla="*/ 74 h 292"/>
                <a:gd name="T62" fmla="*/ 61 w 81"/>
                <a:gd name="T63" fmla="*/ 57 h 292"/>
                <a:gd name="T64" fmla="*/ 51 w 81"/>
                <a:gd name="T65" fmla="*/ 39 h 292"/>
                <a:gd name="T66" fmla="*/ 39 w 81"/>
                <a:gd name="T67" fmla="*/ 20 h 292"/>
                <a:gd name="T68" fmla="*/ 24 w 81"/>
                <a:gd name="T69" fmla="*/ 3 h 292"/>
                <a:gd name="T70" fmla="*/ 22 w 81"/>
                <a:gd name="T71" fmla="*/ 0 h 292"/>
                <a:gd name="T72" fmla="*/ 24 w 81"/>
                <a:gd name="T73" fmla="*/ 3 h 292"/>
                <a:gd name="T74" fmla="*/ 23 w 81"/>
                <a:gd name="T75" fmla="*/ 1 h 292"/>
                <a:gd name="T76" fmla="*/ 22 w 81"/>
                <a:gd name="T77" fmla="*/ 0 h 292"/>
                <a:gd name="T78" fmla="*/ 3 w 81"/>
                <a:gd name="T79" fmla="*/ 2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" h="292">
                  <a:moveTo>
                    <a:pt x="3" y="25"/>
                  </a:moveTo>
                  <a:lnTo>
                    <a:pt x="0" y="23"/>
                  </a:lnTo>
                  <a:lnTo>
                    <a:pt x="13" y="40"/>
                  </a:lnTo>
                  <a:lnTo>
                    <a:pt x="23" y="55"/>
                  </a:lnTo>
                  <a:lnTo>
                    <a:pt x="33" y="70"/>
                  </a:lnTo>
                  <a:lnTo>
                    <a:pt x="39" y="86"/>
                  </a:lnTo>
                  <a:lnTo>
                    <a:pt x="44" y="101"/>
                  </a:lnTo>
                  <a:lnTo>
                    <a:pt x="47" y="117"/>
                  </a:lnTo>
                  <a:lnTo>
                    <a:pt x="49" y="133"/>
                  </a:lnTo>
                  <a:lnTo>
                    <a:pt x="49" y="148"/>
                  </a:lnTo>
                  <a:lnTo>
                    <a:pt x="47" y="163"/>
                  </a:lnTo>
                  <a:lnTo>
                    <a:pt x="45" y="178"/>
                  </a:lnTo>
                  <a:lnTo>
                    <a:pt x="40" y="195"/>
                  </a:lnTo>
                  <a:lnTo>
                    <a:pt x="35" y="210"/>
                  </a:lnTo>
                  <a:lnTo>
                    <a:pt x="29" y="226"/>
                  </a:lnTo>
                  <a:lnTo>
                    <a:pt x="20" y="243"/>
                  </a:lnTo>
                  <a:lnTo>
                    <a:pt x="11" y="258"/>
                  </a:lnTo>
                  <a:lnTo>
                    <a:pt x="1" y="274"/>
                  </a:lnTo>
                  <a:lnTo>
                    <a:pt x="29" y="292"/>
                  </a:lnTo>
                  <a:lnTo>
                    <a:pt x="39" y="274"/>
                  </a:lnTo>
                  <a:lnTo>
                    <a:pt x="49" y="257"/>
                  </a:lnTo>
                  <a:lnTo>
                    <a:pt x="57" y="240"/>
                  </a:lnTo>
                  <a:lnTo>
                    <a:pt x="65" y="221"/>
                  </a:lnTo>
                  <a:lnTo>
                    <a:pt x="71" y="204"/>
                  </a:lnTo>
                  <a:lnTo>
                    <a:pt x="76" y="186"/>
                  </a:lnTo>
                  <a:lnTo>
                    <a:pt x="79" y="167"/>
                  </a:lnTo>
                  <a:lnTo>
                    <a:pt x="81" y="149"/>
                  </a:lnTo>
                  <a:lnTo>
                    <a:pt x="81" y="131"/>
                  </a:lnTo>
                  <a:lnTo>
                    <a:pt x="79" y="112"/>
                  </a:lnTo>
                  <a:lnTo>
                    <a:pt x="75" y="94"/>
                  </a:lnTo>
                  <a:lnTo>
                    <a:pt x="69" y="74"/>
                  </a:lnTo>
                  <a:lnTo>
                    <a:pt x="61" y="57"/>
                  </a:lnTo>
                  <a:lnTo>
                    <a:pt x="51" y="39"/>
                  </a:lnTo>
                  <a:lnTo>
                    <a:pt x="39" y="20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92980E08-DCBE-4BB9-832B-E4FBAE521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3209"/>
              <a:ext cx="55" cy="16"/>
            </a:xfrm>
            <a:custGeom>
              <a:avLst/>
              <a:gdLst>
                <a:gd name="T0" fmla="*/ 24 w 218"/>
                <a:gd name="T1" fmla="*/ 64 h 67"/>
                <a:gd name="T2" fmla="*/ 22 w 218"/>
                <a:gd name="T3" fmla="*/ 67 h 67"/>
                <a:gd name="T4" fmla="*/ 31 w 218"/>
                <a:gd name="T5" fmla="*/ 59 h 67"/>
                <a:gd name="T6" fmla="*/ 42 w 218"/>
                <a:gd name="T7" fmla="*/ 52 h 67"/>
                <a:gd name="T8" fmla="*/ 52 w 218"/>
                <a:gd name="T9" fmla="*/ 47 h 67"/>
                <a:gd name="T10" fmla="*/ 63 w 218"/>
                <a:gd name="T11" fmla="*/ 42 h 67"/>
                <a:gd name="T12" fmla="*/ 73 w 218"/>
                <a:gd name="T13" fmla="*/ 39 h 67"/>
                <a:gd name="T14" fmla="*/ 85 w 218"/>
                <a:gd name="T15" fmla="*/ 36 h 67"/>
                <a:gd name="T16" fmla="*/ 96 w 218"/>
                <a:gd name="T17" fmla="*/ 34 h 67"/>
                <a:gd name="T18" fmla="*/ 108 w 218"/>
                <a:gd name="T19" fmla="*/ 33 h 67"/>
                <a:gd name="T20" fmla="*/ 119 w 218"/>
                <a:gd name="T21" fmla="*/ 33 h 67"/>
                <a:gd name="T22" fmla="*/ 131 w 218"/>
                <a:gd name="T23" fmla="*/ 34 h 67"/>
                <a:gd name="T24" fmla="*/ 143 w 218"/>
                <a:gd name="T25" fmla="*/ 36 h 67"/>
                <a:gd name="T26" fmla="*/ 154 w 218"/>
                <a:gd name="T27" fmla="*/ 39 h 67"/>
                <a:gd name="T28" fmla="*/ 165 w 218"/>
                <a:gd name="T29" fmla="*/ 43 h 67"/>
                <a:gd name="T30" fmla="*/ 177 w 218"/>
                <a:gd name="T31" fmla="*/ 48 h 67"/>
                <a:gd name="T32" fmla="*/ 188 w 218"/>
                <a:gd name="T33" fmla="*/ 54 h 67"/>
                <a:gd name="T34" fmla="*/ 199 w 218"/>
                <a:gd name="T35" fmla="*/ 61 h 67"/>
                <a:gd name="T36" fmla="*/ 218 w 218"/>
                <a:gd name="T37" fmla="*/ 36 h 67"/>
                <a:gd name="T38" fmla="*/ 205 w 218"/>
                <a:gd name="T39" fmla="*/ 28 h 67"/>
                <a:gd name="T40" fmla="*/ 192 w 218"/>
                <a:gd name="T41" fmla="*/ 20 h 67"/>
                <a:gd name="T42" fmla="*/ 178 w 218"/>
                <a:gd name="T43" fmla="*/ 14 h 67"/>
                <a:gd name="T44" fmla="*/ 163 w 218"/>
                <a:gd name="T45" fmla="*/ 8 h 67"/>
                <a:gd name="T46" fmla="*/ 149 w 218"/>
                <a:gd name="T47" fmla="*/ 4 h 67"/>
                <a:gd name="T48" fmla="*/ 135 w 218"/>
                <a:gd name="T49" fmla="*/ 2 h 67"/>
                <a:gd name="T50" fmla="*/ 120 w 218"/>
                <a:gd name="T51" fmla="*/ 0 h 67"/>
                <a:gd name="T52" fmla="*/ 106 w 218"/>
                <a:gd name="T53" fmla="*/ 0 h 67"/>
                <a:gd name="T54" fmla="*/ 92 w 218"/>
                <a:gd name="T55" fmla="*/ 2 h 67"/>
                <a:gd name="T56" fmla="*/ 78 w 218"/>
                <a:gd name="T57" fmla="*/ 4 h 67"/>
                <a:gd name="T58" fmla="*/ 64 w 218"/>
                <a:gd name="T59" fmla="*/ 7 h 67"/>
                <a:gd name="T60" fmla="*/ 51 w 218"/>
                <a:gd name="T61" fmla="*/ 13 h 67"/>
                <a:gd name="T62" fmla="*/ 38 w 218"/>
                <a:gd name="T63" fmla="*/ 19 h 67"/>
                <a:gd name="T64" fmla="*/ 25 w 218"/>
                <a:gd name="T65" fmla="*/ 25 h 67"/>
                <a:gd name="T66" fmla="*/ 13 w 218"/>
                <a:gd name="T67" fmla="*/ 33 h 67"/>
                <a:gd name="T68" fmla="*/ 2 w 218"/>
                <a:gd name="T69" fmla="*/ 41 h 67"/>
                <a:gd name="T70" fmla="*/ 0 w 218"/>
                <a:gd name="T71" fmla="*/ 44 h 67"/>
                <a:gd name="T72" fmla="*/ 2 w 218"/>
                <a:gd name="T73" fmla="*/ 41 h 67"/>
                <a:gd name="T74" fmla="*/ 1 w 218"/>
                <a:gd name="T75" fmla="*/ 42 h 67"/>
                <a:gd name="T76" fmla="*/ 0 w 218"/>
                <a:gd name="T77" fmla="*/ 44 h 67"/>
                <a:gd name="T78" fmla="*/ 24 w 218"/>
                <a:gd name="T79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" h="67">
                  <a:moveTo>
                    <a:pt x="24" y="64"/>
                  </a:moveTo>
                  <a:lnTo>
                    <a:pt x="22" y="67"/>
                  </a:lnTo>
                  <a:lnTo>
                    <a:pt x="31" y="59"/>
                  </a:lnTo>
                  <a:lnTo>
                    <a:pt x="42" y="52"/>
                  </a:lnTo>
                  <a:lnTo>
                    <a:pt x="52" y="47"/>
                  </a:lnTo>
                  <a:lnTo>
                    <a:pt x="63" y="42"/>
                  </a:lnTo>
                  <a:lnTo>
                    <a:pt x="73" y="39"/>
                  </a:lnTo>
                  <a:lnTo>
                    <a:pt x="85" y="36"/>
                  </a:lnTo>
                  <a:lnTo>
                    <a:pt x="96" y="34"/>
                  </a:lnTo>
                  <a:lnTo>
                    <a:pt x="108" y="33"/>
                  </a:lnTo>
                  <a:lnTo>
                    <a:pt x="119" y="33"/>
                  </a:lnTo>
                  <a:lnTo>
                    <a:pt x="131" y="34"/>
                  </a:lnTo>
                  <a:lnTo>
                    <a:pt x="143" y="36"/>
                  </a:lnTo>
                  <a:lnTo>
                    <a:pt x="154" y="39"/>
                  </a:lnTo>
                  <a:lnTo>
                    <a:pt x="165" y="43"/>
                  </a:lnTo>
                  <a:lnTo>
                    <a:pt x="177" y="48"/>
                  </a:lnTo>
                  <a:lnTo>
                    <a:pt x="188" y="54"/>
                  </a:lnTo>
                  <a:lnTo>
                    <a:pt x="199" y="61"/>
                  </a:lnTo>
                  <a:lnTo>
                    <a:pt x="218" y="36"/>
                  </a:lnTo>
                  <a:lnTo>
                    <a:pt x="205" y="28"/>
                  </a:lnTo>
                  <a:lnTo>
                    <a:pt x="192" y="20"/>
                  </a:lnTo>
                  <a:lnTo>
                    <a:pt x="178" y="14"/>
                  </a:lnTo>
                  <a:lnTo>
                    <a:pt x="163" y="8"/>
                  </a:lnTo>
                  <a:lnTo>
                    <a:pt x="149" y="4"/>
                  </a:lnTo>
                  <a:lnTo>
                    <a:pt x="135" y="2"/>
                  </a:lnTo>
                  <a:lnTo>
                    <a:pt x="120" y="0"/>
                  </a:lnTo>
                  <a:lnTo>
                    <a:pt x="106" y="0"/>
                  </a:lnTo>
                  <a:lnTo>
                    <a:pt x="92" y="2"/>
                  </a:lnTo>
                  <a:lnTo>
                    <a:pt x="78" y="4"/>
                  </a:lnTo>
                  <a:lnTo>
                    <a:pt x="64" y="7"/>
                  </a:lnTo>
                  <a:lnTo>
                    <a:pt x="51" y="13"/>
                  </a:lnTo>
                  <a:lnTo>
                    <a:pt x="38" y="19"/>
                  </a:lnTo>
                  <a:lnTo>
                    <a:pt x="25" y="25"/>
                  </a:lnTo>
                  <a:lnTo>
                    <a:pt x="13" y="33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1" y="42"/>
                  </a:lnTo>
                  <a:lnTo>
                    <a:pt x="0" y="44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D7BE1214-D3DD-45A9-81B2-56D3C65E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3220"/>
              <a:ext cx="22" cy="67"/>
            </a:xfrm>
            <a:custGeom>
              <a:avLst/>
              <a:gdLst>
                <a:gd name="T0" fmla="*/ 86 w 88"/>
                <a:gd name="T1" fmla="*/ 241 h 269"/>
                <a:gd name="T2" fmla="*/ 88 w 88"/>
                <a:gd name="T3" fmla="*/ 243 h 269"/>
                <a:gd name="T4" fmla="*/ 76 w 88"/>
                <a:gd name="T5" fmla="*/ 231 h 269"/>
                <a:gd name="T6" fmla="*/ 65 w 88"/>
                <a:gd name="T7" fmla="*/ 217 h 269"/>
                <a:gd name="T8" fmla="*/ 55 w 88"/>
                <a:gd name="T9" fmla="*/ 204 h 269"/>
                <a:gd name="T10" fmla="*/ 47 w 88"/>
                <a:gd name="T11" fmla="*/ 191 h 269"/>
                <a:gd name="T12" fmla="*/ 40 w 88"/>
                <a:gd name="T13" fmla="*/ 178 h 269"/>
                <a:gd name="T14" fmla="*/ 36 w 88"/>
                <a:gd name="T15" fmla="*/ 163 h 269"/>
                <a:gd name="T16" fmla="*/ 33 w 88"/>
                <a:gd name="T17" fmla="*/ 150 h 269"/>
                <a:gd name="T18" fmla="*/ 31 w 88"/>
                <a:gd name="T19" fmla="*/ 136 h 269"/>
                <a:gd name="T20" fmla="*/ 31 w 88"/>
                <a:gd name="T21" fmla="*/ 123 h 269"/>
                <a:gd name="T22" fmla="*/ 33 w 88"/>
                <a:gd name="T23" fmla="*/ 108 h 269"/>
                <a:gd name="T24" fmla="*/ 36 w 88"/>
                <a:gd name="T25" fmla="*/ 94 h 269"/>
                <a:gd name="T26" fmla="*/ 40 w 88"/>
                <a:gd name="T27" fmla="*/ 80 h 269"/>
                <a:gd name="T28" fmla="*/ 48 w 88"/>
                <a:gd name="T29" fmla="*/ 64 h 269"/>
                <a:gd name="T30" fmla="*/ 55 w 88"/>
                <a:gd name="T31" fmla="*/ 50 h 269"/>
                <a:gd name="T32" fmla="*/ 65 w 88"/>
                <a:gd name="T33" fmla="*/ 35 h 269"/>
                <a:gd name="T34" fmla="*/ 76 w 88"/>
                <a:gd name="T35" fmla="*/ 20 h 269"/>
                <a:gd name="T36" fmla="*/ 52 w 88"/>
                <a:gd name="T37" fmla="*/ 0 h 269"/>
                <a:gd name="T38" fmla="*/ 38 w 88"/>
                <a:gd name="T39" fmla="*/ 16 h 269"/>
                <a:gd name="T40" fmla="*/ 28 w 88"/>
                <a:gd name="T41" fmla="*/ 34 h 269"/>
                <a:gd name="T42" fmla="*/ 18 w 88"/>
                <a:gd name="T43" fmla="*/ 51 h 269"/>
                <a:gd name="T44" fmla="*/ 11 w 88"/>
                <a:gd name="T45" fmla="*/ 68 h 269"/>
                <a:gd name="T46" fmla="*/ 5 w 88"/>
                <a:gd name="T47" fmla="*/ 86 h 269"/>
                <a:gd name="T48" fmla="*/ 2 w 88"/>
                <a:gd name="T49" fmla="*/ 103 h 269"/>
                <a:gd name="T50" fmla="*/ 0 w 88"/>
                <a:gd name="T51" fmla="*/ 120 h 269"/>
                <a:gd name="T52" fmla="*/ 0 w 88"/>
                <a:gd name="T53" fmla="*/ 138 h 269"/>
                <a:gd name="T54" fmla="*/ 2 w 88"/>
                <a:gd name="T55" fmla="*/ 155 h 269"/>
                <a:gd name="T56" fmla="*/ 5 w 88"/>
                <a:gd name="T57" fmla="*/ 173 h 269"/>
                <a:gd name="T58" fmla="*/ 11 w 88"/>
                <a:gd name="T59" fmla="*/ 189 h 269"/>
                <a:gd name="T60" fmla="*/ 19 w 88"/>
                <a:gd name="T61" fmla="*/ 205 h 269"/>
                <a:gd name="T62" fmla="*/ 28 w 88"/>
                <a:gd name="T63" fmla="*/ 221 h 269"/>
                <a:gd name="T64" fmla="*/ 39 w 88"/>
                <a:gd name="T65" fmla="*/ 237 h 269"/>
                <a:gd name="T66" fmla="*/ 53 w 88"/>
                <a:gd name="T67" fmla="*/ 252 h 269"/>
                <a:gd name="T68" fmla="*/ 67 w 88"/>
                <a:gd name="T69" fmla="*/ 267 h 269"/>
                <a:gd name="T70" fmla="*/ 70 w 88"/>
                <a:gd name="T71" fmla="*/ 269 h 269"/>
                <a:gd name="T72" fmla="*/ 67 w 88"/>
                <a:gd name="T73" fmla="*/ 267 h 269"/>
                <a:gd name="T74" fmla="*/ 68 w 88"/>
                <a:gd name="T75" fmla="*/ 268 h 269"/>
                <a:gd name="T76" fmla="*/ 70 w 88"/>
                <a:gd name="T77" fmla="*/ 269 h 269"/>
                <a:gd name="T78" fmla="*/ 86 w 88"/>
                <a:gd name="T79" fmla="*/ 24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269">
                  <a:moveTo>
                    <a:pt x="86" y="241"/>
                  </a:moveTo>
                  <a:lnTo>
                    <a:pt x="88" y="243"/>
                  </a:lnTo>
                  <a:lnTo>
                    <a:pt x="76" y="231"/>
                  </a:lnTo>
                  <a:lnTo>
                    <a:pt x="65" y="217"/>
                  </a:lnTo>
                  <a:lnTo>
                    <a:pt x="55" y="204"/>
                  </a:lnTo>
                  <a:lnTo>
                    <a:pt x="47" y="191"/>
                  </a:lnTo>
                  <a:lnTo>
                    <a:pt x="40" y="178"/>
                  </a:lnTo>
                  <a:lnTo>
                    <a:pt x="36" y="163"/>
                  </a:lnTo>
                  <a:lnTo>
                    <a:pt x="33" y="150"/>
                  </a:lnTo>
                  <a:lnTo>
                    <a:pt x="31" y="136"/>
                  </a:lnTo>
                  <a:lnTo>
                    <a:pt x="31" y="123"/>
                  </a:lnTo>
                  <a:lnTo>
                    <a:pt x="33" y="108"/>
                  </a:lnTo>
                  <a:lnTo>
                    <a:pt x="36" y="94"/>
                  </a:lnTo>
                  <a:lnTo>
                    <a:pt x="40" y="80"/>
                  </a:lnTo>
                  <a:lnTo>
                    <a:pt x="48" y="64"/>
                  </a:lnTo>
                  <a:lnTo>
                    <a:pt x="55" y="50"/>
                  </a:lnTo>
                  <a:lnTo>
                    <a:pt x="65" y="35"/>
                  </a:lnTo>
                  <a:lnTo>
                    <a:pt x="76" y="20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28" y="34"/>
                  </a:lnTo>
                  <a:lnTo>
                    <a:pt x="18" y="51"/>
                  </a:lnTo>
                  <a:lnTo>
                    <a:pt x="11" y="68"/>
                  </a:lnTo>
                  <a:lnTo>
                    <a:pt x="5" y="86"/>
                  </a:lnTo>
                  <a:lnTo>
                    <a:pt x="2" y="103"/>
                  </a:lnTo>
                  <a:lnTo>
                    <a:pt x="0" y="120"/>
                  </a:lnTo>
                  <a:lnTo>
                    <a:pt x="0" y="138"/>
                  </a:lnTo>
                  <a:lnTo>
                    <a:pt x="2" y="155"/>
                  </a:lnTo>
                  <a:lnTo>
                    <a:pt x="5" y="173"/>
                  </a:lnTo>
                  <a:lnTo>
                    <a:pt x="11" y="189"/>
                  </a:lnTo>
                  <a:lnTo>
                    <a:pt x="19" y="205"/>
                  </a:lnTo>
                  <a:lnTo>
                    <a:pt x="28" y="221"/>
                  </a:lnTo>
                  <a:lnTo>
                    <a:pt x="39" y="237"/>
                  </a:lnTo>
                  <a:lnTo>
                    <a:pt x="53" y="252"/>
                  </a:lnTo>
                  <a:lnTo>
                    <a:pt x="67" y="267"/>
                  </a:lnTo>
                  <a:lnTo>
                    <a:pt x="70" y="269"/>
                  </a:lnTo>
                  <a:lnTo>
                    <a:pt x="67" y="267"/>
                  </a:lnTo>
                  <a:lnTo>
                    <a:pt x="68" y="268"/>
                  </a:lnTo>
                  <a:lnTo>
                    <a:pt x="70" y="269"/>
                  </a:lnTo>
                  <a:lnTo>
                    <a:pt x="86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2D1C07B9-1A7C-4661-9805-CFCCD2FA7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3280"/>
              <a:ext cx="48" cy="20"/>
            </a:xfrm>
            <a:custGeom>
              <a:avLst/>
              <a:gdLst>
                <a:gd name="T0" fmla="*/ 183 w 195"/>
                <a:gd name="T1" fmla="*/ 71 h 79"/>
                <a:gd name="T2" fmla="*/ 171 w 195"/>
                <a:gd name="T3" fmla="*/ 48 h 79"/>
                <a:gd name="T4" fmla="*/ 150 w 195"/>
                <a:gd name="T5" fmla="*/ 45 h 79"/>
                <a:gd name="T6" fmla="*/ 131 w 195"/>
                <a:gd name="T7" fmla="*/ 42 h 79"/>
                <a:gd name="T8" fmla="*/ 110 w 195"/>
                <a:gd name="T9" fmla="*/ 38 h 79"/>
                <a:gd name="T10" fmla="*/ 91 w 195"/>
                <a:gd name="T11" fmla="*/ 31 h 79"/>
                <a:gd name="T12" fmla="*/ 71 w 195"/>
                <a:gd name="T13" fmla="*/ 25 h 79"/>
                <a:gd name="T14" fmla="*/ 52 w 195"/>
                <a:gd name="T15" fmla="*/ 18 h 79"/>
                <a:gd name="T16" fmla="*/ 34 w 195"/>
                <a:gd name="T17" fmla="*/ 10 h 79"/>
                <a:gd name="T18" fmla="*/ 16 w 195"/>
                <a:gd name="T19" fmla="*/ 0 h 79"/>
                <a:gd name="T20" fmla="*/ 0 w 195"/>
                <a:gd name="T21" fmla="*/ 28 h 79"/>
                <a:gd name="T22" fmla="*/ 20 w 195"/>
                <a:gd name="T23" fmla="*/ 39 h 79"/>
                <a:gd name="T24" fmla="*/ 40 w 195"/>
                <a:gd name="T25" fmla="*/ 48 h 79"/>
                <a:gd name="T26" fmla="*/ 60 w 195"/>
                <a:gd name="T27" fmla="*/ 56 h 79"/>
                <a:gd name="T28" fmla="*/ 82 w 195"/>
                <a:gd name="T29" fmla="*/ 62 h 79"/>
                <a:gd name="T30" fmla="*/ 103 w 195"/>
                <a:gd name="T31" fmla="*/ 68 h 79"/>
                <a:gd name="T32" fmla="*/ 125 w 195"/>
                <a:gd name="T33" fmla="*/ 73 h 79"/>
                <a:gd name="T34" fmla="*/ 146 w 195"/>
                <a:gd name="T35" fmla="*/ 76 h 79"/>
                <a:gd name="T36" fmla="*/ 168 w 195"/>
                <a:gd name="T37" fmla="*/ 79 h 79"/>
                <a:gd name="T38" fmla="*/ 155 w 195"/>
                <a:gd name="T39" fmla="*/ 55 h 79"/>
                <a:gd name="T40" fmla="*/ 183 w 195"/>
                <a:gd name="T41" fmla="*/ 71 h 79"/>
                <a:gd name="T42" fmla="*/ 195 w 195"/>
                <a:gd name="T43" fmla="*/ 50 h 79"/>
                <a:gd name="T44" fmla="*/ 171 w 195"/>
                <a:gd name="T45" fmla="*/ 48 h 79"/>
                <a:gd name="T46" fmla="*/ 183 w 195"/>
                <a:gd name="T47" fmla="*/ 7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5" h="79">
                  <a:moveTo>
                    <a:pt x="183" y="71"/>
                  </a:moveTo>
                  <a:lnTo>
                    <a:pt x="171" y="48"/>
                  </a:lnTo>
                  <a:lnTo>
                    <a:pt x="150" y="45"/>
                  </a:lnTo>
                  <a:lnTo>
                    <a:pt x="131" y="42"/>
                  </a:lnTo>
                  <a:lnTo>
                    <a:pt x="110" y="38"/>
                  </a:lnTo>
                  <a:lnTo>
                    <a:pt x="91" y="31"/>
                  </a:lnTo>
                  <a:lnTo>
                    <a:pt x="71" y="25"/>
                  </a:lnTo>
                  <a:lnTo>
                    <a:pt x="52" y="18"/>
                  </a:lnTo>
                  <a:lnTo>
                    <a:pt x="34" y="10"/>
                  </a:lnTo>
                  <a:lnTo>
                    <a:pt x="16" y="0"/>
                  </a:lnTo>
                  <a:lnTo>
                    <a:pt x="0" y="28"/>
                  </a:lnTo>
                  <a:lnTo>
                    <a:pt x="20" y="39"/>
                  </a:lnTo>
                  <a:lnTo>
                    <a:pt x="40" y="48"/>
                  </a:lnTo>
                  <a:lnTo>
                    <a:pt x="60" y="56"/>
                  </a:lnTo>
                  <a:lnTo>
                    <a:pt x="82" y="62"/>
                  </a:lnTo>
                  <a:lnTo>
                    <a:pt x="103" y="68"/>
                  </a:lnTo>
                  <a:lnTo>
                    <a:pt x="125" y="73"/>
                  </a:lnTo>
                  <a:lnTo>
                    <a:pt x="146" y="76"/>
                  </a:lnTo>
                  <a:lnTo>
                    <a:pt x="168" y="79"/>
                  </a:lnTo>
                  <a:lnTo>
                    <a:pt x="155" y="55"/>
                  </a:lnTo>
                  <a:lnTo>
                    <a:pt x="183" y="71"/>
                  </a:lnTo>
                  <a:lnTo>
                    <a:pt x="195" y="50"/>
                  </a:lnTo>
                  <a:lnTo>
                    <a:pt x="171" y="48"/>
                  </a:lnTo>
                  <a:lnTo>
                    <a:pt x="18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FE517FC6-9FC6-459D-9F10-14027933D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3294"/>
              <a:ext cx="52" cy="87"/>
            </a:xfrm>
            <a:custGeom>
              <a:avLst/>
              <a:gdLst>
                <a:gd name="T0" fmla="*/ 9 w 209"/>
                <a:gd name="T1" fmla="*/ 345 h 350"/>
                <a:gd name="T2" fmla="*/ 28 w 209"/>
                <a:gd name="T3" fmla="*/ 336 h 350"/>
                <a:gd name="T4" fmla="*/ 48 w 209"/>
                <a:gd name="T5" fmla="*/ 296 h 350"/>
                <a:gd name="T6" fmla="*/ 68 w 209"/>
                <a:gd name="T7" fmla="*/ 255 h 350"/>
                <a:gd name="T8" fmla="*/ 89 w 209"/>
                <a:gd name="T9" fmla="*/ 215 h 350"/>
                <a:gd name="T10" fmla="*/ 113 w 209"/>
                <a:gd name="T11" fmla="*/ 175 h 350"/>
                <a:gd name="T12" fmla="*/ 136 w 209"/>
                <a:gd name="T13" fmla="*/ 136 h 350"/>
                <a:gd name="T14" fmla="*/ 161 w 209"/>
                <a:gd name="T15" fmla="*/ 96 h 350"/>
                <a:gd name="T16" fmla="*/ 186 w 209"/>
                <a:gd name="T17" fmla="*/ 56 h 350"/>
                <a:gd name="T18" fmla="*/ 209 w 209"/>
                <a:gd name="T19" fmla="*/ 16 h 350"/>
                <a:gd name="T20" fmla="*/ 181 w 209"/>
                <a:gd name="T21" fmla="*/ 0 h 350"/>
                <a:gd name="T22" fmla="*/ 158 w 209"/>
                <a:gd name="T23" fmla="*/ 40 h 350"/>
                <a:gd name="T24" fmla="*/ 133 w 209"/>
                <a:gd name="T25" fmla="*/ 79 h 350"/>
                <a:gd name="T26" fmla="*/ 109 w 209"/>
                <a:gd name="T27" fmla="*/ 119 h 350"/>
                <a:gd name="T28" fmla="*/ 85 w 209"/>
                <a:gd name="T29" fmla="*/ 159 h 350"/>
                <a:gd name="T30" fmla="*/ 62 w 209"/>
                <a:gd name="T31" fmla="*/ 200 h 350"/>
                <a:gd name="T32" fmla="*/ 39 w 209"/>
                <a:gd name="T33" fmla="*/ 241 h 350"/>
                <a:gd name="T34" fmla="*/ 18 w 209"/>
                <a:gd name="T35" fmla="*/ 281 h 350"/>
                <a:gd name="T36" fmla="*/ 0 w 209"/>
                <a:gd name="T37" fmla="*/ 323 h 350"/>
                <a:gd name="T38" fmla="*/ 19 w 209"/>
                <a:gd name="T39" fmla="*/ 314 h 350"/>
                <a:gd name="T40" fmla="*/ 9 w 209"/>
                <a:gd name="T41" fmla="*/ 345 h 350"/>
                <a:gd name="T42" fmla="*/ 22 w 209"/>
                <a:gd name="T43" fmla="*/ 350 h 350"/>
                <a:gd name="T44" fmla="*/ 28 w 209"/>
                <a:gd name="T45" fmla="*/ 336 h 350"/>
                <a:gd name="T46" fmla="*/ 9 w 209"/>
                <a:gd name="T47" fmla="*/ 34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350">
                  <a:moveTo>
                    <a:pt x="9" y="345"/>
                  </a:moveTo>
                  <a:lnTo>
                    <a:pt x="28" y="336"/>
                  </a:lnTo>
                  <a:lnTo>
                    <a:pt x="48" y="296"/>
                  </a:lnTo>
                  <a:lnTo>
                    <a:pt x="68" y="255"/>
                  </a:lnTo>
                  <a:lnTo>
                    <a:pt x="89" y="215"/>
                  </a:lnTo>
                  <a:lnTo>
                    <a:pt x="113" y="175"/>
                  </a:lnTo>
                  <a:lnTo>
                    <a:pt x="136" y="136"/>
                  </a:lnTo>
                  <a:lnTo>
                    <a:pt x="161" y="96"/>
                  </a:lnTo>
                  <a:lnTo>
                    <a:pt x="186" y="56"/>
                  </a:lnTo>
                  <a:lnTo>
                    <a:pt x="209" y="16"/>
                  </a:lnTo>
                  <a:lnTo>
                    <a:pt x="181" y="0"/>
                  </a:lnTo>
                  <a:lnTo>
                    <a:pt x="158" y="40"/>
                  </a:lnTo>
                  <a:lnTo>
                    <a:pt x="133" y="79"/>
                  </a:lnTo>
                  <a:lnTo>
                    <a:pt x="109" y="119"/>
                  </a:lnTo>
                  <a:lnTo>
                    <a:pt x="85" y="159"/>
                  </a:lnTo>
                  <a:lnTo>
                    <a:pt x="62" y="200"/>
                  </a:lnTo>
                  <a:lnTo>
                    <a:pt x="39" y="241"/>
                  </a:lnTo>
                  <a:lnTo>
                    <a:pt x="18" y="281"/>
                  </a:lnTo>
                  <a:lnTo>
                    <a:pt x="0" y="323"/>
                  </a:lnTo>
                  <a:lnTo>
                    <a:pt x="19" y="314"/>
                  </a:lnTo>
                  <a:lnTo>
                    <a:pt x="9" y="345"/>
                  </a:lnTo>
                  <a:lnTo>
                    <a:pt x="22" y="350"/>
                  </a:lnTo>
                  <a:lnTo>
                    <a:pt x="28" y="336"/>
                  </a:lnTo>
                  <a:lnTo>
                    <a:pt x="9" y="3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82C8CFE2-E50B-4C2F-B499-3DD51FE6B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3325"/>
              <a:ext cx="83" cy="55"/>
            </a:xfrm>
            <a:custGeom>
              <a:avLst/>
              <a:gdLst>
                <a:gd name="T0" fmla="*/ 0 w 331"/>
                <a:gd name="T1" fmla="*/ 21 h 221"/>
                <a:gd name="T2" fmla="*/ 0 w 331"/>
                <a:gd name="T3" fmla="*/ 22 h 221"/>
                <a:gd name="T4" fmla="*/ 18 w 331"/>
                <a:gd name="T5" fmla="*/ 40 h 221"/>
                <a:gd name="T6" fmla="*/ 36 w 331"/>
                <a:gd name="T7" fmla="*/ 59 h 221"/>
                <a:gd name="T8" fmla="*/ 54 w 331"/>
                <a:gd name="T9" fmla="*/ 75 h 221"/>
                <a:gd name="T10" fmla="*/ 73 w 331"/>
                <a:gd name="T11" fmla="*/ 90 h 221"/>
                <a:gd name="T12" fmla="*/ 92 w 331"/>
                <a:gd name="T13" fmla="*/ 105 h 221"/>
                <a:gd name="T14" fmla="*/ 111 w 331"/>
                <a:gd name="T15" fmla="*/ 119 h 221"/>
                <a:gd name="T16" fmla="*/ 132 w 331"/>
                <a:gd name="T17" fmla="*/ 132 h 221"/>
                <a:gd name="T18" fmla="*/ 151 w 331"/>
                <a:gd name="T19" fmla="*/ 144 h 221"/>
                <a:gd name="T20" fmla="*/ 172 w 331"/>
                <a:gd name="T21" fmla="*/ 155 h 221"/>
                <a:gd name="T22" fmla="*/ 192 w 331"/>
                <a:gd name="T23" fmla="*/ 167 h 221"/>
                <a:gd name="T24" fmla="*/ 212 w 331"/>
                <a:gd name="T25" fmla="*/ 177 h 221"/>
                <a:gd name="T26" fmla="*/ 234 w 331"/>
                <a:gd name="T27" fmla="*/ 187 h 221"/>
                <a:gd name="T28" fmla="*/ 277 w 331"/>
                <a:gd name="T29" fmla="*/ 204 h 221"/>
                <a:gd name="T30" fmla="*/ 321 w 331"/>
                <a:gd name="T31" fmla="*/ 221 h 221"/>
                <a:gd name="T32" fmla="*/ 331 w 331"/>
                <a:gd name="T33" fmla="*/ 190 h 221"/>
                <a:gd name="T34" fmla="*/ 288 w 331"/>
                <a:gd name="T35" fmla="*/ 175 h 221"/>
                <a:gd name="T36" fmla="*/ 246 w 331"/>
                <a:gd name="T37" fmla="*/ 157 h 221"/>
                <a:gd name="T38" fmla="*/ 227 w 331"/>
                <a:gd name="T39" fmla="*/ 148 h 221"/>
                <a:gd name="T40" fmla="*/ 206 w 331"/>
                <a:gd name="T41" fmla="*/ 138 h 221"/>
                <a:gd name="T42" fmla="*/ 187 w 331"/>
                <a:gd name="T43" fmla="*/ 128 h 221"/>
                <a:gd name="T44" fmla="*/ 167 w 331"/>
                <a:gd name="T45" fmla="*/ 117 h 221"/>
                <a:gd name="T46" fmla="*/ 149 w 331"/>
                <a:gd name="T47" fmla="*/ 105 h 221"/>
                <a:gd name="T48" fmla="*/ 130 w 331"/>
                <a:gd name="T49" fmla="*/ 93 h 221"/>
                <a:gd name="T50" fmla="*/ 111 w 331"/>
                <a:gd name="T51" fmla="*/ 80 h 221"/>
                <a:gd name="T52" fmla="*/ 94 w 331"/>
                <a:gd name="T53" fmla="*/ 66 h 221"/>
                <a:gd name="T54" fmla="*/ 75 w 331"/>
                <a:gd name="T55" fmla="*/ 50 h 221"/>
                <a:gd name="T56" fmla="*/ 58 w 331"/>
                <a:gd name="T57" fmla="*/ 35 h 221"/>
                <a:gd name="T58" fmla="*/ 41 w 331"/>
                <a:gd name="T59" fmla="*/ 18 h 221"/>
                <a:gd name="T60" fmla="*/ 24 w 331"/>
                <a:gd name="T61" fmla="*/ 0 h 221"/>
                <a:gd name="T62" fmla="*/ 24 w 331"/>
                <a:gd name="T63" fmla="*/ 1 h 221"/>
                <a:gd name="T64" fmla="*/ 0 w 331"/>
                <a:gd name="T65" fmla="*/ 21 h 221"/>
                <a:gd name="T66" fmla="*/ 0 w 331"/>
                <a:gd name="T67" fmla="*/ 22 h 221"/>
                <a:gd name="T68" fmla="*/ 0 w 331"/>
                <a:gd name="T69" fmla="*/ 22 h 221"/>
                <a:gd name="T70" fmla="*/ 0 w 331"/>
                <a:gd name="T71" fmla="*/ 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221">
                  <a:moveTo>
                    <a:pt x="0" y="21"/>
                  </a:moveTo>
                  <a:lnTo>
                    <a:pt x="0" y="22"/>
                  </a:lnTo>
                  <a:lnTo>
                    <a:pt x="18" y="40"/>
                  </a:lnTo>
                  <a:lnTo>
                    <a:pt x="36" y="59"/>
                  </a:lnTo>
                  <a:lnTo>
                    <a:pt x="54" y="75"/>
                  </a:lnTo>
                  <a:lnTo>
                    <a:pt x="73" y="90"/>
                  </a:lnTo>
                  <a:lnTo>
                    <a:pt x="92" y="105"/>
                  </a:lnTo>
                  <a:lnTo>
                    <a:pt x="111" y="119"/>
                  </a:lnTo>
                  <a:lnTo>
                    <a:pt x="132" y="132"/>
                  </a:lnTo>
                  <a:lnTo>
                    <a:pt x="151" y="144"/>
                  </a:lnTo>
                  <a:lnTo>
                    <a:pt x="172" y="155"/>
                  </a:lnTo>
                  <a:lnTo>
                    <a:pt x="192" y="167"/>
                  </a:lnTo>
                  <a:lnTo>
                    <a:pt x="212" y="177"/>
                  </a:lnTo>
                  <a:lnTo>
                    <a:pt x="234" y="187"/>
                  </a:lnTo>
                  <a:lnTo>
                    <a:pt x="277" y="204"/>
                  </a:lnTo>
                  <a:lnTo>
                    <a:pt x="321" y="221"/>
                  </a:lnTo>
                  <a:lnTo>
                    <a:pt x="331" y="190"/>
                  </a:lnTo>
                  <a:lnTo>
                    <a:pt x="288" y="175"/>
                  </a:lnTo>
                  <a:lnTo>
                    <a:pt x="246" y="157"/>
                  </a:lnTo>
                  <a:lnTo>
                    <a:pt x="227" y="148"/>
                  </a:lnTo>
                  <a:lnTo>
                    <a:pt x="206" y="138"/>
                  </a:lnTo>
                  <a:lnTo>
                    <a:pt x="187" y="128"/>
                  </a:lnTo>
                  <a:lnTo>
                    <a:pt x="167" y="117"/>
                  </a:lnTo>
                  <a:lnTo>
                    <a:pt x="149" y="105"/>
                  </a:lnTo>
                  <a:lnTo>
                    <a:pt x="130" y="93"/>
                  </a:lnTo>
                  <a:lnTo>
                    <a:pt x="111" y="80"/>
                  </a:lnTo>
                  <a:lnTo>
                    <a:pt x="94" y="66"/>
                  </a:lnTo>
                  <a:lnTo>
                    <a:pt x="75" y="50"/>
                  </a:lnTo>
                  <a:lnTo>
                    <a:pt x="58" y="35"/>
                  </a:lnTo>
                  <a:lnTo>
                    <a:pt x="41" y="18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43934C97-5D06-4292-8F1E-CB7672CCD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3117"/>
              <a:ext cx="77" cy="213"/>
            </a:xfrm>
            <a:custGeom>
              <a:avLst/>
              <a:gdLst>
                <a:gd name="T0" fmla="*/ 286 w 306"/>
                <a:gd name="T1" fmla="*/ 2 h 851"/>
                <a:gd name="T2" fmla="*/ 224 w 306"/>
                <a:gd name="T3" fmla="*/ 54 h 851"/>
                <a:gd name="T4" fmla="*/ 170 w 306"/>
                <a:gd name="T5" fmla="*/ 108 h 851"/>
                <a:gd name="T6" fmla="*/ 124 w 306"/>
                <a:gd name="T7" fmla="*/ 163 h 851"/>
                <a:gd name="T8" fmla="*/ 86 w 306"/>
                <a:gd name="T9" fmla="*/ 219 h 851"/>
                <a:gd name="T10" fmla="*/ 54 w 306"/>
                <a:gd name="T11" fmla="*/ 277 h 851"/>
                <a:gd name="T12" fmla="*/ 31 w 306"/>
                <a:gd name="T13" fmla="*/ 334 h 851"/>
                <a:gd name="T14" fmla="*/ 15 w 306"/>
                <a:gd name="T15" fmla="*/ 391 h 851"/>
                <a:gd name="T16" fmla="*/ 4 w 306"/>
                <a:gd name="T17" fmla="*/ 448 h 851"/>
                <a:gd name="T18" fmla="*/ 0 w 306"/>
                <a:gd name="T19" fmla="*/ 504 h 851"/>
                <a:gd name="T20" fmla="*/ 1 w 306"/>
                <a:gd name="T21" fmla="*/ 559 h 851"/>
                <a:gd name="T22" fmla="*/ 9 w 306"/>
                <a:gd name="T23" fmla="*/ 613 h 851"/>
                <a:gd name="T24" fmla="*/ 22 w 306"/>
                <a:gd name="T25" fmla="*/ 665 h 851"/>
                <a:gd name="T26" fmla="*/ 39 w 306"/>
                <a:gd name="T27" fmla="*/ 715 h 851"/>
                <a:gd name="T28" fmla="*/ 62 w 306"/>
                <a:gd name="T29" fmla="*/ 763 h 851"/>
                <a:gd name="T30" fmla="*/ 88 w 306"/>
                <a:gd name="T31" fmla="*/ 808 h 851"/>
                <a:gd name="T32" fmla="*/ 119 w 306"/>
                <a:gd name="T33" fmla="*/ 851 h 851"/>
                <a:gd name="T34" fmla="*/ 129 w 306"/>
                <a:gd name="T35" fmla="*/ 811 h 851"/>
                <a:gd name="T36" fmla="*/ 102 w 306"/>
                <a:gd name="T37" fmla="*/ 770 h 851"/>
                <a:gd name="T38" fmla="*/ 79 w 306"/>
                <a:gd name="T39" fmla="*/ 726 h 851"/>
                <a:gd name="T40" fmla="*/ 61 w 306"/>
                <a:gd name="T41" fmla="*/ 679 h 851"/>
                <a:gd name="T42" fmla="*/ 46 w 306"/>
                <a:gd name="T43" fmla="*/ 631 h 851"/>
                <a:gd name="T44" fmla="*/ 37 w 306"/>
                <a:gd name="T45" fmla="*/ 581 h 851"/>
                <a:gd name="T46" fmla="*/ 32 w 306"/>
                <a:gd name="T47" fmla="*/ 530 h 851"/>
                <a:gd name="T48" fmla="*/ 33 w 306"/>
                <a:gd name="T49" fmla="*/ 478 h 851"/>
                <a:gd name="T50" fmla="*/ 40 w 306"/>
                <a:gd name="T51" fmla="*/ 425 h 851"/>
                <a:gd name="T52" fmla="*/ 52 w 306"/>
                <a:gd name="T53" fmla="*/ 371 h 851"/>
                <a:gd name="T54" fmla="*/ 72 w 306"/>
                <a:gd name="T55" fmla="*/ 317 h 851"/>
                <a:gd name="T56" fmla="*/ 97 w 306"/>
                <a:gd name="T57" fmla="*/ 263 h 851"/>
                <a:gd name="T58" fmla="*/ 130 w 306"/>
                <a:gd name="T59" fmla="*/ 209 h 851"/>
                <a:gd name="T60" fmla="*/ 171 w 306"/>
                <a:gd name="T61" fmla="*/ 156 h 851"/>
                <a:gd name="T62" fmla="*/ 219 w 306"/>
                <a:gd name="T63" fmla="*/ 104 h 851"/>
                <a:gd name="T64" fmla="*/ 275 w 306"/>
                <a:gd name="T65" fmla="*/ 52 h 851"/>
                <a:gd name="T66" fmla="*/ 303 w 306"/>
                <a:gd name="T67" fmla="*/ 30 h 851"/>
                <a:gd name="T68" fmla="*/ 288 w 306"/>
                <a:gd name="T69" fmla="*/ 0 h 851"/>
                <a:gd name="T70" fmla="*/ 291 w 306"/>
                <a:gd name="T71" fmla="*/ 0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6" h="851">
                  <a:moveTo>
                    <a:pt x="291" y="0"/>
                  </a:moveTo>
                  <a:lnTo>
                    <a:pt x="286" y="2"/>
                  </a:lnTo>
                  <a:lnTo>
                    <a:pt x="255" y="28"/>
                  </a:lnTo>
                  <a:lnTo>
                    <a:pt x="224" y="54"/>
                  </a:lnTo>
                  <a:lnTo>
                    <a:pt x="196" y="81"/>
                  </a:lnTo>
                  <a:lnTo>
                    <a:pt x="170" y="108"/>
                  </a:lnTo>
                  <a:lnTo>
                    <a:pt x="146" y="136"/>
                  </a:lnTo>
                  <a:lnTo>
                    <a:pt x="124" y="163"/>
                  </a:lnTo>
                  <a:lnTo>
                    <a:pt x="103" y="192"/>
                  </a:lnTo>
                  <a:lnTo>
                    <a:pt x="86" y="219"/>
                  </a:lnTo>
                  <a:lnTo>
                    <a:pt x="69" y="248"/>
                  </a:lnTo>
                  <a:lnTo>
                    <a:pt x="54" y="277"/>
                  </a:lnTo>
                  <a:lnTo>
                    <a:pt x="42" y="305"/>
                  </a:lnTo>
                  <a:lnTo>
                    <a:pt x="31" y="334"/>
                  </a:lnTo>
                  <a:lnTo>
                    <a:pt x="22" y="362"/>
                  </a:lnTo>
                  <a:lnTo>
                    <a:pt x="15" y="391"/>
                  </a:lnTo>
                  <a:lnTo>
                    <a:pt x="8" y="419"/>
                  </a:lnTo>
                  <a:lnTo>
                    <a:pt x="4" y="448"/>
                  </a:lnTo>
                  <a:lnTo>
                    <a:pt x="1" y="476"/>
                  </a:lnTo>
                  <a:lnTo>
                    <a:pt x="0" y="504"/>
                  </a:lnTo>
                  <a:lnTo>
                    <a:pt x="0" y="532"/>
                  </a:lnTo>
                  <a:lnTo>
                    <a:pt x="1" y="559"/>
                  </a:lnTo>
                  <a:lnTo>
                    <a:pt x="4" y="587"/>
                  </a:lnTo>
                  <a:lnTo>
                    <a:pt x="9" y="613"/>
                  </a:lnTo>
                  <a:lnTo>
                    <a:pt x="15" y="640"/>
                  </a:lnTo>
                  <a:lnTo>
                    <a:pt x="22" y="665"/>
                  </a:lnTo>
                  <a:lnTo>
                    <a:pt x="30" y="691"/>
                  </a:lnTo>
                  <a:lnTo>
                    <a:pt x="39" y="715"/>
                  </a:lnTo>
                  <a:lnTo>
                    <a:pt x="50" y="740"/>
                  </a:lnTo>
                  <a:lnTo>
                    <a:pt x="62" y="763"/>
                  </a:lnTo>
                  <a:lnTo>
                    <a:pt x="75" y="787"/>
                  </a:lnTo>
                  <a:lnTo>
                    <a:pt x="88" y="808"/>
                  </a:lnTo>
                  <a:lnTo>
                    <a:pt x="102" y="830"/>
                  </a:lnTo>
                  <a:lnTo>
                    <a:pt x="119" y="851"/>
                  </a:lnTo>
                  <a:lnTo>
                    <a:pt x="143" y="831"/>
                  </a:lnTo>
                  <a:lnTo>
                    <a:pt x="129" y="811"/>
                  </a:lnTo>
                  <a:lnTo>
                    <a:pt x="115" y="792"/>
                  </a:lnTo>
                  <a:lnTo>
                    <a:pt x="102" y="770"/>
                  </a:lnTo>
                  <a:lnTo>
                    <a:pt x="90" y="749"/>
                  </a:lnTo>
                  <a:lnTo>
                    <a:pt x="79" y="726"/>
                  </a:lnTo>
                  <a:lnTo>
                    <a:pt x="70" y="703"/>
                  </a:lnTo>
                  <a:lnTo>
                    <a:pt x="61" y="679"/>
                  </a:lnTo>
                  <a:lnTo>
                    <a:pt x="52" y="656"/>
                  </a:lnTo>
                  <a:lnTo>
                    <a:pt x="46" y="631"/>
                  </a:lnTo>
                  <a:lnTo>
                    <a:pt x="41" y="607"/>
                  </a:lnTo>
                  <a:lnTo>
                    <a:pt x="37" y="581"/>
                  </a:lnTo>
                  <a:lnTo>
                    <a:pt x="34" y="556"/>
                  </a:lnTo>
                  <a:lnTo>
                    <a:pt x="32" y="530"/>
                  </a:lnTo>
                  <a:lnTo>
                    <a:pt x="32" y="504"/>
                  </a:lnTo>
                  <a:lnTo>
                    <a:pt x="33" y="478"/>
                  </a:lnTo>
                  <a:lnTo>
                    <a:pt x="36" y="452"/>
                  </a:lnTo>
                  <a:lnTo>
                    <a:pt x="40" y="425"/>
                  </a:lnTo>
                  <a:lnTo>
                    <a:pt x="45" y="398"/>
                  </a:lnTo>
                  <a:lnTo>
                    <a:pt x="52" y="371"/>
                  </a:lnTo>
                  <a:lnTo>
                    <a:pt x="62" y="345"/>
                  </a:lnTo>
                  <a:lnTo>
                    <a:pt x="72" y="317"/>
                  </a:lnTo>
                  <a:lnTo>
                    <a:pt x="84" y="291"/>
                  </a:lnTo>
                  <a:lnTo>
                    <a:pt x="97" y="263"/>
                  </a:lnTo>
                  <a:lnTo>
                    <a:pt x="113" y="237"/>
                  </a:lnTo>
                  <a:lnTo>
                    <a:pt x="130" y="209"/>
                  </a:lnTo>
                  <a:lnTo>
                    <a:pt x="149" y="183"/>
                  </a:lnTo>
                  <a:lnTo>
                    <a:pt x="171" y="156"/>
                  </a:lnTo>
                  <a:lnTo>
                    <a:pt x="193" y="130"/>
                  </a:lnTo>
                  <a:lnTo>
                    <a:pt x="219" y="104"/>
                  </a:lnTo>
                  <a:lnTo>
                    <a:pt x="246" y="78"/>
                  </a:lnTo>
                  <a:lnTo>
                    <a:pt x="275" y="52"/>
                  </a:lnTo>
                  <a:lnTo>
                    <a:pt x="306" y="28"/>
                  </a:lnTo>
                  <a:lnTo>
                    <a:pt x="303" y="30"/>
                  </a:lnTo>
                  <a:lnTo>
                    <a:pt x="291" y="0"/>
                  </a:lnTo>
                  <a:lnTo>
                    <a:pt x="288" y="0"/>
                  </a:lnTo>
                  <a:lnTo>
                    <a:pt x="286" y="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1ECE4098-C5D1-4318-A984-91F28BAB1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3103"/>
              <a:ext cx="196" cy="191"/>
            </a:xfrm>
            <a:custGeom>
              <a:avLst/>
              <a:gdLst>
                <a:gd name="T0" fmla="*/ 763 w 783"/>
                <a:gd name="T1" fmla="*/ 740 h 767"/>
                <a:gd name="T2" fmla="*/ 776 w 783"/>
                <a:gd name="T3" fmla="*/ 670 h 767"/>
                <a:gd name="T4" fmla="*/ 782 w 783"/>
                <a:gd name="T5" fmla="*/ 602 h 767"/>
                <a:gd name="T6" fmla="*/ 783 w 783"/>
                <a:gd name="T7" fmla="*/ 535 h 767"/>
                <a:gd name="T8" fmla="*/ 778 w 783"/>
                <a:gd name="T9" fmla="*/ 472 h 767"/>
                <a:gd name="T10" fmla="*/ 768 w 783"/>
                <a:gd name="T11" fmla="*/ 410 h 767"/>
                <a:gd name="T12" fmla="*/ 752 w 783"/>
                <a:gd name="T13" fmla="*/ 352 h 767"/>
                <a:gd name="T14" fmla="*/ 730 w 783"/>
                <a:gd name="T15" fmla="*/ 297 h 767"/>
                <a:gd name="T16" fmla="*/ 705 w 783"/>
                <a:gd name="T17" fmla="*/ 245 h 767"/>
                <a:gd name="T18" fmla="*/ 673 w 783"/>
                <a:gd name="T19" fmla="*/ 198 h 767"/>
                <a:gd name="T20" fmla="*/ 638 w 783"/>
                <a:gd name="T21" fmla="*/ 154 h 767"/>
                <a:gd name="T22" fmla="*/ 597 w 783"/>
                <a:gd name="T23" fmla="*/ 115 h 767"/>
                <a:gd name="T24" fmla="*/ 553 w 783"/>
                <a:gd name="T25" fmla="*/ 82 h 767"/>
                <a:gd name="T26" fmla="*/ 505 w 783"/>
                <a:gd name="T27" fmla="*/ 53 h 767"/>
                <a:gd name="T28" fmla="*/ 452 w 783"/>
                <a:gd name="T29" fmla="*/ 31 h 767"/>
                <a:gd name="T30" fmla="*/ 397 w 783"/>
                <a:gd name="T31" fmla="*/ 14 h 767"/>
                <a:gd name="T32" fmla="*/ 338 w 783"/>
                <a:gd name="T33" fmla="*/ 3 h 767"/>
                <a:gd name="T34" fmla="*/ 275 w 783"/>
                <a:gd name="T35" fmla="*/ 0 h 767"/>
                <a:gd name="T36" fmla="*/ 210 w 783"/>
                <a:gd name="T37" fmla="*/ 3 h 767"/>
                <a:gd name="T38" fmla="*/ 143 w 783"/>
                <a:gd name="T39" fmla="*/ 14 h 767"/>
                <a:gd name="T40" fmla="*/ 72 w 783"/>
                <a:gd name="T41" fmla="*/ 32 h 767"/>
                <a:gd name="T42" fmla="*/ 0 w 783"/>
                <a:gd name="T43" fmla="*/ 58 h 767"/>
                <a:gd name="T44" fmla="*/ 58 w 783"/>
                <a:gd name="T45" fmla="*/ 70 h 767"/>
                <a:gd name="T46" fmla="*/ 126 w 783"/>
                <a:gd name="T47" fmla="*/ 50 h 767"/>
                <a:gd name="T48" fmla="*/ 193 w 783"/>
                <a:gd name="T49" fmla="*/ 38 h 767"/>
                <a:gd name="T50" fmla="*/ 255 w 783"/>
                <a:gd name="T51" fmla="*/ 33 h 767"/>
                <a:gd name="T52" fmla="*/ 315 w 783"/>
                <a:gd name="T53" fmla="*/ 34 h 767"/>
                <a:gd name="T54" fmla="*/ 372 w 783"/>
                <a:gd name="T55" fmla="*/ 41 h 767"/>
                <a:gd name="T56" fmla="*/ 425 w 783"/>
                <a:gd name="T57" fmla="*/ 55 h 767"/>
                <a:gd name="T58" fmla="*/ 475 w 783"/>
                <a:gd name="T59" fmla="*/ 74 h 767"/>
                <a:gd name="T60" fmla="*/ 521 w 783"/>
                <a:gd name="T61" fmla="*/ 99 h 767"/>
                <a:gd name="T62" fmla="*/ 564 w 783"/>
                <a:gd name="T63" fmla="*/ 128 h 767"/>
                <a:gd name="T64" fmla="*/ 602 w 783"/>
                <a:gd name="T65" fmla="*/ 163 h 767"/>
                <a:gd name="T66" fmla="*/ 637 w 783"/>
                <a:gd name="T67" fmla="*/ 202 h 767"/>
                <a:gd name="T68" fmla="*/ 668 w 783"/>
                <a:gd name="T69" fmla="*/ 246 h 767"/>
                <a:gd name="T70" fmla="*/ 693 w 783"/>
                <a:gd name="T71" fmla="*/ 293 h 767"/>
                <a:gd name="T72" fmla="*/ 715 w 783"/>
                <a:gd name="T73" fmla="*/ 344 h 767"/>
                <a:gd name="T74" fmla="*/ 731 w 783"/>
                <a:gd name="T75" fmla="*/ 399 h 767"/>
                <a:gd name="T76" fmla="*/ 744 w 783"/>
                <a:gd name="T77" fmla="*/ 456 h 767"/>
                <a:gd name="T78" fmla="*/ 750 w 783"/>
                <a:gd name="T79" fmla="*/ 516 h 767"/>
                <a:gd name="T80" fmla="*/ 752 w 783"/>
                <a:gd name="T81" fmla="*/ 579 h 767"/>
                <a:gd name="T82" fmla="*/ 747 w 783"/>
                <a:gd name="T83" fmla="*/ 644 h 767"/>
                <a:gd name="T84" fmla="*/ 736 w 783"/>
                <a:gd name="T85" fmla="*/ 711 h 767"/>
                <a:gd name="T86" fmla="*/ 727 w 783"/>
                <a:gd name="T87" fmla="*/ 753 h 767"/>
                <a:gd name="T88" fmla="*/ 758 w 783"/>
                <a:gd name="T89" fmla="*/ 764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3" h="767">
                  <a:moveTo>
                    <a:pt x="757" y="767"/>
                  </a:moveTo>
                  <a:lnTo>
                    <a:pt x="758" y="764"/>
                  </a:lnTo>
                  <a:lnTo>
                    <a:pt x="763" y="740"/>
                  </a:lnTo>
                  <a:lnTo>
                    <a:pt x="768" y="717"/>
                  </a:lnTo>
                  <a:lnTo>
                    <a:pt x="772" y="694"/>
                  </a:lnTo>
                  <a:lnTo>
                    <a:pt x="776" y="670"/>
                  </a:lnTo>
                  <a:lnTo>
                    <a:pt x="778" y="648"/>
                  </a:lnTo>
                  <a:lnTo>
                    <a:pt x="781" y="625"/>
                  </a:lnTo>
                  <a:lnTo>
                    <a:pt x="782" y="602"/>
                  </a:lnTo>
                  <a:lnTo>
                    <a:pt x="783" y="580"/>
                  </a:lnTo>
                  <a:lnTo>
                    <a:pt x="783" y="558"/>
                  </a:lnTo>
                  <a:lnTo>
                    <a:pt x="783" y="535"/>
                  </a:lnTo>
                  <a:lnTo>
                    <a:pt x="782" y="514"/>
                  </a:lnTo>
                  <a:lnTo>
                    <a:pt x="780" y="493"/>
                  </a:lnTo>
                  <a:lnTo>
                    <a:pt x="778" y="472"/>
                  </a:lnTo>
                  <a:lnTo>
                    <a:pt x="775" y="451"/>
                  </a:lnTo>
                  <a:lnTo>
                    <a:pt x="772" y="430"/>
                  </a:lnTo>
                  <a:lnTo>
                    <a:pt x="768" y="410"/>
                  </a:lnTo>
                  <a:lnTo>
                    <a:pt x="763" y="391"/>
                  </a:lnTo>
                  <a:lnTo>
                    <a:pt x="758" y="371"/>
                  </a:lnTo>
                  <a:lnTo>
                    <a:pt x="752" y="352"/>
                  </a:lnTo>
                  <a:lnTo>
                    <a:pt x="746" y="333"/>
                  </a:lnTo>
                  <a:lnTo>
                    <a:pt x="738" y="315"/>
                  </a:lnTo>
                  <a:lnTo>
                    <a:pt x="730" y="297"/>
                  </a:lnTo>
                  <a:lnTo>
                    <a:pt x="722" y="279"/>
                  </a:lnTo>
                  <a:lnTo>
                    <a:pt x="714" y="262"/>
                  </a:lnTo>
                  <a:lnTo>
                    <a:pt x="705" y="245"/>
                  </a:lnTo>
                  <a:lnTo>
                    <a:pt x="694" y="228"/>
                  </a:lnTo>
                  <a:lnTo>
                    <a:pt x="684" y="213"/>
                  </a:lnTo>
                  <a:lnTo>
                    <a:pt x="673" y="198"/>
                  </a:lnTo>
                  <a:lnTo>
                    <a:pt x="662" y="183"/>
                  </a:lnTo>
                  <a:lnTo>
                    <a:pt x="651" y="168"/>
                  </a:lnTo>
                  <a:lnTo>
                    <a:pt x="638" y="154"/>
                  </a:lnTo>
                  <a:lnTo>
                    <a:pt x="625" y="141"/>
                  </a:lnTo>
                  <a:lnTo>
                    <a:pt x="612" y="127"/>
                  </a:lnTo>
                  <a:lnTo>
                    <a:pt x="597" y="115"/>
                  </a:lnTo>
                  <a:lnTo>
                    <a:pt x="583" y="103"/>
                  </a:lnTo>
                  <a:lnTo>
                    <a:pt x="569" y="92"/>
                  </a:lnTo>
                  <a:lnTo>
                    <a:pt x="553" y="82"/>
                  </a:lnTo>
                  <a:lnTo>
                    <a:pt x="538" y="71"/>
                  </a:lnTo>
                  <a:lnTo>
                    <a:pt x="522" y="62"/>
                  </a:lnTo>
                  <a:lnTo>
                    <a:pt x="505" y="53"/>
                  </a:lnTo>
                  <a:lnTo>
                    <a:pt x="488" y="45"/>
                  </a:lnTo>
                  <a:lnTo>
                    <a:pt x="471" y="38"/>
                  </a:lnTo>
                  <a:lnTo>
                    <a:pt x="452" y="31"/>
                  </a:lnTo>
                  <a:lnTo>
                    <a:pt x="435" y="24"/>
                  </a:lnTo>
                  <a:lnTo>
                    <a:pt x="415" y="18"/>
                  </a:lnTo>
                  <a:lnTo>
                    <a:pt x="397" y="14"/>
                  </a:lnTo>
                  <a:lnTo>
                    <a:pt x="378" y="9"/>
                  </a:lnTo>
                  <a:lnTo>
                    <a:pt x="358" y="6"/>
                  </a:lnTo>
                  <a:lnTo>
                    <a:pt x="338" y="3"/>
                  </a:lnTo>
                  <a:lnTo>
                    <a:pt x="317" y="2"/>
                  </a:lnTo>
                  <a:lnTo>
                    <a:pt x="297" y="0"/>
                  </a:lnTo>
                  <a:lnTo>
                    <a:pt x="275" y="0"/>
                  </a:lnTo>
                  <a:lnTo>
                    <a:pt x="254" y="0"/>
                  </a:lnTo>
                  <a:lnTo>
                    <a:pt x="233" y="1"/>
                  </a:lnTo>
                  <a:lnTo>
                    <a:pt x="210" y="3"/>
                  </a:lnTo>
                  <a:lnTo>
                    <a:pt x="188" y="6"/>
                  </a:lnTo>
                  <a:lnTo>
                    <a:pt x="165" y="9"/>
                  </a:lnTo>
                  <a:lnTo>
                    <a:pt x="143" y="14"/>
                  </a:lnTo>
                  <a:lnTo>
                    <a:pt x="119" y="19"/>
                  </a:lnTo>
                  <a:lnTo>
                    <a:pt x="96" y="25"/>
                  </a:lnTo>
                  <a:lnTo>
                    <a:pt x="72" y="32"/>
                  </a:lnTo>
                  <a:lnTo>
                    <a:pt x="48" y="40"/>
                  </a:lnTo>
                  <a:lnTo>
                    <a:pt x="24" y="48"/>
                  </a:lnTo>
                  <a:lnTo>
                    <a:pt x="0" y="58"/>
                  </a:lnTo>
                  <a:lnTo>
                    <a:pt x="12" y="88"/>
                  </a:lnTo>
                  <a:lnTo>
                    <a:pt x="35" y="78"/>
                  </a:lnTo>
                  <a:lnTo>
                    <a:pt x="58" y="70"/>
                  </a:lnTo>
                  <a:lnTo>
                    <a:pt x="81" y="62"/>
                  </a:lnTo>
                  <a:lnTo>
                    <a:pt x="104" y="56"/>
                  </a:lnTo>
                  <a:lnTo>
                    <a:pt x="126" y="50"/>
                  </a:lnTo>
                  <a:lnTo>
                    <a:pt x="149" y="45"/>
                  </a:lnTo>
                  <a:lnTo>
                    <a:pt x="170" y="41"/>
                  </a:lnTo>
                  <a:lnTo>
                    <a:pt x="193" y="38"/>
                  </a:lnTo>
                  <a:lnTo>
                    <a:pt x="213" y="35"/>
                  </a:lnTo>
                  <a:lnTo>
                    <a:pt x="235" y="34"/>
                  </a:lnTo>
                  <a:lnTo>
                    <a:pt x="255" y="33"/>
                  </a:lnTo>
                  <a:lnTo>
                    <a:pt x="275" y="32"/>
                  </a:lnTo>
                  <a:lnTo>
                    <a:pt x="295" y="33"/>
                  </a:lnTo>
                  <a:lnTo>
                    <a:pt x="315" y="34"/>
                  </a:lnTo>
                  <a:lnTo>
                    <a:pt x="334" y="36"/>
                  </a:lnTo>
                  <a:lnTo>
                    <a:pt x="353" y="38"/>
                  </a:lnTo>
                  <a:lnTo>
                    <a:pt x="372" y="41"/>
                  </a:lnTo>
                  <a:lnTo>
                    <a:pt x="390" y="45"/>
                  </a:lnTo>
                  <a:lnTo>
                    <a:pt x="407" y="50"/>
                  </a:lnTo>
                  <a:lnTo>
                    <a:pt x="425" y="55"/>
                  </a:lnTo>
                  <a:lnTo>
                    <a:pt x="442" y="60"/>
                  </a:lnTo>
                  <a:lnTo>
                    <a:pt x="458" y="67"/>
                  </a:lnTo>
                  <a:lnTo>
                    <a:pt x="475" y="74"/>
                  </a:lnTo>
                  <a:lnTo>
                    <a:pt x="490" y="82"/>
                  </a:lnTo>
                  <a:lnTo>
                    <a:pt x="505" y="90"/>
                  </a:lnTo>
                  <a:lnTo>
                    <a:pt x="521" y="99"/>
                  </a:lnTo>
                  <a:lnTo>
                    <a:pt x="536" y="108"/>
                  </a:lnTo>
                  <a:lnTo>
                    <a:pt x="549" y="118"/>
                  </a:lnTo>
                  <a:lnTo>
                    <a:pt x="564" y="128"/>
                  </a:lnTo>
                  <a:lnTo>
                    <a:pt x="577" y="140"/>
                  </a:lnTo>
                  <a:lnTo>
                    <a:pt x="590" y="151"/>
                  </a:lnTo>
                  <a:lnTo>
                    <a:pt x="602" y="163"/>
                  </a:lnTo>
                  <a:lnTo>
                    <a:pt x="615" y="175"/>
                  </a:lnTo>
                  <a:lnTo>
                    <a:pt x="626" y="189"/>
                  </a:lnTo>
                  <a:lnTo>
                    <a:pt x="637" y="202"/>
                  </a:lnTo>
                  <a:lnTo>
                    <a:pt x="647" y="216"/>
                  </a:lnTo>
                  <a:lnTo>
                    <a:pt x="658" y="230"/>
                  </a:lnTo>
                  <a:lnTo>
                    <a:pt x="668" y="246"/>
                  </a:lnTo>
                  <a:lnTo>
                    <a:pt x="677" y="261"/>
                  </a:lnTo>
                  <a:lnTo>
                    <a:pt x="685" y="276"/>
                  </a:lnTo>
                  <a:lnTo>
                    <a:pt x="693" y="293"/>
                  </a:lnTo>
                  <a:lnTo>
                    <a:pt x="702" y="310"/>
                  </a:lnTo>
                  <a:lnTo>
                    <a:pt x="709" y="326"/>
                  </a:lnTo>
                  <a:lnTo>
                    <a:pt x="715" y="344"/>
                  </a:lnTo>
                  <a:lnTo>
                    <a:pt x="721" y="362"/>
                  </a:lnTo>
                  <a:lnTo>
                    <a:pt x="727" y="380"/>
                  </a:lnTo>
                  <a:lnTo>
                    <a:pt x="731" y="399"/>
                  </a:lnTo>
                  <a:lnTo>
                    <a:pt x="736" y="417"/>
                  </a:lnTo>
                  <a:lnTo>
                    <a:pt x="740" y="437"/>
                  </a:lnTo>
                  <a:lnTo>
                    <a:pt x="744" y="456"/>
                  </a:lnTo>
                  <a:lnTo>
                    <a:pt x="747" y="475"/>
                  </a:lnTo>
                  <a:lnTo>
                    <a:pt x="749" y="496"/>
                  </a:lnTo>
                  <a:lnTo>
                    <a:pt x="750" y="516"/>
                  </a:lnTo>
                  <a:lnTo>
                    <a:pt x="751" y="536"/>
                  </a:lnTo>
                  <a:lnTo>
                    <a:pt x="752" y="558"/>
                  </a:lnTo>
                  <a:lnTo>
                    <a:pt x="752" y="579"/>
                  </a:lnTo>
                  <a:lnTo>
                    <a:pt x="751" y="601"/>
                  </a:lnTo>
                  <a:lnTo>
                    <a:pt x="749" y="622"/>
                  </a:lnTo>
                  <a:lnTo>
                    <a:pt x="747" y="644"/>
                  </a:lnTo>
                  <a:lnTo>
                    <a:pt x="745" y="666"/>
                  </a:lnTo>
                  <a:lnTo>
                    <a:pt x="740" y="688"/>
                  </a:lnTo>
                  <a:lnTo>
                    <a:pt x="736" y="711"/>
                  </a:lnTo>
                  <a:lnTo>
                    <a:pt x="732" y="733"/>
                  </a:lnTo>
                  <a:lnTo>
                    <a:pt x="726" y="756"/>
                  </a:lnTo>
                  <a:lnTo>
                    <a:pt x="727" y="753"/>
                  </a:lnTo>
                  <a:lnTo>
                    <a:pt x="757" y="767"/>
                  </a:lnTo>
                  <a:lnTo>
                    <a:pt x="757" y="766"/>
                  </a:lnTo>
                  <a:lnTo>
                    <a:pt x="758" y="764"/>
                  </a:lnTo>
                  <a:lnTo>
                    <a:pt x="757" y="7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10D80577-F054-4388-AFE9-284CA9431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" y="3291"/>
              <a:ext cx="45" cy="60"/>
            </a:xfrm>
            <a:custGeom>
              <a:avLst/>
              <a:gdLst>
                <a:gd name="T0" fmla="*/ 22 w 179"/>
                <a:gd name="T1" fmla="*/ 239 h 239"/>
                <a:gd name="T2" fmla="*/ 22 w 179"/>
                <a:gd name="T3" fmla="*/ 239 h 239"/>
                <a:gd name="T4" fmla="*/ 43 w 179"/>
                <a:gd name="T5" fmla="*/ 218 h 239"/>
                <a:gd name="T6" fmla="*/ 64 w 179"/>
                <a:gd name="T7" fmla="*/ 196 h 239"/>
                <a:gd name="T8" fmla="*/ 84 w 179"/>
                <a:gd name="T9" fmla="*/ 170 h 239"/>
                <a:gd name="T10" fmla="*/ 104 w 179"/>
                <a:gd name="T11" fmla="*/ 143 h 239"/>
                <a:gd name="T12" fmla="*/ 124 w 179"/>
                <a:gd name="T13" fmla="*/ 114 h 239"/>
                <a:gd name="T14" fmla="*/ 142 w 179"/>
                <a:gd name="T15" fmla="*/ 82 h 239"/>
                <a:gd name="T16" fmla="*/ 160 w 179"/>
                <a:gd name="T17" fmla="*/ 50 h 239"/>
                <a:gd name="T18" fmla="*/ 179 w 179"/>
                <a:gd name="T19" fmla="*/ 14 h 239"/>
                <a:gd name="T20" fmla="*/ 149 w 179"/>
                <a:gd name="T21" fmla="*/ 0 h 239"/>
                <a:gd name="T22" fmla="*/ 132 w 179"/>
                <a:gd name="T23" fmla="*/ 34 h 239"/>
                <a:gd name="T24" fmla="*/ 114 w 179"/>
                <a:gd name="T25" fmla="*/ 66 h 239"/>
                <a:gd name="T26" fmla="*/ 96 w 179"/>
                <a:gd name="T27" fmla="*/ 97 h 239"/>
                <a:gd name="T28" fmla="*/ 78 w 179"/>
                <a:gd name="T29" fmla="*/ 124 h 239"/>
                <a:gd name="T30" fmla="*/ 58 w 179"/>
                <a:gd name="T31" fmla="*/ 151 h 239"/>
                <a:gd name="T32" fmla="*/ 40 w 179"/>
                <a:gd name="T33" fmla="*/ 174 h 239"/>
                <a:gd name="T34" fmla="*/ 19 w 179"/>
                <a:gd name="T35" fmla="*/ 197 h 239"/>
                <a:gd name="T36" fmla="*/ 0 w 179"/>
                <a:gd name="T37" fmla="*/ 217 h 239"/>
                <a:gd name="T38" fmla="*/ 0 w 179"/>
                <a:gd name="T39" fmla="*/ 217 h 239"/>
                <a:gd name="T40" fmla="*/ 0 w 179"/>
                <a:gd name="T41" fmla="*/ 217 h 239"/>
                <a:gd name="T42" fmla="*/ 0 w 179"/>
                <a:gd name="T43" fmla="*/ 217 h 239"/>
                <a:gd name="T44" fmla="*/ 0 w 179"/>
                <a:gd name="T45" fmla="*/ 217 h 239"/>
                <a:gd name="T46" fmla="*/ 22 w 179"/>
                <a:gd name="T4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239">
                  <a:moveTo>
                    <a:pt x="22" y="239"/>
                  </a:moveTo>
                  <a:lnTo>
                    <a:pt x="22" y="239"/>
                  </a:lnTo>
                  <a:lnTo>
                    <a:pt x="43" y="218"/>
                  </a:lnTo>
                  <a:lnTo>
                    <a:pt x="64" y="196"/>
                  </a:lnTo>
                  <a:lnTo>
                    <a:pt x="84" y="170"/>
                  </a:lnTo>
                  <a:lnTo>
                    <a:pt x="104" y="143"/>
                  </a:lnTo>
                  <a:lnTo>
                    <a:pt x="124" y="114"/>
                  </a:lnTo>
                  <a:lnTo>
                    <a:pt x="142" y="82"/>
                  </a:lnTo>
                  <a:lnTo>
                    <a:pt x="160" y="50"/>
                  </a:lnTo>
                  <a:lnTo>
                    <a:pt x="179" y="14"/>
                  </a:lnTo>
                  <a:lnTo>
                    <a:pt x="149" y="0"/>
                  </a:lnTo>
                  <a:lnTo>
                    <a:pt x="132" y="34"/>
                  </a:lnTo>
                  <a:lnTo>
                    <a:pt x="114" y="66"/>
                  </a:lnTo>
                  <a:lnTo>
                    <a:pt x="96" y="97"/>
                  </a:lnTo>
                  <a:lnTo>
                    <a:pt x="78" y="124"/>
                  </a:lnTo>
                  <a:lnTo>
                    <a:pt x="58" y="151"/>
                  </a:lnTo>
                  <a:lnTo>
                    <a:pt x="40" y="174"/>
                  </a:lnTo>
                  <a:lnTo>
                    <a:pt x="19" y="197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22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47E5E54B-4C2A-48E6-92EF-3CDE5F993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1850"/>
              <a:ext cx="915" cy="1498"/>
            </a:xfrm>
            <a:custGeom>
              <a:avLst/>
              <a:gdLst>
                <a:gd name="T0" fmla="*/ 2181 w 3657"/>
                <a:gd name="T1" fmla="*/ 3964 h 5991"/>
                <a:gd name="T2" fmla="*/ 2150 w 3657"/>
                <a:gd name="T3" fmla="*/ 4174 h 5991"/>
                <a:gd name="T4" fmla="*/ 2215 w 3657"/>
                <a:gd name="T5" fmla="*/ 4356 h 5991"/>
                <a:gd name="T6" fmla="*/ 2362 w 3657"/>
                <a:gd name="T7" fmla="*/ 4511 h 5991"/>
                <a:gd name="T8" fmla="*/ 2610 w 3657"/>
                <a:gd name="T9" fmla="*/ 4706 h 5991"/>
                <a:gd name="T10" fmla="*/ 2781 w 3657"/>
                <a:gd name="T11" fmla="*/ 4950 h 5991"/>
                <a:gd name="T12" fmla="*/ 2841 w 3657"/>
                <a:gd name="T13" fmla="*/ 5212 h 5991"/>
                <a:gd name="T14" fmla="*/ 2795 w 3657"/>
                <a:gd name="T15" fmla="*/ 5517 h 5991"/>
                <a:gd name="T16" fmla="*/ 2653 w 3657"/>
                <a:gd name="T17" fmla="*/ 5771 h 5991"/>
                <a:gd name="T18" fmla="*/ 2444 w 3657"/>
                <a:gd name="T19" fmla="*/ 5949 h 5991"/>
                <a:gd name="T20" fmla="*/ 2457 w 3657"/>
                <a:gd name="T21" fmla="*/ 5859 h 5991"/>
                <a:gd name="T22" fmla="*/ 2528 w 3657"/>
                <a:gd name="T23" fmla="*/ 5527 h 5991"/>
                <a:gd name="T24" fmla="*/ 2431 w 3657"/>
                <a:gd name="T25" fmla="*/ 5227 h 5991"/>
                <a:gd name="T26" fmla="*/ 2206 w 3657"/>
                <a:gd name="T27" fmla="*/ 5055 h 5991"/>
                <a:gd name="T28" fmla="*/ 1897 w 3657"/>
                <a:gd name="T29" fmla="*/ 5041 h 5991"/>
                <a:gd name="T30" fmla="*/ 1525 w 3657"/>
                <a:gd name="T31" fmla="*/ 4867 h 5991"/>
                <a:gd name="T32" fmla="*/ 1269 w 3657"/>
                <a:gd name="T33" fmla="*/ 4464 h 5991"/>
                <a:gd name="T34" fmla="*/ 1190 w 3657"/>
                <a:gd name="T35" fmla="*/ 4016 h 5991"/>
                <a:gd name="T36" fmla="*/ 1302 w 3657"/>
                <a:gd name="T37" fmla="*/ 3558 h 5991"/>
                <a:gd name="T38" fmla="*/ 1787 w 3657"/>
                <a:gd name="T39" fmla="*/ 2940 h 5991"/>
                <a:gd name="T40" fmla="*/ 2244 w 3657"/>
                <a:gd name="T41" fmla="*/ 2416 h 5991"/>
                <a:gd name="T42" fmla="*/ 2458 w 3657"/>
                <a:gd name="T43" fmla="*/ 1995 h 5991"/>
                <a:gd name="T44" fmla="*/ 2488 w 3657"/>
                <a:gd name="T45" fmla="*/ 1597 h 5991"/>
                <a:gd name="T46" fmla="*/ 2321 w 3657"/>
                <a:gd name="T47" fmla="*/ 1273 h 5991"/>
                <a:gd name="T48" fmla="*/ 1996 w 3657"/>
                <a:gd name="T49" fmla="*/ 1085 h 5991"/>
                <a:gd name="T50" fmla="*/ 1662 w 3657"/>
                <a:gd name="T51" fmla="*/ 1067 h 5991"/>
                <a:gd name="T52" fmla="*/ 1362 w 3657"/>
                <a:gd name="T53" fmla="*/ 1196 h 5991"/>
                <a:gd name="T54" fmla="*/ 1137 w 3657"/>
                <a:gd name="T55" fmla="*/ 1455 h 5991"/>
                <a:gd name="T56" fmla="*/ 1038 w 3657"/>
                <a:gd name="T57" fmla="*/ 1830 h 5991"/>
                <a:gd name="T58" fmla="*/ 1152 w 3657"/>
                <a:gd name="T59" fmla="*/ 2196 h 5991"/>
                <a:gd name="T60" fmla="*/ 1454 w 3657"/>
                <a:gd name="T61" fmla="*/ 2472 h 5991"/>
                <a:gd name="T62" fmla="*/ 1898 w 3657"/>
                <a:gd name="T63" fmla="*/ 2599 h 5991"/>
                <a:gd name="T64" fmla="*/ 1989 w 3657"/>
                <a:gd name="T65" fmla="*/ 2708 h 5991"/>
                <a:gd name="T66" fmla="*/ 1621 w 3657"/>
                <a:gd name="T67" fmla="*/ 3130 h 5991"/>
                <a:gd name="T68" fmla="*/ 1352 w 3657"/>
                <a:gd name="T69" fmla="*/ 3464 h 5991"/>
                <a:gd name="T70" fmla="*/ 1064 w 3657"/>
                <a:gd name="T71" fmla="*/ 3466 h 5991"/>
                <a:gd name="T72" fmla="*/ 638 w 3657"/>
                <a:gd name="T73" fmla="*/ 3209 h 5991"/>
                <a:gd name="T74" fmla="*/ 277 w 3657"/>
                <a:gd name="T75" fmla="*/ 2817 h 5991"/>
                <a:gd name="T76" fmla="*/ 55 w 3657"/>
                <a:gd name="T77" fmla="*/ 2313 h 5991"/>
                <a:gd name="T78" fmla="*/ 5 w 3657"/>
                <a:gd name="T79" fmla="*/ 1695 h 5991"/>
                <a:gd name="T80" fmla="*/ 163 w 3657"/>
                <a:gd name="T81" fmla="*/ 1059 h 5991"/>
                <a:gd name="T82" fmla="*/ 501 w 3657"/>
                <a:gd name="T83" fmla="*/ 557 h 5991"/>
                <a:gd name="T84" fmla="*/ 963 w 3657"/>
                <a:gd name="T85" fmla="*/ 199 h 5991"/>
                <a:gd name="T86" fmla="*/ 1502 w 3657"/>
                <a:gd name="T87" fmla="*/ 16 h 5991"/>
                <a:gd name="T88" fmla="*/ 2418 w 3657"/>
                <a:gd name="T89" fmla="*/ 203 h 5991"/>
                <a:gd name="T90" fmla="*/ 2825 w 3657"/>
                <a:gd name="T91" fmla="*/ 383 h 5991"/>
                <a:gd name="T92" fmla="*/ 3068 w 3657"/>
                <a:gd name="T93" fmla="*/ 536 h 5991"/>
                <a:gd name="T94" fmla="*/ 3301 w 3657"/>
                <a:gd name="T95" fmla="*/ 749 h 5991"/>
                <a:gd name="T96" fmla="*/ 3494 w 3657"/>
                <a:gd name="T97" fmla="*/ 1031 h 5991"/>
                <a:gd name="T98" fmla="*/ 3614 w 3657"/>
                <a:gd name="T99" fmla="*/ 1353 h 5991"/>
                <a:gd name="T100" fmla="*/ 3657 w 3657"/>
                <a:gd name="T101" fmla="*/ 1714 h 5991"/>
                <a:gd name="T102" fmla="*/ 3605 w 3657"/>
                <a:gd name="T103" fmla="*/ 2094 h 5991"/>
                <a:gd name="T104" fmla="*/ 3465 w 3657"/>
                <a:gd name="T105" fmla="*/ 2450 h 5991"/>
                <a:gd name="T106" fmla="*/ 3250 w 3657"/>
                <a:gd name="T107" fmla="*/ 2787 h 5991"/>
                <a:gd name="T108" fmla="*/ 2964 w 3657"/>
                <a:gd name="T109" fmla="*/ 3109 h 5991"/>
                <a:gd name="T110" fmla="*/ 2657 w 3657"/>
                <a:gd name="T111" fmla="*/ 3370 h 5991"/>
                <a:gd name="T112" fmla="*/ 2405 w 3657"/>
                <a:gd name="T113" fmla="*/ 3618 h 5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57" h="5991">
                  <a:moveTo>
                    <a:pt x="2295" y="3762"/>
                  </a:moveTo>
                  <a:lnTo>
                    <a:pt x="2274" y="3793"/>
                  </a:lnTo>
                  <a:lnTo>
                    <a:pt x="2253" y="3823"/>
                  </a:lnTo>
                  <a:lnTo>
                    <a:pt x="2236" y="3851"/>
                  </a:lnTo>
                  <a:lnTo>
                    <a:pt x="2219" y="3880"/>
                  </a:lnTo>
                  <a:lnTo>
                    <a:pt x="2204" y="3908"/>
                  </a:lnTo>
                  <a:lnTo>
                    <a:pt x="2192" y="3937"/>
                  </a:lnTo>
                  <a:lnTo>
                    <a:pt x="2181" y="3964"/>
                  </a:lnTo>
                  <a:lnTo>
                    <a:pt x="2170" y="3992"/>
                  </a:lnTo>
                  <a:lnTo>
                    <a:pt x="2163" y="4019"/>
                  </a:lnTo>
                  <a:lnTo>
                    <a:pt x="2157" y="4046"/>
                  </a:lnTo>
                  <a:lnTo>
                    <a:pt x="2152" y="4072"/>
                  </a:lnTo>
                  <a:lnTo>
                    <a:pt x="2149" y="4098"/>
                  </a:lnTo>
                  <a:lnTo>
                    <a:pt x="2148" y="4124"/>
                  </a:lnTo>
                  <a:lnTo>
                    <a:pt x="2148" y="4148"/>
                  </a:lnTo>
                  <a:lnTo>
                    <a:pt x="2150" y="4174"/>
                  </a:lnTo>
                  <a:lnTo>
                    <a:pt x="2153" y="4197"/>
                  </a:lnTo>
                  <a:lnTo>
                    <a:pt x="2158" y="4221"/>
                  </a:lnTo>
                  <a:lnTo>
                    <a:pt x="2164" y="4245"/>
                  </a:lnTo>
                  <a:lnTo>
                    <a:pt x="2171" y="4267"/>
                  </a:lnTo>
                  <a:lnTo>
                    <a:pt x="2181" y="4291"/>
                  </a:lnTo>
                  <a:lnTo>
                    <a:pt x="2191" y="4313"/>
                  </a:lnTo>
                  <a:lnTo>
                    <a:pt x="2202" y="4335"/>
                  </a:lnTo>
                  <a:lnTo>
                    <a:pt x="2215" y="4356"/>
                  </a:lnTo>
                  <a:lnTo>
                    <a:pt x="2230" y="4377"/>
                  </a:lnTo>
                  <a:lnTo>
                    <a:pt x="2245" y="4398"/>
                  </a:lnTo>
                  <a:lnTo>
                    <a:pt x="2261" y="4417"/>
                  </a:lnTo>
                  <a:lnTo>
                    <a:pt x="2280" y="4438"/>
                  </a:lnTo>
                  <a:lnTo>
                    <a:pt x="2298" y="4457"/>
                  </a:lnTo>
                  <a:lnTo>
                    <a:pt x="2318" y="4475"/>
                  </a:lnTo>
                  <a:lnTo>
                    <a:pt x="2340" y="4494"/>
                  </a:lnTo>
                  <a:lnTo>
                    <a:pt x="2362" y="4511"/>
                  </a:lnTo>
                  <a:lnTo>
                    <a:pt x="2386" y="4529"/>
                  </a:lnTo>
                  <a:lnTo>
                    <a:pt x="2421" y="4552"/>
                  </a:lnTo>
                  <a:lnTo>
                    <a:pt x="2455" y="4575"/>
                  </a:lnTo>
                  <a:lnTo>
                    <a:pt x="2488" y="4600"/>
                  </a:lnTo>
                  <a:lnTo>
                    <a:pt x="2520" y="4625"/>
                  </a:lnTo>
                  <a:lnTo>
                    <a:pt x="2551" y="4651"/>
                  </a:lnTo>
                  <a:lnTo>
                    <a:pt x="2581" y="4678"/>
                  </a:lnTo>
                  <a:lnTo>
                    <a:pt x="2610" y="4706"/>
                  </a:lnTo>
                  <a:lnTo>
                    <a:pt x="2637" y="4735"/>
                  </a:lnTo>
                  <a:lnTo>
                    <a:pt x="2663" y="4765"/>
                  </a:lnTo>
                  <a:lnTo>
                    <a:pt x="2688" y="4796"/>
                  </a:lnTo>
                  <a:lnTo>
                    <a:pt x="2712" y="4827"/>
                  </a:lnTo>
                  <a:lnTo>
                    <a:pt x="2733" y="4861"/>
                  </a:lnTo>
                  <a:lnTo>
                    <a:pt x="2754" y="4896"/>
                  </a:lnTo>
                  <a:lnTo>
                    <a:pt x="2772" y="4931"/>
                  </a:lnTo>
                  <a:lnTo>
                    <a:pt x="2781" y="4950"/>
                  </a:lnTo>
                  <a:lnTo>
                    <a:pt x="2790" y="4968"/>
                  </a:lnTo>
                  <a:lnTo>
                    <a:pt x="2798" y="4988"/>
                  </a:lnTo>
                  <a:lnTo>
                    <a:pt x="2805" y="5007"/>
                  </a:lnTo>
                  <a:lnTo>
                    <a:pt x="2817" y="5049"/>
                  </a:lnTo>
                  <a:lnTo>
                    <a:pt x="2826" y="5090"/>
                  </a:lnTo>
                  <a:lnTo>
                    <a:pt x="2833" y="5131"/>
                  </a:lnTo>
                  <a:lnTo>
                    <a:pt x="2838" y="5172"/>
                  </a:lnTo>
                  <a:lnTo>
                    <a:pt x="2841" y="5212"/>
                  </a:lnTo>
                  <a:lnTo>
                    <a:pt x="2842" y="5253"/>
                  </a:lnTo>
                  <a:lnTo>
                    <a:pt x="2840" y="5291"/>
                  </a:lnTo>
                  <a:lnTo>
                    <a:pt x="2837" y="5331"/>
                  </a:lnTo>
                  <a:lnTo>
                    <a:pt x="2833" y="5369"/>
                  </a:lnTo>
                  <a:lnTo>
                    <a:pt x="2825" y="5408"/>
                  </a:lnTo>
                  <a:lnTo>
                    <a:pt x="2817" y="5444"/>
                  </a:lnTo>
                  <a:lnTo>
                    <a:pt x="2807" y="5481"/>
                  </a:lnTo>
                  <a:lnTo>
                    <a:pt x="2795" y="5517"/>
                  </a:lnTo>
                  <a:lnTo>
                    <a:pt x="2782" y="5552"/>
                  </a:lnTo>
                  <a:lnTo>
                    <a:pt x="2767" y="5586"/>
                  </a:lnTo>
                  <a:lnTo>
                    <a:pt x="2752" y="5620"/>
                  </a:lnTo>
                  <a:lnTo>
                    <a:pt x="2734" y="5652"/>
                  </a:lnTo>
                  <a:lnTo>
                    <a:pt x="2715" y="5683"/>
                  </a:lnTo>
                  <a:lnTo>
                    <a:pt x="2696" y="5714"/>
                  </a:lnTo>
                  <a:lnTo>
                    <a:pt x="2674" y="5742"/>
                  </a:lnTo>
                  <a:lnTo>
                    <a:pt x="2653" y="5771"/>
                  </a:lnTo>
                  <a:lnTo>
                    <a:pt x="2629" y="5797"/>
                  </a:lnTo>
                  <a:lnTo>
                    <a:pt x="2606" y="5824"/>
                  </a:lnTo>
                  <a:lnTo>
                    <a:pt x="2580" y="5848"/>
                  </a:lnTo>
                  <a:lnTo>
                    <a:pt x="2555" y="5871"/>
                  </a:lnTo>
                  <a:lnTo>
                    <a:pt x="2528" y="5892"/>
                  </a:lnTo>
                  <a:lnTo>
                    <a:pt x="2500" y="5913"/>
                  </a:lnTo>
                  <a:lnTo>
                    <a:pt x="2473" y="5932"/>
                  </a:lnTo>
                  <a:lnTo>
                    <a:pt x="2444" y="5949"/>
                  </a:lnTo>
                  <a:lnTo>
                    <a:pt x="2416" y="5965"/>
                  </a:lnTo>
                  <a:lnTo>
                    <a:pt x="2386" y="5979"/>
                  </a:lnTo>
                  <a:lnTo>
                    <a:pt x="2355" y="5991"/>
                  </a:lnTo>
                  <a:lnTo>
                    <a:pt x="2377" y="5968"/>
                  </a:lnTo>
                  <a:lnTo>
                    <a:pt x="2398" y="5943"/>
                  </a:lnTo>
                  <a:lnTo>
                    <a:pt x="2419" y="5916"/>
                  </a:lnTo>
                  <a:lnTo>
                    <a:pt x="2439" y="5888"/>
                  </a:lnTo>
                  <a:lnTo>
                    <a:pt x="2457" y="5859"/>
                  </a:lnTo>
                  <a:lnTo>
                    <a:pt x="2476" y="5828"/>
                  </a:lnTo>
                  <a:lnTo>
                    <a:pt x="2491" y="5797"/>
                  </a:lnTo>
                  <a:lnTo>
                    <a:pt x="2505" y="5767"/>
                  </a:lnTo>
                  <a:lnTo>
                    <a:pt x="2516" y="5717"/>
                  </a:lnTo>
                  <a:lnTo>
                    <a:pt x="2523" y="5667"/>
                  </a:lnTo>
                  <a:lnTo>
                    <a:pt x="2528" y="5619"/>
                  </a:lnTo>
                  <a:lnTo>
                    <a:pt x="2529" y="5572"/>
                  </a:lnTo>
                  <a:lnTo>
                    <a:pt x="2528" y="5527"/>
                  </a:lnTo>
                  <a:lnTo>
                    <a:pt x="2525" y="5483"/>
                  </a:lnTo>
                  <a:lnTo>
                    <a:pt x="2519" y="5441"/>
                  </a:lnTo>
                  <a:lnTo>
                    <a:pt x="2510" y="5402"/>
                  </a:lnTo>
                  <a:lnTo>
                    <a:pt x="2498" y="5363"/>
                  </a:lnTo>
                  <a:lnTo>
                    <a:pt x="2485" y="5326"/>
                  </a:lnTo>
                  <a:lnTo>
                    <a:pt x="2469" y="5291"/>
                  </a:lnTo>
                  <a:lnTo>
                    <a:pt x="2451" y="5258"/>
                  </a:lnTo>
                  <a:lnTo>
                    <a:pt x="2431" y="5227"/>
                  </a:lnTo>
                  <a:lnTo>
                    <a:pt x="2408" y="5198"/>
                  </a:lnTo>
                  <a:lnTo>
                    <a:pt x="2385" y="5171"/>
                  </a:lnTo>
                  <a:lnTo>
                    <a:pt x="2359" y="5146"/>
                  </a:lnTo>
                  <a:lnTo>
                    <a:pt x="2332" y="5123"/>
                  </a:lnTo>
                  <a:lnTo>
                    <a:pt x="2302" y="5103"/>
                  </a:lnTo>
                  <a:lnTo>
                    <a:pt x="2271" y="5084"/>
                  </a:lnTo>
                  <a:lnTo>
                    <a:pt x="2240" y="5068"/>
                  </a:lnTo>
                  <a:lnTo>
                    <a:pt x="2206" y="5055"/>
                  </a:lnTo>
                  <a:lnTo>
                    <a:pt x="2171" y="5044"/>
                  </a:lnTo>
                  <a:lnTo>
                    <a:pt x="2136" y="5035"/>
                  </a:lnTo>
                  <a:lnTo>
                    <a:pt x="2098" y="5029"/>
                  </a:lnTo>
                  <a:lnTo>
                    <a:pt x="2060" y="5026"/>
                  </a:lnTo>
                  <a:lnTo>
                    <a:pt x="2020" y="5025"/>
                  </a:lnTo>
                  <a:lnTo>
                    <a:pt x="1980" y="5027"/>
                  </a:lnTo>
                  <a:lnTo>
                    <a:pt x="1939" y="5032"/>
                  </a:lnTo>
                  <a:lnTo>
                    <a:pt x="1897" y="5041"/>
                  </a:lnTo>
                  <a:lnTo>
                    <a:pt x="1854" y="5051"/>
                  </a:lnTo>
                  <a:lnTo>
                    <a:pt x="1812" y="5065"/>
                  </a:lnTo>
                  <a:lnTo>
                    <a:pt x="1769" y="5081"/>
                  </a:lnTo>
                  <a:lnTo>
                    <a:pt x="1714" y="5042"/>
                  </a:lnTo>
                  <a:lnTo>
                    <a:pt x="1663" y="5000"/>
                  </a:lnTo>
                  <a:lnTo>
                    <a:pt x="1615" y="4957"/>
                  </a:lnTo>
                  <a:lnTo>
                    <a:pt x="1568" y="4913"/>
                  </a:lnTo>
                  <a:lnTo>
                    <a:pt x="1525" y="4867"/>
                  </a:lnTo>
                  <a:lnTo>
                    <a:pt x="1483" y="4821"/>
                  </a:lnTo>
                  <a:lnTo>
                    <a:pt x="1446" y="4773"/>
                  </a:lnTo>
                  <a:lnTo>
                    <a:pt x="1409" y="4723"/>
                  </a:lnTo>
                  <a:lnTo>
                    <a:pt x="1376" y="4673"/>
                  </a:lnTo>
                  <a:lnTo>
                    <a:pt x="1346" y="4622"/>
                  </a:lnTo>
                  <a:lnTo>
                    <a:pt x="1317" y="4570"/>
                  </a:lnTo>
                  <a:lnTo>
                    <a:pt x="1291" y="4518"/>
                  </a:lnTo>
                  <a:lnTo>
                    <a:pt x="1269" y="4464"/>
                  </a:lnTo>
                  <a:lnTo>
                    <a:pt x="1249" y="4410"/>
                  </a:lnTo>
                  <a:lnTo>
                    <a:pt x="1232" y="4355"/>
                  </a:lnTo>
                  <a:lnTo>
                    <a:pt x="1218" y="4300"/>
                  </a:lnTo>
                  <a:lnTo>
                    <a:pt x="1207" y="4244"/>
                  </a:lnTo>
                  <a:lnTo>
                    <a:pt x="1197" y="4187"/>
                  </a:lnTo>
                  <a:lnTo>
                    <a:pt x="1192" y="4131"/>
                  </a:lnTo>
                  <a:lnTo>
                    <a:pt x="1189" y="4074"/>
                  </a:lnTo>
                  <a:lnTo>
                    <a:pt x="1190" y="4016"/>
                  </a:lnTo>
                  <a:lnTo>
                    <a:pt x="1193" y="3959"/>
                  </a:lnTo>
                  <a:lnTo>
                    <a:pt x="1199" y="3901"/>
                  </a:lnTo>
                  <a:lnTo>
                    <a:pt x="1209" y="3844"/>
                  </a:lnTo>
                  <a:lnTo>
                    <a:pt x="1221" y="3787"/>
                  </a:lnTo>
                  <a:lnTo>
                    <a:pt x="1236" y="3729"/>
                  </a:lnTo>
                  <a:lnTo>
                    <a:pt x="1255" y="3672"/>
                  </a:lnTo>
                  <a:lnTo>
                    <a:pt x="1277" y="3616"/>
                  </a:lnTo>
                  <a:lnTo>
                    <a:pt x="1302" y="3558"/>
                  </a:lnTo>
                  <a:lnTo>
                    <a:pt x="1329" y="3502"/>
                  </a:lnTo>
                  <a:lnTo>
                    <a:pt x="1361" y="3447"/>
                  </a:lnTo>
                  <a:lnTo>
                    <a:pt x="1396" y="3392"/>
                  </a:lnTo>
                  <a:lnTo>
                    <a:pt x="1474" y="3301"/>
                  </a:lnTo>
                  <a:lnTo>
                    <a:pt x="1552" y="3212"/>
                  </a:lnTo>
                  <a:lnTo>
                    <a:pt x="1631" y="3121"/>
                  </a:lnTo>
                  <a:lnTo>
                    <a:pt x="1709" y="3030"/>
                  </a:lnTo>
                  <a:lnTo>
                    <a:pt x="1787" y="2940"/>
                  </a:lnTo>
                  <a:lnTo>
                    <a:pt x="1866" y="2850"/>
                  </a:lnTo>
                  <a:lnTo>
                    <a:pt x="1944" y="2760"/>
                  </a:lnTo>
                  <a:lnTo>
                    <a:pt x="2022" y="2669"/>
                  </a:lnTo>
                  <a:lnTo>
                    <a:pt x="2072" y="2620"/>
                  </a:lnTo>
                  <a:lnTo>
                    <a:pt x="2118" y="2570"/>
                  </a:lnTo>
                  <a:lnTo>
                    <a:pt x="2163" y="2519"/>
                  </a:lnTo>
                  <a:lnTo>
                    <a:pt x="2205" y="2467"/>
                  </a:lnTo>
                  <a:lnTo>
                    <a:pt x="2244" y="2416"/>
                  </a:lnTo>
                  <a:lnTo>
                    <a:pt x="2280" y="2363"/>
                  </a:lnTo>
                  <a:lnTo>
                    <a:pt x="2313" y="2311"/>
                  </a:lnTo>
                  <a:lnTo>
                    <a:pt x="2345" y="2258"/>
                  </a:lnTo>
                  <a:lnTo>
                    <a:pt x="2373" y="2205"/>
                  </a:lnTo>
                  <a:lnTo>
                    <a:pt x="2398" y="2152"/>
                  </a:lnTo>
                  <a:lnTo>
                    <a:pt x="2421" y="2100"/>
                  </a:lnTo>
                  <a:lnTo>
                    <a:pt x="2441" y="2047"/>
                  </a:lnTo>
                  <a:lnTo>
                    <a:pt x="2458" y="1995"/>
                  </a:lnTo>
                  <a:lnTo>
                    <a:pt x="2472" y="1943"/>
                  </a:lnTo>
                  <a:lnTo>
                    <a:pt x="2483" y="1891"/>
                  </a:lnTo>
                  <a:lnTo>
                    <a:pt x="2492" y="1840"/>
                  </a:lnTo>
                  <a:lnTo>
                    <a:pt x="2497" y="1790"/>
                  </a:lnTo>
                  <a:lnTo>
                    <a:pt x="2499" y="1741"/>
                  </a:lnTo>
                  <a:lnTo>
                    <a:pt x="2498" y="1692"/>
                  </a:lnTo>
                  <a:lnTo>
                    <a:pt x="2495" y="1644"/>
                  </a:lnTo>
                  <a:lnTo>
                    <a:pt x="2488" y="1597"/>
                  </a:lnTo>
                  <a:lnTo>
                    <a:pt x="2479" y="1552"/>
                  </a:lnTo>
                  <a:lnTo>
                    <a:pt x="2466" y="1507"/>
                  </a:lnTo>
                  <a:lnTo>
                    <a:pt x="2449" y="1464"/>
                  </a:lnTo>
                  <a:lnTo>
                    <a:pt x="2430" y="1424"/>
                  </a:lnTo>
                  <a:lnTo>
                    <a:pt x="2407" y="1383"/>
                  </a:lnTo>
                  <a:lnTo>
                    <a:pt x="2382" y="1345"/>
                  </a:lnTo>
                  <a:lnTo>
                    <a:pt x="2353" y="1308"/>
                  </a:lnTo>
                  <a:lnTo>
                    <a:pt x="2321" y="1273"/>
                  </a:lnTo>
                  <a:lnTo>
                    <a:pt x="2286" y="1240"/>
                  </a:lnTo>
                  <a:lnTo>
                    <a:pt x="2247" y="1209"/>
                  </a:lnTo>
                  <a:lnTo>
                    <a:pt x="2204" y="1180"/>
                  </a:lnTo>
                  <a:lnTo>
                    <a:pt x="2163" y="1155"/>
                  </a:lnTo>
                  <a:lnTo>
                    <a:pt x="2122" y="1134"/>
                  </a:lnTo>
                  <a:lnTo>
                    <a:pt x="2080" y="1115"/>
                  </a:lnTo>
                  <a:lnTo>
                    <a:pt x="2038" y="1098"/>
                  </a:lnTo>
                  <a:lnTo>
                    <a:pt x="1996" y="1085"/>
                  </a:lnTo>
                  <a:lnTo>
                    <a:pt x="1954" y="1074"/>
                  </a:lnTo>
                  <a:lnTo>
                    <a:pt x="1912" y="1066"/>
                  </a:lnTo>
                  <a:lnTo>
                    <a:pt x="1869" y="1059"/>
                  </a:lnTo>
                  <a:lnTo>
                    <a:pt x="1827" y="1056"/>
                  </a:lnTo>
                  <a:lnTo>
                    <a:pt x="1785" y="1055"/>
                  </a:lnTo>
                  <a:lnTo>
                    <a:pt x="1744" y="1056"/>
                  </a:lnTo>
                  <a:lnTo>
                    <a:pt x="1702" y="1061"/>
                  </a:lnTo>
                  <a:lnTo>
                    <a:pt x="1662" y="1067"/>
                  </a:lnTo>
                  <a:lnTo>
                    <a:pt x="1621" y="1075"/>
                  </a:lnTo>
                  <a:lnTo>
                    <a:pt x="1583" y="1086"/>
                  </a:lnTo>
                  <a:lnTo>
                    <a:pt x="1544" y="1099"/>
                  </a:lnTo>
                  <a:lnTo>
                    <a:pt x="1505" y="1115"/>
                  </a:lnTo>
                  <a:lnTo>
                    <a:pt x="1468" y="1132"/>
                  </a:lnTo>
                  <a:lnTo>
                    <a:pt x="1431" y="1151"/>
                  </a:lnTo>
                  <a:lnTo>
                    <a:pt x="1397" y="1173"/>
                  </a:lnTo>
                  <a:lnTo>
                    <a:pt x="1362" y="1196"/>
                  </a:lnTo>
                  <a:lnTo>
                    <a:pt x="1329" y="1222"/>
                  </a:lnTo>
                  <a:lnTo>
                    <a:pt x="1297" y="1249"/>
                  </a:lnTo>
                  <a:lnTo>
                    <a:pt x="1267" y="1279"/>
                  </a:lnTo>
                  <a:lnTo>
                    <a:pt x="1238" y="1310"/>
                  </a:lnTo>
                  <a:lnTo>
                    <a:pt x="1211" y="1344"/>
                  </a:lnTo>
                  <a:lnTo>
                    <a:pt x="1184" y="1380"/>
                  </a:lnTo>
                  <a:lnTo>
                    <a:pt x="1160" y="1416"/>
                  </a:lnTo>
                  <a:lnTo>
                    <a:pt x="1137" y="1455"/>
                  </a:lnTo>
                  <a:lnTo>
                    <a:pt x="1117" y="1495"/>
                  </a:lnTo>
                  <a:lnTo>
                    <a:pt x="1097" y="1538"/>
                  </a:lnTo>
                  <a:lnTo>
                    <a:pt x="1080" y="1582"/>
                  </a:lnTo>
                  <a:lnTo>
                    <a:pt x="1064" y="1632"/>
                  </a:lnTo>
                  <a:lnTo>
                    <a:pt x="1052" y="1682"/>
                  </a:lnTo>
                  <a:lnTo>
                    <a:pt x="1044" y="1731"/>
                  </a:lnTo>
                  <a:lnTo>
                    <a:pt x="1039" y="1781"/>
                  </a:lnTo>
                  <a:lnTo>
                    <a:pt x="1038" y="1830"/>
                  </a:lnTo>
                  <a:lnTo>
                    <a:pt x="1041" y="1879"/>
                  </a:lnTo>
                  <a:lnTo>
                    <a:pt x="1047" y="1926"/>
                  </a:lnTo>
                  <a:lnTo>
                    <a:pt x="1056" y="1974"/>
                  </a:lnTo>
                  <a:lnTo>
                    <a:pt x="1070" y="2020"/>
                  </a:lnTo>
                  <a:lnTo>
                    <a:pt x="1086" y="2066"/>
                  </a:lnTo>
                  <a:lnTo>
                    <a:pt x="1105" y="2111"/>
                  </a:lnTo>
                  <a:lnTo>
                    <a:pt x="1128" y="2154"/>
                  </a:lnTo>
                  <a:lnTo>
                    <a:pt x="1152" y="2196"/>
                  </a:lnTo>
                  <a:lnTo>
                    <a:pt x="1181" y="2237"/>
                  </a:lnTo>
                  <a:lnTo>
                    <a:pt x="1213" y="2276"/>
                  </a:lnTo>
                  <a:lnTo>
                    <a:pt x="1246" y="2313"/>
                  </a:lnTo>
                  <a:lnTo>
                    <a:pt x="1282" y="2349"/>
                  </a:lnTo>
                  <a:lnTo>
                    <a:pt x="1322" y="2382"/>
                  </a:lnTo>
                  <a:lnTo>
                    <a:pt x="1363" y="2415"/>
                  </a:lnTo>
                  <a:lnTo>
                    <a:pt x="1408" y="2445"/>
                  </a:lnTo>
                  <a:lnTo>
                    <a:pt x="1454" y="2472"/>
                  </a:lnTo>
                  <a:lnTo>
                    <a:pt x="1502" y="2498"/>
                  </a:lnTo>
                  <a:lnTo>
                    <a:pt x="1553" y="2520"/>
                  </a:lnTo>
                  <a:lnTo>
                    <a:pt x="1606" y="2541"/>
                  </a:lnTo>
                  <a:lnTo>
                    <a:pt x="1661" y="2558"/>
                  </a:lnTo>
                  <a:lnTo>
                    <a:pt x="1718" y="2573"/>
                  </a:lnTo>
                  <a:lnTo>
                    <a:pt x="1776" y="2584"/>
                  </a:lnTo>
                  <a:lnTo>
                    <a:pt x="1836" y="2594"/>
                  </a:lnTo>
                  <a:lnTo>
                    <a:pt x="1898" y="2599"/>
                  </a:lnTo>
                  <a:lnTo>
                    <a:pt x="1962" y="2602"/>
                  </a:lnTo>
                  <a:lnTo>
                    <a:pt x="2027" y="2601"/>
                  </a:lnTo>
                  <a:lnTo>
                    <a:pt x="2094" y="2597"/>
                  </a:lnTo>
                  <a:lnTo>
                    <a:pt x="2073" y="2618"/>
                  </a:lnTo>
                  <a:lnTo>
                    <a:pt x="2052" y="2640"/>
                  </a:lnTo>
                  <a:lnTo>
                    <a:pt x="2031" y="2663"/>
                  </a:lnTo>
                  <a:lnTo>
                    <a:pt x="2010" y="2685"/>
                  </a:lnTo>
                  <a:lnTo>
                    <a:pt x="1989" y="2708"/>
                  </a:lnTo>
                  <a:lnTo>
                    <a:pt x="1968" y="2730"/>
                  </a:lnTo>
                  <a:lnTo>
                    <a:pt x="1947" y="2753"/>
                  </a:lnTo>
                  <a:lnTo>
                    <a:pt x="1926" y="2775"/>
                  </a:lnTo>
                  <a:lnTo>
                    <a:pt x="1866" y="2847"/>
                  </a:lnTo>
                  <a:lnTo>
                    <a:pt x="1804" y="2917"/>
                  </a:lnTo>
                  <a:lnTo>
                    <a:pt x="1743" y="2988"/>
                  </a:lnTo>
                  <a:lnTo>
                    <a:pt x="1683" y="3059"/>
                  </a:lnTo>
                  <a:lnTo>
                    <a:pt x="1621" y="3130"/>
                  </a:lnTo>
                  <a:lnTo>
                    <a:pt x="1560" y="3200"/>
                  </a:lnTo>
                  <a:lnTo>
                    <a:pt x="1500" y="3272"/>
                  </a:lnTo>
                  <a:lnTo>
                    <a:pt x="1439" y="3343"/>
                  </a:lnTo>
                  <a:lnTo>
                    <a:pt x="1419" y="3367"/>
                  </a:lnTo>
                  <a:lnTo>
                    <a:pt x="1401" y="3390"/>
                  </a:lnTo>
                  <a:lnTo>
                    <a:pt x="1383" y="3414"/>
                  </a:lnTo>
                  <a:lnTo>
                    <a:pt x="1367" y="3437"/>
                  </a:lnTo>
                  <a:lnTo>
                    <a:pt x="1352" y="3464"/>
                  </a:lnTo>
                  <a:lnTo>
                    <a:pt x="1335" y="3491"/>
                  </a:lnTo>
                  <a:lnTo>
                    <a:pt x="1320" y="3523"/>
                  </a:lnTo>
                  <a:lnTo>
                    <a:pt x="1304" y="3557"/>
                  </a:lnTo>
                  <a:lnTo>
                    <a:pt x="1255" y="3541"/>
                  </a:lnTo>
                  <a:lnTo>
                    <a:pt x="1207" y="3524"/>
                  </a:lnTo>
                  <a:lnTo>
                    <a:pt x="1159" y="3505"/>
                  </a:lnTo>
                  <a:lnTo>
                    <a:pt x="1111" y="3486"/>
                  </a:lnTo>
                  <a:lnTo>
                    <a:pt x="1064" y="3466"/>
                  </a:lnTo>
                  <a:lnTo>
                    <a:pt x="1017" y="3444"/>
                  </a:lnTo>
                  <a:lnTo>
                    <a:pt x="970" y="3422"/>
                  </a:lnTo>
                  <a:lnTo>
                    <a:pt x="922" y="3397"/>
                  </a:lnTo>
                  <a:lnTo>
                    <a:pt x="863" y="3364"/>
                  </a:lnTo>
                  <a:lnTo>
                    <a:pt x="804" y="3327"/>
                  </a:lnTo>
                  <a:lnTo>
                    <a:pt x="748" y="3289"/>
                  </a:lnTo>
                  <a:lnTo>
                    <a:pt x="692" y="3249"/>
                  </a:lnTo>
                  <a:lnTo>
                    <a:pt x="638" y="3209"/>
                  </a:lnTo>
                  <a:lnTo>
                    <a:pt x="586" y="3166"/>
                  </a:lnTo>
                  <a:lnTo>
                    <a:pt x="536" y="3121"/>
                  </a:lnTo>
                  <a:lnTo>
                    <a:pt x="488" y="3074"/>
                  </a:lnTo>
                  <a:lnTo>
                    <a:pt x="442" y="3026"/>
                  </a:lnTo>
                  <a:lnTo>
                    <a:pt x="397" y="2976"/>
                  </a:lnTo>
                  <a:lnTo>
                    <a:pt x="355" y="2925"/>
                  </a:lnTo>
                  <a:lnTo>
                    <a:pt x="314" y="2872"/>
                  </a:lnTo>
                  <a:lnTo>
                    <a:pt x="277" y="2817"/>
                  </a:lnTo>
                  <a:lnTo>
                    <a:pt x="241" y="2760"/>
                  </a:lnTo>
                  <a:lnTo>
                    <a:pt x="207" y="2702"/>
                  </a:lnTo>
                  <a:lnTo>
                    <a:pt x="175" y="2642"/>
                  </a:lnTo>
                  <a:lnTo>
                    <a:pt x="147" y="2579"/>
                  </a:lnTo>
                  <a:lnTo>
                    <a:pt x="120" y="2515"/>
                  </a:lnTo>
                  <a:lnTo>
                    <a:pt x="96" y="2450"/>
                  </a:lnTo>
                  <a:lnTo>
                    <a:pt x="74" y="2382"/>
                  </a:lnTo>
                  <a:lnTo>
                    <a:pt x="55" y="2313"/>
                  </a:lnTo>
                  <a:lnTo>
                    <a:pt x="39" y="2243"/>
                  </a:lnTo>
                  <a:lnTo>
                    <a:pt x="25" y="2169"/>
                  </a:lnTo>
                  <a:lnTo>
                    <a:pt x="15" y="2095"/>
                  </a:lnTo>
                  <a:lnTo>
                    <a:pt x="7" y="2019"/>
                  </a:lnTo>
                  <a:lnTo>
                    <a:pt x="2" y="1941"/>
                  </a:lnTo>
                  <a:lnTo>
                    <a:pt x="0" y="1860"/>
                  </a:lnTo>
                  <a:lnTo>
                    <a:pt x="1" y="1779"/>
                  </a:lnTo>
                  <a:lnTo>
                    <a:pt x="5" y="1695"/>
                  </a:lnTo>
                  <a:lnTo>
                    <a:pt x="12" y="1609"/>
                  </a:lnTo>
                  <a:lnTo>
                    <a:pt x="22" y="1523"/>
                  </a:lnTo>
                  <a:lnTo>
                    <a:pt x="35" y="1433"/>
                  </a:lnTo>
                  <a:lnTo>
                    <a:pt x="55" y="1355"/>
                  </a:lnTo>
                  <a:lnTo>
                    <a:pt x="77" y="1279"/>
                  </a:lnTo>
                  <a:lnTo>
                    <a:pt x="103" y="1203"/>
                  </a:lnTo>
                  <a:lnTo>
                    <a:pt x="131" y="1131"/>
                  </a:lnTo>
                  <a:lnTo>
                    <a:pt x="163" y="1059"/>
                  </a:lnTo>
                  <a:lnTo>
                    <a:pt x="197" y="989"/>
                  </a:lnTo>
                  <a:lnTo>
                    <a:pt x="233" y="922"/>
                  </a:lnTo>
                  <a:lnTo>
                    <a:pt x="272" y="855"/>
                  </a:lnTo>
                  <a:lnTo>
                    <a:pt x="313" y="791"/>
                  </a:lnTo>
                  <a:lnTo>
                    <a:pt x="357" y="730"/>
                  </a:lnTo>
                  <a:lnTo>
                    <a:pt x="403" y="670"/>
                  </a:lnTo>
                  <a:lnTo>
                    <a:pt x="451" y="612"/>
                  </a:lnTo>
                  <a:lnTo>
                    <a:pt x="501" y="557"/>
                  </a:lnTo>
                  <a:lnTo>
                    <a:pt x="553" y="504"/>
                  </a:lnTo>
                  <a:lnTo>
                    <a:pt x="607" y="453"/>
                  </a:lnTo>
                  <a:lnTo>
                    <a:pt x="663" y="404"/>
                  </a:lnTo>
                  <a:lnTo>
                    <a:pt x="720" y="358"/>
                  </a:lnTo>
                  <a:lnTo>
                    <a:pt x="778" y="314"/>
                  </a:lnTo>
                  <a:lnTo>
                    <a:pt x="839" y="273"/>
                  </a:lnTo>
                  <a:lnTo>
                    <a:pt x="900" y="234"/>
                  </a:lnTo>
                  <a:lnTo>
                    <a:pt x="963" y="199"/>
                  </a:lnTo>
                  <a:lnTo>
                    <a:pt x="1028" y="166"/>
                  </a:lnTo>
                  <a:lnTo>
                    <a:pt x="1093" y="135"/>
                  </a:lnTo>
                  <a:lnTo>
                    <a:pt x="1159" y="109"/>
                  </a:lnTo>
                  <a:lnTo>
                    <a:pt x="1226" y="84"/>
                  </a:lnTo>
                  <a:lnTo>
                    <a:pt x="1294" y="63"/>
                  </a:lnTo>
                  <a:lnTo>
                    <a:pt x="1363" y="44"/>
                  </a:lnTo>
                  <a:lnTo>
                    <a:pt x="1432" y="28"/>
                  </a:lnTo>
                  <a:lnTo>
                    <a:pt x="1502" y="16"/>
                  </a:lnTo>
                  <a:lnTo>
                    <a:pt x="1572" y="8"/>
                  </a:lnTo>
                  <a:lnTo>
                    <a:pt x="1643" y="2"/>
                  </a:lnTo>
                  <a:lnTo>
                    <a:pt x="1713" y="0"/>
                  </a:lnTo>
                  <a:lnTo>
                    <a:pt x="2120" y="112"/>
                  </a:lnTo>
                  <a:lnTo>
                    <a:pt x="2196" y="132"/>
                  </a:lnTo>
                  <a:lnTo>
                    <a:pt x="2271" y="155"/>
                  </a:lnTo>
                  <a:lnTo>
                    <a:pt x="2345" y="178"/>
                  </a:lnTo>
                  <a:lnTo>
                    <a:pt x="2418" y="203"/>
                  </a:lnTo>
                  <a:lnTo>
                    <a:pt x="2489" y="228"/>
                  </a:lnTo>
                  <a:lnTo>
                    <a:pt x="2559" y="257"/>
                  </a:lnTo>
                  <a:lnTo>
                    <a:pt x="2627" y="285"/>
                  </a:lnTo>
                  <a:lnTo>
                    <a:pt x="2695" y="316"/>
                  </a:lnTo>
                  <a:lnTo>
                    <a:pt x="2728" y="332"/>
                  </a:lnTo>
                  <a:lnTo>
                    <a:pt x="2761" y="349"/>
                  </a:lnTo>
                  <a:lnTo>
                    <a:pt x="2793" y="366"/>
                  </a:lnTo>
                  <a:lnTo>
                    <a:pt x="2825" y="383"/>
                  </a:lnTo>
                  <a:lnTo>
                    <a:pt x="2857" y="401"/>
                  </a:lnTo>
                  <a:lnTo>
                    <a:pt x="2888" y="419"/>
                  </a:lnTo>
                  <a:lnTo>
                    <a:pt x="2918" y="437"/>
                  </a:lnTo>
                  <a:lnTo>
                    <a:pt x="2949" y="457"/>
                  </a:lnTo>
                  <a:lnTo>
                    <a:pt x="2980" y="476"/>
                  </a:lnTo>
                  <a:lnTo>
                    <a:pt x="3009" y="495"/>
                  </a:lnTo>
                  <a:lnTo>
                    <a:pt x="3038" y="516"/>
                  </a:lnTo>
                  <a:lnTo>
                    <a:pt x="3068" y="536"/>
                  </a:lnTo>
                  <a:lnTo>
                    <a:pt x="3096" y="558"/>
                  </a:lnTo>
                  <a:lnTo>
                    <a:pt x="3124" y="579"/>
                  </a:lnTo>
                  <a:lnTo>
                    <a:pt x="3151" y="602"/>
                  </a:lnTo>
                  <a:lnTo>
                    <a:pt x="3179" y="624"/>
                  </a:lnTo>
                  <a:lnTo>
                    <a:pt x="3211" y="655"/>
                  </a:lnTo>
                  <a:lnTo>
                    <a:pt x="3241" y="685"/>
                  </a:lnTo>
                  <a:lnTo>
                    <a:pt x="3272" y="717"/>
                  </a:lnTo>
                  <a:lnTo>
                    <a:pt x="3301" y="749"/>
                  </a:lnTo>
                  <a:lnTo>
                    <a:pt x="3328" y="782"/>
                  </a:lnTo>
                  <a:lnTo>
                    <a:pt x="3356" y="816"/>
                  </a:lnTo>
                  <a:lnTo>
                    <a:pt x="3381" y="850"/>
                  </a:lnTo>
                  <a:lnTo>
                    <a:pt x="3406" y="885"/>
                  </a:lnTo>
                  <a:lnTo>
                    <a:pt x="3429" y="921"/>
                  </a:lnTo>
                  <a:lnTo>
                    <a:pt x="3452" y="957"/>
                  </a:lnTo>
                  <a:lnTo>
                    <a:pt x="3473" y="994"/>
                  </a:lnTo>
                  <a:lnTo>
                    <a:pt x="3494" y="1031"/>
                  </a:lnTo>
                  <a:lnTo>
                    <a:pt x="3513" y="1070"/>
                  </a:lnTo>
                  <a:lnTo>
                    <a:pt x="3532" y="1108"/>
                  </a:lnTo>
                  <a:lnTo>
                    <a:pt x="3548" y="1147"/>
                  </a:lnTo>
                  <a:lnTo>
                    <a:pt x="3563" y="1188"/>
                  </a:lnTo>
                  <a:lnTo>
                    <a:pt x="3579" y="1228"/>
                  </a:lnTo>
                  <a:lnTo>
                    <a:pt x="3592" y="1270"/>
                  </a:lnTo>
                  <a:lnTo>
                    <a:pt x="3604" y="1311"/>
                  </a:lnTo>
                  <a:lnTo>
                    <a:pt x="3614" y="1353"/>
                  </a:lnTo>
                  <a:lnTo>
                    <a:pt x="3625" y="1397"/>
                  </a:lnTo>
                  <a:lnTo>
                    <a:pt x="3633" y="1440"/>
                  </a:lnTo>
                  <a:lnTo>
                    <a:pt x="3640" y="1485"/>
                  </a:lnTo>
                  <a:lnTo>
                    <a:pt x="3646" y="1530"/>
                  </a:lnTo>
                  <a:lnTo>
                    <a:pt x="3650" y="1575"/>
                  </a:lnTo>
                  <a:lnTo>
                    <a:pt x="3654" y="1620"/>
                  </a:lnTo>
                  <a:lnTo>
                    <a:pt x="3656" y="1667"/>
                  </a:lnTo>
                  <a:lnTo>
                    <a:pt x="3657" y="1714"/>
                  </a:lnTo>
                  <a:lnTo>
                    <a:pt x="3656" y="1762"/>
                  </a:lnTo>
                  <a:lnTo>
                    <a:pt x="3654" y="1810"/>
                  </a:lnTo>
                  <a:lnTo>
                    <a:pt x="3651" y="1859"/>
                  </a:lnTo>
                  <a:lnTo>
                    <a:pt x="3647" y="1908"/>
                  </a:lnTo>
                  <a:lnTo>
                    <a:pt x="3638" y="1955"/>
                  </a:lnTo>
                  <a:lnTo>
                    <a:pt x="3629" y="2002"/>
                  </a:lnTo>
                  <a:lnTo>
                    <a:pt x="3617" y="2048"/>
                  </a:lnTo>
                  <a:lnTo>
                    <a:pt x="3605" y="2094"/>
                  </a:lnTo>
                  <a:lnTo>
                    <a:pt x="3592" y="2140"/>
                  </a:lnTo>
                  <a:lnTo>
                    <a:pt x="3578" y="2185"/>
                  </a:lnTo>
                  <a:lnTo>
                    <a:pt x="3561" y="2229"/>
                  </a:lnTo>
                  <a:lnTo>
                    <a:pt x="3545" y="2274"/>
                  </a:lnTo>
                  <a:lnTo>
                    <a:pt x="3526" y="2318"/>
                  </a:lnTo>
                  <a:lnTo>
                    <a:pt x="3507" y="2363"/>
                  </a:lnTo>
                  <a:lnTo>
                    <a:pt x="3487" y="2406"/>
                  </a:lnTo>
                  <a:lnTo>
                    <a:pt x="3465" y="2450"/>
                  </a:lnTo>
                  <a:lnTo>
                    <a:pt x="3442" y="2493"/>
                  </a:lnTo>
                  <a:lnTo>
                    <a:pt x="3418" y="2535"/>
                  </a:lnTo>
                  <a:lnTo>
                    <a:pt x="3393" y="2578"/>
                  </a:lnTo>
                  <a:lnTo>
                    <a:pt x="3366" y="2621"/>
                  </a:lnTo>
                  <a:lnTo>
                    <a:pt x="3338" y="2663"/>
                  </a:lnTo>
                  <a:lnTo>
                    <a:pt x="3310" y="2705"/>
                  </a:lnTo>
                  <a:lnTo>
                    <a:pt x="3280" y="2746"/>
                  </a:lnTo>
                  <a:lnTo>
                    <a:pt x="3250" y="2787"/>
                  </a:lnTo>
                  <a:lnTo>
                    <a:pt x="3218" y="2828"/>
                  </a:lnTo>
                  <a:lnTo>
                    <a:pt x="3185" y="2869"/>
                  </a:lnTo>
                  <a:lnTo>
                    <a:pt x="3150" y="2910"/>
                  </a:lnTo>
                  <a:lnTo>
                    <a:pt x="3116" y="2950"/>
                  </a:lnTo>
                  <a:lnTo>
                    <a:pt x="3079" y="2989"/>
                  </a:lnTo>
                  <a:lnTo>
                    <a:pt x="3042" y="3029"/>
                  </a:lnTo>
                  <a:lnTo>
                    <a:pt x="3003" y="3069"/>
                  </a:lnTo>
                  <a:lnTo>
                    <a:pt x="2964" y="3109"/>
                  </a:lnTo>
                  <a:lnTo>
                    <a:pt x="2923" y="3147"/>
                  </a:lnTo>
                  <a:lnTo>
                    <a:pt x="2882" y="3186"/>
                  </a:lnTo>
                  <a:lnTo>
                    <a:pt x="2839" y="3225"/>
                  </a:lnTo>
                  <a:lnTo>
                    <a:pt x="2796" y="3264"/>
                  </a:lnTo>
                  <a:lnTo>
                    <a:pt x="2760" y="3289"/>
                  </a:lnTo>
                  <a:lnTo>
                    <a:pt x="2725" y="3316"/>
                  </a:lnTo>
                  <a:lnTo>
                    <a:pt x="2690" y="3342"/>
                  </a:lnTo>
                  <a:lnTo>
                    <a:pt x="2657" y="3370"/>
                  </a:lnTo>
                  <a:lnTo>
                    <a:pt x="2623" y="3398"/>
                  </a:lnTo>
                  <a:lnTo>
                    <a:pt x="2590" y="3427"/>
                  </a:lnTo>
                  <a:lnTo>
                    <a:pt x="2558" y="3456"/>
                  </a:lnTo>
                  <a:lnTo>
                    <a:pt x="2526" y="3487"/>
                  </a:lnTo>
                  <a:lnTo>
                    <a:pt x="2494" y="3519"/>
                  </a:lnTo>
                  <a:lnTo>
                    <a:pt x="2464" y="3550"/>
                  </a:lnTo>
                  <a:lnTo>
                    <a:pt x="2434" y="3583"/>
                  </a:lnTo>
                  <a:lnTo>
                    <a:pt x="2405" y="3618"/>
                  </a:lnTo>
                  <a:lnTo>
                    <a:pt x="2377" y="3652"/>
                  </a:lnTo>
                  <a:lnTo>
                    <a:pt x="2349" y="3688"/>
                  </a:lnTo>
                  <a:lnTo>
                    <a:pt x="2322" y="3725"/>
                  </a:lnTo>
                  <a:lnTo>
                    <a:pt x="2295" y="37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F71876E1-9617-4750-B212-1052D8B11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" y="2789"/>
              <a:ext cx="66" cy="197"/>
            </a:xfrm>
            <a:custGeom>
              <a:avLst/>
              <a:gdLst>
                <a:gd name="T0" fmla="*/ 264 w 264"/>
                <a:gd name="T1" fmla="*/ 763 h 790"/>
                <a:gd name="T2" fmla="*/ 219 w 264"/>
                <a:gd name="T3" fmla="*/ 729 h 790"/>
                <a:gd name="T4" fmla="*/ 178 w 264"/>
                <a:gd name="T5" fmla="*/ 692 h 790"/>
                <a:gd name="T6" fmla="*/ 143 w 264"/>
                <a:gd name="T7" fmla="*/ 654 h 790"/>
                <a:gd name="T8" fmla="*/ 112 w 264"/>
                <a:gd name="T9" fmla="*/ 614 h 790"/>
                <a:gd name="T10" fmla="*/ 85 w 264"/>
                <a:gd name="T11" fmla="*/ 574 h 790"/>
                <a:gd name="T12" fmla="*/ 64 w 264"/>
                <a:gd name="T13" fmla="*/ 532 h 790"/>
                <a:gd name="T14" fmla="*/ 48 w 264"/>
                <a:gd name="T15" fmla="*/ 487 h 790"/>
                <a:gd name="T16" fmla="*/ 38 w 264"/>
                <a:gd name="T17" fmla="*/ 442 h 790"/>
                <a:gd name="T18" fmla="*/ 33 w 264"/>
                <a:gd name="T19" fmla="*/ 395 h 790"/>
                <a:gd name="T20" fmla="*/ 34 w 264"/>
                <a:gd name="T21" fmla="*/ 346 h 790"/>
                <a:gd name="T22" fmla="*/ 41 w 264"/>
                <a:gd name="T23" fmla="*/ 296 h 790"/>
                <a:gd name="T24" fmla="*/ 55 w 264"/>
                <a:gd name="T25" fmla="*/ 244 h 790"/>
                <a:gd name="T26" fmla="*/ 75 w 264"/>
                <a:gd name="T27" fmla="*/ 190 h 790"/>
                <a:gd name="T28" fmla="*/ 102 w 264"/>
                <a:gd name="T29" fmla="*/ 135 h 790"/>
                <a:gd name="T30" fmla="*/ 136 w 264"/>
                <a:gd name="T31" fmla="*/ 78 h 790"/>
                <a:gd name="T32" fmla="*/ 177 w 264"/>
                <a:gd name="T33" fmla="*/ 20 h 790"/>
                <a:gd name="T34" fmla="*/ 129 w 264"/>
                <a:gd name="T35" fmla="*/ 31 h 790"/>
                <a:gd name="T36" fmla="*/ 90 w 264"/>
                <a:gd name="T37" fmla="*/ 90 h 790"/>
                <a:gd name="T38" fmla="*/ 59 w 264"/>
                <a:gd name="T39" fmla="*/ 149 h 790"/>
                <a:gd name="T40" fmla="*/ 34 w 264"/>
                <a:gd name="T41" fmla="*/ 206 h 790"/>
                <a:gd name="T42" fmla="*/ 17 w 264"/>
                <a:gd name="T43" fmla="*/ 262 h 790"/>
                <a:gd name="T44" fmla="*/ 6 w 264"/>
                <a:gd name="T45" fmla="*/ 317 h 790"/>
                <a:gd name="T46" fmla="*/ 0 w 264"/>
                <a:gd name="T47" fmla="*/ 370 h 790"/>
                <a:gd name="T48" fmla="*/ 2 w 264"/>
                <a:gd name="T49" fmla="*/ 422 h 790"/>
                <a:gd name="T50" fmla="*/ 11 w 264"/>
                <a:gd name="T51" fmla="*/ 472 h 790"/>
                <a:gd name="T52" fmla="*/ 25 w 264"/>
                <a:gd name="T53" fmla="*/ 521 h 790"/>
                <a:gd name="T54" fmla="*/ 45 w 264"/>
                <a:gd name="T55" fmla="*/ 566 h 790"/>
                <a:gd name="T56" fmla="*/ 71 w 264"/>
                <a:gd name="T57" fmla="*/ 611 h 790"/>
                <a:gd name="T58" fmla="*/ 102 w 264"/>
                <a:gd name="T59" fmla="*/ 654 h 790"/>
                <a:gd name="T60" fmla="*/ 136 w 264"/>
                <a:gd name="T61" fmla="*/ 695 h 790"/>
                <a:gd name="T62" fmla="*/ 177 w 264"/>
                <a:gd name="T63" fmla="*/ 735 h 790"/>
                <a:gd name="T64" fmla="*/ 222 w 264"/>
                <a:gd name="T65" fmla="*/ 771 h 790"/>
                <a:gd name="T66" fmla="*/ 247 w 264"/>
                <a:gd name="T67" fmla="*/ 790 h 790"/>
                <a:gd name="T68" fmla="*/ 247 w 264"/>
                <a:gd name="T69" fmla="*/ 790 h 790"/>
                <a:gd name="T70" fmla="*/ 264 w 264"/>
                <a:gd name="T71" fmla="*/ 762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4" h="790">
                  <a:moveTo>
                    <a:pt x="264" y="762"/>
                  </a:moveTo>
                  <a:lnTo>
                    <a:pt x="264" y="763"/>
                  </a:lnTo>
                  <a:lnTo>
                    <a:pt x="242" y="746"/>
                  </a:lnTo>
                  <a:lnTo>
                    <a:pt x="219" y="729"/>
                  </a:lnTo>
                  <a:lnTo>
                    <a:pt x="199" y="710"/>
                  </a:lnTo>
                  <a:lnTo>
                    <a:pt x="178" y="692"/>
                  </a:lnTo>
                  <a:lnTo>
                    <a:pt x="160" y="674"/>
                  </a:lnTo>
                  <a:lnTo>
                    <a:pt x="143" y="654"/>
                  </a:lnTo>
                  <a:lnTo>
                    <a:pt x="126" y="635"/>
                  </a:lnTo>
                  <a:lnTo>
                    <a:pt x="112" y="614"/>
                  </a:lnTo>
                  <a:lnTo>
                    <a:pt x="98" y="595"/>
                  </a:lnTo>
                  <a:lnTo>
                    <a:pt x="85" y="574"/>
                  </a:lnTo>
                  <a:lnTo>
                    <a:pt x="74" y="553"/>
                  </a:lnTo>
                  <a:lnTo>
                    <a:pt x="64" y="532"/>
                  </a:lnTo>
                  <a:lnTo>
                    <a:pt x="56" y="509"/>
                  </a:lnTo>
                  <a:lnTo>
                    <a:pt x="48" y="487"/>
                  </a:lnTo>
                  <a:lnTo>
                    <a:pt x="42" y="464"/>
                  </a:lnTo>
                  <a:lnTo>
                    <a:pt x="38" y="442"/>
                  </a:lnTo>
                  <a:lnTo>
                    <a:pt x="35" y="419"/>
                  </a:lnTo>
                  <a:lnTo>
                    <a:pt x="33" y="395"/>
                  </a:lnTo>
                  <a:lnTo>
                    <a:pt x="33" y="371"/>
                  </a:lnTo>
                  <a:lnTo>
                    <a:pt x="34" y="346"/>
                  </a:lnTo>
                  <a:lnTo>
                    <a:pt x="37" y="322"/>
                  </a:lnTo>
                  <a:lnTo>
                    <a:pt x="41" y="296"/>
                  </a:lnTo>
                  <a:lnTo>
                    <a:pt x="47" y="270"/>
                  </a:lnTo>
                  <a:lnTo>
                    <a:pt x="55" y="244"/>
                  </a:lnTo>
                  <a:lnTo>
                    <a:pt x="64" y="218"/>
                  </a:lnTo>
                  <a:lnTo>
                    <a:pt x="75" y="190"/>
                  </a:lnTo>
                  <a:lnTo>
                    <a:pt x="87" y="162"/>
                  </a:lnTo>
                  <a:lnTo>
                    <a:pt x="102" y="135"/>
                  </a:lnTo>
                  <a:lnTo>
                    <a:pt x="118" y="106"/>
                  </a:lnTo>
                  <a:lnTo>
                    <a:pt x="136" y="78"/>
                  </a:lnTo>
                  <a:lnTo>
                    <a:pt x="156" y="49"/>
                  </a:lnTo>
                  <a:lnTo>
                    <a:pt x="177" y="20"/>
                  </a:lnTo>
                  <a:lnTo>
                    <a:pt x="152" y="0"/>
                  </a:lnTo>
                  <a:lnTo>
                    <a:pt x="129" y="31"/>
                  </a:lnTo>
                  <a:lnTo>
                    <a:pt x="109" y="60"/>
                  </a:lnTo>
                  <a:lnTo>
                    <a:pt x="90" y="90"/>
                  </a:lnTo>
                  <a:lnTo>
                    <a:pt x="74" y="120"/>
                  </a:lnTo>
                  <a:lnTo>
                    <a:pt x="59" y="149"/>
                  </a:lnTo>
                  <a:lnTo>
                    <a:pt x="45" y="178"/>
                  </a:lnTo>
                  <a:lnTo>
                    <a:pt x="34" y="206"/>
                  </a:lnTo>
                  <a:lnTo>
                    <a:pt x="24" y="234"/>
                  </a:lnTo>
                  <a:lnTo>
                    <a:pt x="17" y="262"/>
                  </a:lnTo>
                  <a:lnTo>
                    <a:pt x="10" y="290"/>
                  </a:lnTo>
                  <a:lnTo>
                    <a:pt x="6" y="317"/>
                  </a:lnTo>
                  <a:lnTo>
                    <a:pt x="2" y="343"/>
                  </a:lnTo>
                  <a:lnTo>
                    <a:pt x="0" y="370"/>
                  </a:lnTo>
                  <a:lnTo>
                    <a:pt x="1" y="396"/>
                  </a:lnTo>
                  <a:lnTo>
                    <a:pt x="2" y="422"/>
                  </a:lnTo>
                  <a:lnTo>
                    <a:pt x="7" y="447"/>
                  </a:lnTo>
                  <a:lnTo>
                    <a:pt x="11" y="472"/>
                  </a:lnTo>
                  <a:lnTo>
                    <a:pt x="18" y="496"/>
                  </a:lnTo>
                  <a:lnTo>
                    <a:pt x="25" y="521"/>
                  </a:lnTo>
                  <a:lnTo>
                    <a:pt x="34" y="544"/>
                  </a:lnTo>
                  <a:lnTo>
                    <a:pt x="45" y="566"/>
                  </a:lnTo>
                  <a:lnTo>
                    <a:pt x="58" y="590"/>
                  </a:lnTo>
                  <a:lnTo>
                    <a:pt x="71" y="611"/>
                  </a:lnTo>
                  <a:lnTo>
                    <a:pt x="85" y="634"/>
                  </a:lnTo>
                  <a:lnTo>
                    <a:pt x="102" y="654"/>
                  </a:lnTo>
                  <a:lnTo>
                    <a:pt x="118" y="676"/>
                  </a:lnTo>
                  <a:lnTo>
                    <a:pt x="136" y="695"/>
                  </a:lnTo>
                  <a:lnTo>
                    <a:pt x="157" y="715"/>
                  </a:lnTo>
                  <a:lnTo>
                    <a:pt x="177" y="735"/>
                  </a:lnTo>
                  <a:lnTo>
                    <a:pt x="199" y="753"/>
                  </a:lnTo>
                  <a:lnTo>
                    <a:pt x="222" y="771"/>
                  </a:lnTo>
                  <a:lnTo>
                    <a:pt x="246" y="789"/>
                  </a:lnTo>
                  <a:lnTo>
                    <a:pt x="247" y="790"/>
                  </a:lnTo>
                  <a:lnTo>
                    <a:pt x="246" y="789"/>
                  </a:lnTo>
                  <a:lnTo>
                    <a:pt x="247" y="790"/>
                  </a:lnTo>
                  <a:lnTo>
                    <a:pt x="247" y="790"/>
                  </a:lnTo>
                  <a:lnTo>
                    <a:pt x="264" y="7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870E1828-A7A7-44E7-83A7-4E2C67C51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2979"/>
              <a:ext cx="110" cy="124"/>
            </a:xfrm>
            <a:custGeom>
              <a:avLst/>
              <a:gdLst>
                <a:gd name="T0" fmla="*/ 442 w 442"/>
                <a:gd name="T1" fmla="*/ 487 h 497"/>
                <a:gd name="T2" fmla="*/ 442 w 442"/>
                <a:gd name="T3" fmla="*/ 486 h 497"/>
                <a:gd name="T4" fmla="*/ 435 w 442"/>
                <a:gd name="T5" fmla="*/ 466 h 497"/>
                <a:gd name="T6" fmla="*/ 427 w 442"/>
                <a:gd name="T7" fmla="*/ 447 h 497"/>
                <a:gd name="T8" fmla="*/ 418 w 442"/>
                <a:gd name="T9" fmla="*/ 428 h 497"/>
                <a:gd name="T10" fmla="*/ 410 w 442"/>
                <a:gd name="T11" fmla="*/ 409 h 497"/>
                <a:gd name="T12" fmla="*/ 390 w 442"/>
                <a:gd name="T13" fmla="*/ 373 h 497"/>
                <a:gd name="T14" fmla="*/ 369 w 442"/>
                <a:gd name="T15" fmla="*/ 338 h 497"/>
                <a:gd name="T16" fmla="*/ 347 w 442"/>
                <a:gd name="T17" fmla="*/ 303 h 497"/>
                <a:gd name="T18" fmla="*/ 323 w 442"/>
                <a:gd name="T19" fmla="*/ 271 h 497"/>
                <a:gd name="T20" fmla="*/ 297 w 442"/>
                <a:gd name="T21" fmla="*/ 240 h 497"/>
                <a:gd name="T22" fmla="*/ 271 w 442"/>
                <a:gd name="T23" fmla="*/ 209 h 497"/>
                <a:gd name="T24" fmla="*/ 243 w 442"/>
                <a:gd name="T25" fmla="*/ 180 h 497"/>
                <a:gd name="T26" fmla="*/ 213 w 442"/>
                <a:gd name="T27" fmla="*/ 151 h 497"/>
                <a:gd name="T28" fmla="*/ 184 w 442"/>
                <a:gd name="T29" fmla="*/ 125 h 497"/>
                <a:gd name="T30" fmla="*/ 152 w 442"/>
                <a:gd name="T31" fmla="*/ 98 h 497"/>
                <a:gd name="T32" fmla="*/ 119 w 442"/>
                <a:gd name="T33" fmla="*/ 73 h 497"/>
                <a:gd name="T34" fmla="*/ 87 w 442"/>
                <a:gd name="T35" fmla="*/ 47 h 497"/>
                <a:gd name="T36" fmla="*/ 52 w 442"/>
                <a:gd name="T37" fmla="*/ 24 h 497"/>
                <a:gd name="T38" fmla="*/ 17 w 442"/>
                <a:gd name="T39" fmla="*/ 0 h 497"/>
                <a:gd name="T40" fmla="*/ 0 w 442"/>
                <a:gd name="T41" fmla="*/ 28 h 497"/>
                <a:gd name="T42" fmla="*/ 34 w 442"/>
                <a:gd name="T43" fmla="*/ 50 h 497"/>
                <a:gd name="T44" fmla="*/ 67 w 442"/>
                <a:gd name="T45" fmla="*/ 74 h 497"/>
                <a:gd name="T46" fmla="*/ 100 w 442"/>
                <a:gd name="T47" fmla="*/ 98 h 497"/>
                <a:gd name="T48" fmla="*/ 132 w 442"/>
                <a:gd name="T49" fmla="*/ 123 h 497"/>
                <a:gd name="T50" fmla="*/ 162 w 442"/>
                <a:gd name="T51" fmla="*/ 148 h 497"/>
                <a:gd name="T52" fmla="*/ 192 w 442"/>
                <a:gd name="T53" fmla="*/ 175 h 497"/>
                <a:gd name="T54" fmla="*/ 221 w 442"/>
                <a:gd name="T55" fmla="*/ 202 h 497"/>
                <a:gd name="T56" fmla="*/ 247 w 442"/>
                <a:gd name="T57" fmla="*/ 231 h 497"/>
                <a:gd name="T58" fmla="*/ 273 w 442"/>
                <a:gd name="T59" fmla="*/ 260 h 497"/>
                <a:gd name="T60" fmla="*/ 297 w 442"/>
                <a:gd name="T61" fmla="*/ 290 h 497"/>
                <a:gd name="T62" fmla="*/ 321 w 442"/>
                <a:gd name="T63" fmla="*/ 322 h 497"/>
                <a:gd name="T64" fmla="*/ 342 w 442"/>
                <a:gd name="T65" fmla="*/ 354 h 497"/>
                <a:gd name="T66" fmla="*/ 362 w 442"/>
                <a:gd name="T67" fmla="*/ 388 h 497"/>
                <a:gd name="T68" fmla="*/ 380 w 442"/>
                <a:gd name="T69" fmla="*/ 424 h 497"/>
                <a:gd name="T70" fmla="*/ 389 w 442"/>
                <a:gd name="T71" fmla="*/ 441 h 497"/>
                <a:gd name="T72" fmla="*/ 397 w 442"/>
                <a:gd name="T73" fmla="*/ 459 h 497"/>
                <a:gd name="T74" fmla="*/ 405 w 442"/>
                <a:gd name="T75" fmla="*/ 479 h 497"/>
                <a:gd name="T76" fmla="*/ 413 w 442"/>
                <a:gd name="T77" fmla="*/ 497 h 497"/>
                <a:gd name="T78" fmla="*/ 412 w 442"/>
                <a:gd name="T79" fmla="*/ 496 h 497"/>
                <a:gd name="T80" fmla="*/ 442 w 442"/>
                <a:gd name="T81" fmla="*/ 487 h 497"/>
                <a:gd name="T82" fmla="*/ 442 w 442"/>
                <a:gd name="T83" fmla="*/ 487 h 497"/>
                <a:gd name="T84" fmla="*/ 442 w 442"/>
                <a:gd name="T85" fmla="*/ 486 h 497"/>
                <a:gd name="T86" fmla="*/ 442 w 442"/>
                <a:gd name="T87" fmla="*/ 48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2" h="497">
                  <a:moveTo>
                    <a:pt x="442" y="487"/>
                  </a:moveTo>
                  <a:lnTo>
                    <a:pt x="442" y="486"/>
                  </a:lnTo>
                  <a:lnTo>
                    <a:pt x="435" y="466"/>
                  </a:lnTo>
                  <a:lnTo>
                    <a:pt x="427" y="447"/>
                  </a:lnTo>
                  <a:lnTo>
                    <a:pt x="418" y="428"/>
                  </a:lnTo>
                  <a:lnTo>
                    <a:pt x="410" y="409"/>
                  </a:lnTo>
                  <a:lnTo>
                    <a:pt x="390" y="373"/>
                  </a:lnTo>
                  <a:lnTo>
                    <a:pt x="369" y="338"/>
                  </a:lnTo>
                  <a:lnTo>
                    <a:pt x="347" y="303"/>
                  </a:lnTo>
                  <a:lnTo>
                    <a:pt x="323" y="271"/>
                  </a:lnTo>
                  <a:lnTo>
                    <a:pt x="297" y="240"/>
                  </a:lnTo>
                  <a:lnTo>
                    <a:pt x="271" y="209"/>
                  </a:lnTo>
                  <a:lnTo>
                    <a:pt x="243" y="180"/>
                  </a:lnTo>
                  <a:lnTo>
                    <a:pt x="213" y="151"/>
                  </a:lnTo>
                  <a:lnTo>
                    <a:pt x="184" y="125"/>
                  </a:lnTo>
                  <a:lnTo>
                    <a:pt x="152" y="98"/>
                  </a:lnTo>
                  <a:lnTo>
                    <a:pt x="119" y="73"/>
                  </a:lnTo>
                  <a:lnTo>
                    <a:pt x="87" y="47"/>
                  </a:lnTo>
                  <a:lnTo>
                    <a:pt x="52" y="24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34" y="50"/>
                  </a:lnTo>
                  <a:lnTo>
                    <a:pt x="67" y="74"/>
                  </a:lnTo>
                  <a:lnTo>
                    <a:pt x="100" y="98"/>
                  </a:lnTo>
                  <a:lnTo>
                    <a:pt x="132" y="123"/>
                  </a:lnTo>
                  <a:lnTo>
                    <a:pt x="162" y="148"/>
                  </a:lnTo>
                  <a:lnTo>
                    <a:pt x="192" y="175"/>
                  </a:lnTo>
                  <a:lnTo>
                    <a:pt x="221" y="202"/>
                  </a:lnTo>
                  <a:lnTo>
                    <a:pt x="247" y="231"/>
                  </a:lnTo>
                  <a:lnTo>
                    <a:pt x="273" y="260"/>
                  </a:lnTo>
                  <a:lnTo>
                    <a:pt x="297" y="290"/>
                  </a:lnTo>
                  <a:lnTo>
                    <a:pt x="321" y="322"/>
                  </a:lnTo>
                  <a:lnTo>
                    <a:pt x="342" y="354"/>
                  </a:lnTo>
                  <a:lnTo>
                    <a:pt x="362" y="388"/>
                  </a:lnTo>
                  <a:lnTo>
                    <a:pt x="380" y="424"/>
                  </a:lnTo>
                  <a:lnTo>
                    <a:pt x="389" y="441"/>
                  </a:lnTo>
                  <a:lnTo>
                    <a:pt x="397" y="459"/>
                  </a:lnTo>
                  <a:lnTo>
                    <a:pt x="405" y="479"/>
                  </a:lnTo>
                  <a:lnTo>
                    <a:pt x="413" y="497"/>
                  </a:lnTo>
                  <a:lnTo>
                    <a:pt x="412" y="496"/>
                  </a:lnTo>
                  <a:lnTo>
                    <a:pt x="442" y="487"/>
                  </a:lnTo>
                  <a:lnTo>
                    <a:pt x="442" y="487"/>
                  </a:lnTo>
                  <a:lnTo>
                    <a:pt x="442" y="486"/>
                  </a:lnTo>
                  <a:lnTo>
                    <a:pt x="442" y="4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77DBFFF1-3439-40A5-BA18-A0E21045D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3101"/>
              <a:ext cx="140" cy="257"/>
            </a:xfrm>
            <a:custGeom>
              <a:avLst/>
              <a:gdLst>
                <a:gd name="T0" fmla="*/ 63 w 559"/>
                <a:gd name="T1" fmla="*/ 1004 h 1028"/>
                <a:gd name="T2" fmla="*/ 125 w 559"/>
                <a:gd name="T3" fmla="*/ 977 h 1028"/>
                <a:gd name="T4" fmla="*/ 183 w 559"/>
                <a:gd name="T5" fmla="*/ 943 h 1028"/>
                <a:gd name="T6" fmla="*/ 240 w 559"/>
                <a:gd name="T7" fmla="*/ 904 h 1028"/>
                <a:gd name="T8" fmla="*/ 293 w 559"/>
                <a:gd name="T9" fmla="*/ 858 h 1028"/>
                <a:gd name="T10" fmla="*/ 343 w 559"/>
                <a:gd name="T11" fmla="*/ 807 h 1028"/>
                <a:gd name="T12" fmla="*/ 389 w 559"/>
                <a:gd name="T13" fmla="*/ 751 h 1028"/>
                <a:gd name="T14" fmla="*/ 431 w 559"/>
                <a:gd name="T15" fmla="*/ 689 h 1028"/>
                <a:gd name="T16" fmla="*/ 468 w 559"/>
                <a:gd name="T17" fmla="*/ 625 h 1028"/>
                <a:gd name="T18" fmla="*/ 499 w 559"/>
                <a:gd name="T19" fmla="*/ 556 h 1028"/>
                <a:gd name="T20" fmla="*/ 524 w 559"/>
                <a:gd name="T21" fmla="*/ 483 h 1028"/>
                <a:gd name="T22" fmla="*/ 543 w 559"/>
                <a:gd name="T23" fmla="*/ 409 h 1028"/>
                <a:gd name="T24" fmla="*/ 555 w 559"/>
                <a:gd name="T25" fmla="*/ 330 h 1028"/>
                <a:gd name="T26" fmla="*/ 559 w 559"/>
                <a:gd name="T27" fmla="*/ 251 h 1028"/>
                <a:gd name="T28" fmla="*/ 556 w 559"/>
                <a:gd name="T29" fmla="*/ 168 h 1028"/>
                <a:gd name="T30" fmla="*/ 551 w 559"/>
                <a:gd name="T31" fmla="*/ 126 h 1028"/>
                <a:gd name="T32" fmla="*/ 544 w 559"/>
                <a:gd name="T33" fmla="*/ 84 h 1028"/>
                <a:gd name="T34" fmla="*/ 535 w 559"/>
                <a:gd name="T35" fmla="*/ 43 h 1028"/>
                <a:gd name="T36" fmla="*/ 522 w 559"/>
                <a:gd name="T37" fmla="*/ 0 h 1028"/>
                <a:gd name="T38" fmla="*/ 498 w 559"/>
                <a:gd name="T39" fmla="*/ 29 h 1028"/>
                <a:gd name="T40" fmla="*/ 508 w 559"/>
                <a:gd name="T41" fmla="*/ 70 h 1028"/>
                <a:gd name="T42" fmla="*/ 516 w 559"/>
                <a:gd name="T43" fmla="*/ 111 h 1028"/>
                <a:gd name="T44" fmla="*/ 521 w 559"/>
                <a:gd name="T45" fmla="*/ 151 h 1028"/>
                <a:gd name="T46" fmla="*/ 526 w 559"/>
                <a:gd name="T47" fmla="*/ 211 h 1028"/>
                <a:gd name="T48" fmla="*/ 526 w 559"/>
                <a:gd name="T49" fmla="*/ 289 h 1028"/>
                <a:gd name="T50" fmla="*/ 518 w 559"/>
                <a:gd name="T51" fmla="*/ 365 h 1028"/>
                <a:gd name="T52" fmla="*/ 503 w 559"/>
                <a:gd name="T53" fmla="*/ 438 h 1028"/>
                <a:gd name="T54" fmla="*/ 482 w 559"/>
                <a:gd name="T55" fmla="*/ 510 h 1028"/>
                <a:gd name="T56" fmla="*/ 455 w 559"/>
                <a:gd name="T57" fmla="*/ 578 h 1028"/>
                <a:gd name="T58" fmla="*/ 422 w 559"/>
                <a:gd name="T59" fmla="*/ 642 h 1028"/>
                <a:gd name="T60" fmla="*/ 384 w 559"/>
                <a:gd name="T61" fmla="*/ 703 h 1028"/>
                <a:gd name="T62" fmla="*/ 342 w 559"/>
                <a:gd name="T63" fmla="*/ 759 h 1028"/>
                <a:gd name="T64" fmla="*/ 295 w 559"/>
                <a:gd name="T65" fmla="*/ 811 h 1028"/>
                <a:gd name="T66" fmla="*/ 246 w 559"/>
                <a:gd name="T67" fmla="*/ 857 h 1028"/>
                <a:gd name="T68" fmla="*/ 193 w 559"/>
                <a:gd name="T69" fmla="*/ 898 h 1028"/>
                <a:gd name="T70" fmla="*/ 138 w 559"/>
                <a:gd name="T71" fmla="*/ 933 h 1028"/>
                <a:gd name="T72" fmla="*/ 81 w 559"/>
                <a:gd name="T73" fmla="*/ 963 h 1028"/>
                <a:gd name="T74" fmla="*/ 70 w 559"/>
                <a:gd name="T75" fmla="*/ 1000 h 1028"/>
                <a:gd name="T76" fmla="*/ 0 w 559"/>
                <a:gd name="T77" fmla="*/ 1028 h 1028"/>
                <a:gd name="T78" fmla="*/ 46 w 559"/>
                <a:gd name="T79" fmla="*/ 979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9" h="1028">
                  <a:moveTo>
                    <a:pt x="46" y="979"/>
                  </a:moveTo>
                  <a:lnTo>
                    <a:pt x="63" y="1004"/>
                  </a:lnTo>
                  <a:lnTo>
                    <a:pt x="94" y="992"/>
                  </a:lnTo>
                  <a:lnTo>
                    <a:pt x="125" y="977"/>
                  </a:lnTo>
                  <a:lnTo>
                    <a:pt x="154" y="961"/>
                  </a:lnTo>
                  <a:lnTo>
                    <a:pt x="183" y="943"/>
                  </a:lnTo>
                  <a:lnTo>
                    <a:pt x="212" y="924"/>
                  </a:lnTo>
                  <a:lnTo>
                    <a:pt x="240" y="904"/>
                  </a:lnTo>
                  <a:lnTo>
                    <a:pt x="267" y="881"/>
                  </a:lnTo>
                  <a:lnTo>
                    <a:pt x="293" y="858"/>
                  </a:lnTo>
                  <a:lnTo>
                    <a:pt x="319" y="833"/>
                  </a:lnTo>
                  <a:lnTo>
                    <a:pt x="343" y="807"/>
                  </a:lnTo>
                  <a:lnTo>
                    <a:pt x="367" y="779"/>
                  </a:lnTo>
                  <a:lnTo>
                    <a:pt x="389" y="751"/>
                  </a:lnTo>
                  <a:lnTo>
                    <a:pt x="411" y="721"/>
                  </a:lnTo>
                  <a:lnTo>
                    <a:pt x="431" y="689"/>
                  </a:lnTo>
                  <a:lnTo>
                    <a:pt x="450" y="658"/>
                  </a:lnTo>
                  <a:lnTo>
                    <a:pt x="468" y="625"/>
                  </a:lnTo>
                  <a:lnTo>
                    <a:pt x="484" y="590"/>
                  </a:lnTo>
                  <a:lnTo>
                    <a:pt x="499" y="556"/>
                  </a:lnTo>
                  <a:lnTo>
                    <a:pt x="512" y="520"/>
                  </a:lnTo>
                  <a:lnTo>
                    <a:pt x="524" y="483"/>
                  </a:lnTo>
                  <a:lnTo>
                    <a:pt x="535" y="447"/>
                  </a:lnTo>
                  <a:lnTo>
                    <a:pt x="543" y="409"/>
                  </a:lnTo>
                  <a:lnTo>
                    <a:pt x="550" y="370"/>
                  </a:lnTo>
                  <a:lnTo>
                    <a:pt x="555" y="330"/>
                  </a:lnTo>
                  <a:lnTo>
                    <a:pt x="558" y="290"/>
                  </a:lnTo>
                  <a:lnTo>
                    <a:pt x="559" y="251"/>
                  </a:lnTo>
                  <a:lnTo>
                    <a:pt x="559" y="210"/>
                  </a:lnTo>
                  <a:lnTo>
                    <a:pt x="556" y="168"/>
                  </a:lnTo>
                  <a:lnTo>
                    <a:pt x="554" y="148"/>
                  </a:lnTo>
                  <a:lnTo>
                    <a:pt x="551" y="126"/>
                  </a:lnTo>
                  <a:lnTo>
                    <a:pt x="548" y="106"/>
                  </a:lnTo>
                  <a:lnTo>
                    <a:pt x="544" y="84"/>
                  </a:lnTo>
                  <a:lnTo>
                    <a:pt x="540" y="64"/>
                  </a:lnTo>
                  <a:lnTo>
                    <a:pt x="535" y="43"/>
                  </a:lnTo>
                  <a:lnTo>
                    <a:pt x="528" y="21"/>
                  </a:lnTo>
                  <a:lnTo>
                    <a:pt x="522" y="0"/>
                  </a:lnTo>
                  <a:lnTo>
                    <a:pt x="492" y="9"/>
                  </a:lnTo>
                  <a:lnTo>
                    <a:pt x="498" y="29"/>
                  </a:lnTo>
                  <a:lnTo>
                    <a:pt x="503" y="50"/>
                  </a:lnTo>
                  <a:lnTo>
                    <a:pt x="508" y="70"/>
                  </a:lnTo>
                  <a:lnTo>
                    <a:pt x="512" y="91"/>
                  </a:lnTo>
                  <a:lnTo>
                    <a:pt x="516" y="111"/>
                  </a:lnTo>
                  <a:lnTo>
                    <a:pt x="519" y="131"/>
                  </a:lnTo>
                  <a:lnTo>
                    <a:pt x="521" y="151"/>
                  </a:lnTo>
                  <a:lnTo>
                    <a:pt x="524" y="171"/>
                  </a:lnTo>
                  <a:lnTo>
                    <a:pt x="526" y="211"/>
                  </a:lnTo>
                  <a:lnTo>
                    <a:pt x="527" y="250"/>
                  </a:lnTo>
                  <a:lnTo>
                    <a:pt x="526" y="289"/>
                  </a:lnTo>
                  <a:lnTo>
                    <a:pt x="523" y="327"/>
                  </a:lnTo>
                  <a:lnTo>
                    <a:pt x="518" y="365"/>
                  </a:lnTo>
                  <a:lnTo>
                    <a:pt x="512" y="403"/>
                  </a:lnTo>
                  <a:lnTo>
                    <a:pt x="503" y="438"/>
                  </a:lnTo>
                  <a:lnTo>
                    <a:pt x="494" y="475"/>
                  </a:lnTo>
                  <a:lnTo>
                    <a:pt x="482" y="510"/>
                  </a:lnTo>
                  <a:lnTo>
                    <a:pt x="469" y="544"/>
                  </a:lnTo>
                  <a:lnTo>
                    <a:pt x="455" y="578"/>
                  </a:lnTo>
                  <a:lnTo>
                    <a:pt x="439" y="611"/>
                  </a:lnTo>
                  <a:lnTo>
                    <a:pt x="422" y="642"/>
                  </a:lnTo>
                  <a:lnTo>
                    <a:pt x="404" y="673"/>
                  </a:lnTo>
                  <a:lnTo>
                    <a:pt x="384" y="703"/>
                  </a:lnTo>
                  <a:lnTo>
                    <a:pt x="364" y="731"/>
                  </a:lnTo>
                  <a:lnTo>
                    <a:pt x="342" y="759"/>
                  </a:lnTo>
                  <a:lnTo>
                    <a:pt x="320" y="785"/>
                  </a:lnTo>
                  <a:lnTo>
                    <a:pt x="295" y="811"/>
                  </a:lnTo>
                  <a:lnTo>
                    <a:pt x="272" y="834"/>
                  </a:lnTo>
                  <a:lnTo>
                    <a:pt x="246" y="857"/>
                  </a:lnTo>
                  <a:lnTo>
                    <a:pt x="220" y="878"/>
                  </a:lnTo>
                  <a:lnTo>
                    <a:pt x="193" y="898"/>
                  </a:lnTo>
                  <a:lnTo>
                    <a:pt x="166" y="917"/>
                  </a:lnTo>
                  <a:lnTo>
                    <a:pt x="138" y="933"/>
                  </a:lnTo>
                  <a:lnTo>
                    <a:pt x="109" y="948"/>
                  </a:lnTo>
                  <a:lnTo>
                    <a:pt x="81" y="963"/>
                  </a:lnTo>
                  <a:lnTo>
                    <a:pt x="52" y="975"/>
                  </a:lnTo>
                  <a:lnTo>
                    <a:pt x="70" y="1000"/>
                  </a:lnTo>
                  <a:lnTo>
                    <a:pt x="46" y="979"/>
                  </a:lnTo>
                  <a:lnTo>
                    <a:pt x="0" y="1028"/>
                  </a:lnTo>
                  <a:lnTo>
                    <a:pt x="63" y="1004"/>
                  </a:lnTo>
                  <a:lnTo>
                    <a:pt x="46" y="9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4050C7E6-201A-425D-A9CD-83F31C2B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3290"/>
              <a:ext cx="44" cy="61"/>
            </a:xfrm>
            <a:custGeom>
              <a:avLst/>
              <a:gdLst>
                <a:gd name="T0" fmla="*/ 146 w 177"/>
                <a:gd name="T1" fmla="*/ 3 h 241"/>
                <a:gd name="T2" fmla="*/ 147 w 177"/>
                <a:gd name="T3" fmla="*/ 0 h 241"/>
                <a:gd name="T4" fmla="*/ 133 w 177"/>
                <a:gd name="T5" fmla="*/ 30 h 241"/>
                <a:gd name="T6" fmla="*/ 118 w 177"/>
                <a:gd name="T7" fmla="*/ 60 h 241"/>
                <a:gd name="T8" fmla="*/ 100 w 177"/>
                <a:gd name="T9" fmla="*/ 89 h 241"/>
                <a:gd name="T10" fmla="*/ 82 w 177"/>
                <a:gd name="T11" fmla="*/ 118 h 241"/>
                <a:gd name="T12" fmla="*/ 62 w 177"/>
                <a:gd name="T13" fmla="*/ 146 h 241"/>
                <a:gd name="T14" fmla="*/ 42 w 177"/>
                <a:gd name="T15" fmla="*/ 172 h 241"/>
                <a:gd name="T16" fmla="*/ 20 w 177"/>
                <a:gd name="T17" fmla="*/ 197 h 241"/>
                <a:gd name="T18" fmla="*/ 0 w 177"/>
                <a:gd name="T19" fmla="*/ 220 h 241"/>
                <a:gd name="T20" fmla="*/ 24 w 177"/>
                <a:gd name="T21" fmla="*/ 241 h 241"/>
                <a:gd name="T22" fmla="*/ 45 w 177"/>
                <a:gd name="T23" fmla="*/ 218 h 241"/>
                <a:gd name="T24" fmla="*/ 66 w 177"/>
                <a:gd name="T25" fmla="*/ 191 h 241"/>
                <a:gd name="T26" fmla="*/ 88 w 177"/>
                <a:gd name="T27" fmla="*/ 164 h 241"/>
                <a:gd name="T28" fmla="*/ 108 w 177"/>
                <a:gd name="T29" fmla="*/ 135 h 241"/>
                <a:gd name="T30" fmla="*/ 128 w 177"/>
                <a:gd name="T31" fmla="*/ 106 h 241"/>
                <a:gd name="T32" fmla="*/ 145 w 177"/>
                <a:gd name="T33" fmla="*/ 75 h 241"/>
                <a:gd name="T34" fmla="*/ 161 w 177"/>
                <a:gd name="T35" fmla="*/ 44 h 241"/>
                <a:gd name="T36" fmla="*/ 177 w 177"/>
                <a:gd name="T37" fmla="*/ 13 h 241"/>
                <a:gd name="T38" fmla="*/ 177 w 177"/>
                <a:gd name="T39" fmla="*/ 10 h 241"/>
                <a:gd name="T40" fmla="*/ 177 w 177"/>
                <a:gd name="T41" fmla="*/ 13 h 241"/>
                <a:gd name="T42" fmla="*/ 177 w 177"/>
                <a:gd name="T43" fmla="*/ 11 h 241"/>
                <a:gd name="T44" fmla="*/ 177 w 177"/>
                <a:gd name="T45" fmla="*/ 10 h 241"/>
                <a:gd name="T46" fmla="*/ 146 w 177"/>
                <a:gd name="T47" fmla="*/ 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241">
                  <a:moveTo>
                    <a:pt x="146" y="3"/>
                  </a:moveTo>
                  <a:lnTo>
                    <a:pt x="147" y="0"/>
                  </a:lnTo>
                  <a:lnTo>
                    <a:pt x="133" y="30"/>
                  </a:lnTo>
                  <a:lnTo>
                    <a:pt x="118" y="60"/>
                  </a:lnTo>
                  <a:lnTo>
                    <a:pt x="100" y="89"/>
                  </a:lnTo>
                  <a:lnTo>
                    <a:pt x="82" y="118"/>
                  </a:lnTo>
                  <a:lnTo>
                    <a:pt x="62" y="146"/>
                  </a:lnTo>
                  <a:lnTo>
                    <a:pt x="42" y="172"/>
                  </a:lnTo>
                  <a:lnTo>
                    <a:pt x="20" y="197"/>
                  </a:lnTo>
                  <a:lnTo>
                    <a:pt x="0" y="220"/>
                  </a:lnTo>
                  <a:lnTo>
                    <a:pt x="24" y="241"/>
                  </a:lnTo>
                  <a:lnTo>
                    <a:pt x="45" y="218"/>
                  </a:lnTo>
                  <a:lnTo>
                    <a:pt x="66" y="191"/>
                  </a:lnTo>
                  <a:lnTo>
                    <a:pt x="88" y="164"/>
                  </a:lnTo>
                  <a:lnTo>
                    <a:pt x="108" y="135"/>
                  </a:lnTo>
                  <a:lnTo>
                    <a:pt x="128" y="106"/>
                  </a:lnTo>
                  <a:lnTo>
                    <a:pt x="145" y="75"/>
                  </a:lnTo>
                  <a:lnTo>
                    <a:pt x="161" y="44"/>
                  </a:lnTo>
                  <a:lnTo>
                    <a:pt x="177" y="13"/>
                  </a:lnTo>
                  <a:lnTo>
                    <a:pt x="177" y="10"/>
                  </a:lnTo>
                  <a:lnTo>
                    <a:pt x="177" y="13"/>
                  </a:lnTo>
                  <a:lnTo>
                    <a:pt x="177" y="11"/>
                  </a:lnTo>
                  <a:lnTo>
                    <a:pt x="177" y="10"/>
                  </a:lnTo>
                  <a:lnTo>
                    <a:pt x="14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0C0A8898-FD9A-4F45-B743-507F60752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3103"/>
              <a:ext cx="197" cy="190"/>
            </a:xfrm>
            <a:custGeom>
              <a:avLst/>
              <a:gdLst>
                <a:gd name="T0" fmla="*/ 37 w 786"/>
                <a:gd name="T1" fmla="*/ 77 h 761"/>
                <a:gd name="T2" fmla="*/ 101 w 786"/>
                <a:gd name="T3" fmla="*/ 56 h 761"/>
                <a:gd name="T4" fmla="*/ 162 w 786"/>
                <a:gd name="T5" fmla="*/ 42 h 761"/>
                <a:gd name="T6" fmla="*/ 222 w 786"/>
                <a:gd name="T7" fmla="*/ 34 h 761"/>
                <a:gd name="T8" fmla="*/ 280 w 786"/>
                <a:gd name="T9" fmla="*/ 32 h 761"/>
                <a:gd name="T10" fmla="*/ 337 w 786"/>
                <a:gd name="T11" fmla="*/ 36 h 761"/>
                <a:gd name="T12" fmla="*/ 391 w 786"/>
                <a:gd name="T13" fmla="*/ 45 h 761"/>
                <a:gd name="T14" fmla="*/ 442 w 786"/>
                <a:gd name="T15" fmla="*/ 60 h 761"/>
                <a:gd name="T16" fmla="*/ 490 w 786"/>
                <a:gd name="T17" fmla="*/ 81 h 761"/>
                <a:gd name="T18" fmla="*/ 535 w 786"/>
                <a:gd name="T19" fmla="*/ 106 h 761"/>
                <a:gd name="T20" fmla="*/ 577 w 786"/>
                <a:gd name="T21" fmla="*/ 137 h 761"/>
                <a:gd name="T22" fmla="*/ 615 w 786"/>
                <a:gd name="T23" fmla="*/ 171 h 761"/>
                <a:gd name="T24" fmla="*/ 648 w 786"/>
                <a:gd name="T25" fmla="*/ 212 h 761"/>
                <a:gd name="T26" fmla="*/ 678 w 786"/>
                <a:gd name="T27" fmla="*/ 256 h 761"/>
                <a:gd name="T28" fmla="*/ 704 w 786"/>
                <a:gd name="T29" fmla="*/ 305 h 761"/>
                <a:gd name="T30" fmla="*/ 724 w 786"/>
                <a:gd name="T31" fmla="*/ 358 h 761"/>
                <a:gd name="T32" fmla="*/ 739 w 786"/>
                <a:gd name="T33" fmla="*/ 415 h 761"/>
                <a:gd name="T34" fmla="*/ 750 w 786"/>
                <a:gd name="T35" fmla="*/ 475 h 761"/>
                <a:gd name="T36" fmla="*/ 755 w 786"/>
                <a:gd name="T37" fmla="*/ 540 h 761"/>
                <a:gd name="T38" fmla="*/ 753 w 786"/>
                <a:gd name="T39" fmla="*/ 608 h 761"/>
                <a:gd name="T40" fmla="*/ 745 w 786"/>
                <a:gd name="T41" fmla="*/ 679 h 761"/>
                <a:gd name="T42" fmla="*/ 731 w 786"/>
                <a:gd name="T43" fmla="*/ 754 h 761"/>
                <a:gd name="T44" fmla="*/ 773 w 786"/>
                <a:gd name="T45" fmla="*/ 709 h 761"/>
                <a:gd name="T46" fmla="*/ 783 w 786"/>
                <a:gd name="T47" fmla="*/ 634 h 761"/>
                <a:gd name="T48" fmla="*/ 786 w 786"/>
                <a:gd name="T49" fmla="*/ 562 h 761"/>
                <a:gd name="T50" fmla="*/ 784 w 786"/>
                <a:gd name="T51" fmla="*/ 494 h 761"/>
                <a:gd name="T52" fmla="*/ 775 w 786"/>
                <a:gd name="T53" fmla="*/ 428 h 761"/>
                <a:gd name="T54" fmla="*/ 761 w 786"/>
                <a:gd name="T55" fmla="*/ 367 h 761"/>
                <a:gd name="T56" fmla="*/ 740 w 786"/>
                <a:gd name="T57" fmla="*/ 310 h 761"/>
                <a:gd name="T58" fmla="*/ 715 w 786"/>
                <a:gd name="T59" fmla="*/ 257 h 761"/>
                <a:gd name="T60" fmla="*/ 685 w 786"/>
                <a:gd name="T61" fmla="*/ 208 h 761"/>
                <a:gd name="T62" fmla="*/ 650 w 786"/>
                <a:gd name="T63" fmla="*/ 163 h 761"/>
                <a:gd name="T64" fmla="*/ 611 w 786"/>
                <a:gd name="T65" fmla="*/ 124 h 761"/>
                <a:gd name="T66" fmla="*/ 568 w 786"/>
                <a:gd name="T67" fmla="*/ 90 h 761"/>
                <a:gd name="T68" fmla="*/ 521 w 786"/>
                <a:gd name="T69" fmla="*/ 60 h 761"/>
                <a:gd name="T70" fmla="*/ 471 w 786"/>
                <a:gd name="T71" fmla="*/ 37 h 761"/>
                <a:gd name="T72" fmla="*/ 416 w 786"/>
                <a:gd name="T73" fmla="*/ 18 h 761"/>
                <a:gd name="T74" fmla="*/ 360 w 786"/>
                <a:gd name="T75" fmla="*/ 6 h 761"/>
                <a:gd name="T76" fmla="*/ 301 w 786"/>
                <a:gd name="T77" fmla="*/ 0 h 761"/>
                <a:gd name="T78" fmla="*/ 241 w 786"/>
                <a:gd name="T79" fmla="*/ 0 h 761"/>
                <a:gd name="T80" fmla="*/ 177 w 786"/>
                <a:gd name="T81" fmla="*/ 7 h 761"/>
                <a:gd name="T82" fmla="*/ 113 w 786"/>
                <a:gd name="T83" fmla="*/ 20 h 761"/>
                <a:gd name="T84" fmla="*/ 47 w 786"/>
                <a:gd name="T85" fmla="*/ 40 h 761"/>
                <a:gd name="T86" fmla="*/ 19 w 786"/>
                <a:gd name="T87" fmla="*/ 58 h 761"/>
                <a:gd name="T88" fmla="*/ 16 w 786"/>
                <a:gd name="T89" fmla="*/ 87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6" h="761">
                  <a:moveTo>
                    <a:pt x="0" y="85"/>
                  </a:moveTo>
                  <a:lnTo>
                    <a:pt x="16" y="87"/>
                  </a:lnTo>
                  <a:lnTo>
                    <a:pt x="37" y="77"/>
                  </a:lnTo>
                  <a:lnTo>
                    <a:pt x="59" y="70"/>
                  </a:lnTo>
                  <a:lnTo>
                    <a:pt x="79" y="63"/>
                  </a:lnTo>
                  <a:lnTo>
                    <a:pt x="101" y="56"/>
                  </a:lnTo>
                  <a:lnTo>
                    <a:pt x="121" y="51"/>
                  </a:lnTo>
                  <a:lnTo>
                    <a:pt x="141" y="46"/>
                  </a:lnTo>
                  <a:lnTo>
                    <a:pt x="162" y="42"/>
                  </a:lnTo>
                  <a:lnTo>
                    <a:pt x="182" y="39"/>
                  </a:lnTo>
                  <a:lnTo>
                    <a:pt x="203" y="36"/>
                  </a:lnTo>
                  <a:lnTo>
                    <a:pt x="222" y="34"/>
                  </a:lnTo>
                  <a:lnTo>
                    <a:pt x="242" y="33"/>
                  </a:lnTo>
                  <a:lnTo>
                    <a:pt x="261" y="32"/>
                  </a:lnTo>
                  <a:lnTo>
                    <a:pt x="280" y="32"/>
                  </a:lnTo>
                  <a:lnTo>
                    <a:pt x="300" y="33"/>
                  </a:lnTo>
                  <a:lnTo>
                    <a:pt x="318" y="34"/>
                  </a:lnTo>
                  <a:lnTo>
                    <a:pt x="337" y="36"/>
                  </a:lnTo>
                  <a:lnTo>
                    <a:pt x="355" y="38"/>
                  </a:lnTo>
                  <a:lnTo>
                    <a:pt x="373" y="41"/>
                  </a:lnTo>
                  <a:lnTo>
                    <a:pt x="391" y="45"/>
                  </a:lnTo>
                  <a:lnTo>
                    <a:pt x="408" y="49"/>
                  </a:lnTo>
                  <a:lnTo>
                    <a:pt x="425" y="54"/>
                  </a:lnTo>
                  <a:lnTo>
                    <a:pt x="442" y="60"/>
                  </a:lnTo>
                  <a:lnTo>
                    <a:pt x="458" y="66"/>
                  </a:lnTo>
                  <a:lnTo>
                    <a:pt x="475" y="73"/>
                  </a:lnTo>
                  <a:lnTo>
                    <a:pt x="490" y="81"/>
                  </a:lnTo>
                  <a:lnTo>
                    <a:pt x="505" y="89"/>
                  </a:lnTo>
                  <a:lnTo>
                    <a:pt x="521" y="97"/>
                  </a:lnTo>
                  <a:lnTo>
                    <a:pt x="535" y="106"/>
                  </a:lnTo>
                  <a:lnTo>
                    <a:pt x="549" y="115"/>
                  </a:lnTo>
                  <a:lnTo>
                    <a:pt x="563" y="125"/>
                  </a:lnTo>
                  <a:lnTo>
                    <a:pt x="577" y="137"/>
                  </a:lnTo>
                  <a:lnTo>
                    <a:pt x="589" y="148"/>
                  </a:lnTo>
                  <a:lnTo>
                    <a:pt x="602" y="159"/>
                  </a:lnTo>
                  <a:lnTo>
                    <a:pt x="615" y="171"/>
                  </a:lnTo>
                  <a:lnTo>
                    <a:pt x="626" y="185"/>
                  </a:lnTo>
                  <a:lnTo>
                    <a:pt x="637" y="198"/>
                  </a:lnTo>
                  <a:lnTo>
                    <a:pt x="648" y="212"/>
                  </a:lnTo>
                  <a:lnTo>
                    <a:pt x="659" y="226"/>
                  </a:lnTo>
                  <a:lnTo>
                    <a:pt x="669" y="241"/>
                  </a:lnTo>
                  <a:lnTo>
                    <a:pt x="678" y="256"/>
                  </a:lnTo>
                  <a:lnTo>
                    <a:pt x="687" y="272"/>
                  </a:lnTo>
                  <a:lnTo>
                    <a:pt x="695" y="289"/>
                  </a:lnTo>
                  <a:lnTo>
                    <a:pt x="704" y="305"/>
                  </a:lnTo>
                  <a:lnTo>
                    <a:pt x="711" y="322"/>
                  </a:lnTo>
                  <a:lnTo>
                    <a:pt x="718" y="340"/>
                  </a:lnTo>
                  <a:lnTo>
                    <a:pt x="724" y="358"/>
                  </a:lnTo>
                  <a:lnTo>
                    <a:pt x="730" y="376"/>
                  </a:lnTo>
                  <a:lnTo>
                    <a:pt x="735" y="396"/>
                  </a:lnTo>
                  <a:lnTo>
                    <a:pt x="739" y="415"/>
                  </a:lnTo>
                  <a:lnTo>
                    <a:pt x="743" y="434"/>
                  </a:lnTo>
                  <a:lnTo>
                    <a:pt x="746" y="455"/>
                  </a:lnTo>
                  <a:lnTo>
                    <a:pt x="750" y="475"/>
                  </a:lnTo>
                  <a:lnTo>
                    <a:pt x="752" y="497"/>
                  </a:lnTo>
                  <a:lnTo>
                    <a:pt x="754" y="518"/>
                  </a:lnTo>
                  <a:lnTo>
                    <a:pt x="755" y="540"/>
                  </a:lnTo>
                  <a:lnTo>
                    <a:pt x="755" y="562"/>
                  </a:lnTo>
                  <a:lnTo>
                    <a:pt x="754" y="584"/>
                  </a:lnTo>
                  <a:lnTo>
                    <a:pt x="753" y="608"/>
                  </a:lnTo>
                  <a:lnTo>
                    <a:pt x="751" y="631"/>
                  </a:lnTo>
                  <a:lnTo>
                    <a:pt x="749" y="655"/>
                  </a:lnTo>
                  <a:lnTo>
                    <a:pt x="745" y="679"/>
                  </a:lnTo>
                  <a:lnTo>
                    <a:pt x="741" y="704"/>
                  </a:lnTo>
                  <a:lnTo>
                    <a:pt x="736" y="728"/>
                  </a:lnTo>
                  <a:lnTo>
                    <a:pt x="731" y="754"/>
                  </a:lnTo>
                  <a:lnTo>
                    <a:pt x="762" y="761"/>
                  </a:lnTo>
                  <a:lnTo>
                    <a:pt x="768" y="734"/>
                  </a:lnTo>
                  <a:lnTo>
                    <a:pt x="773" y="709"/>
                  </a:lnTo>
                  <a:lnTo>
                    <a:pt x="777" y="684"/>
                  </a:lnTo>
                  <a:lnTo>
                    <a:pt x="780" y="659"/>
                  </a:lnTo>
                  <a:lnTo>
                    <a:pt x="783" y="634"/>
                  </a:lnTo>
                  <a:lnTo>
                    <a:pt x="785" y="610"/>
                  </a:lnTo>
                  <a:lnTo>
                    <a:pt x="786" y="586"/>
                  </a:lnTo>
                  <a:lnTo>
                    <a:pt x="786" y="562"/>
                  </a:lnTo>
                  <a:lnTo>
                    <a:pt x="786" y="540"/>
                  </a:lnTo>
                  <a:lnTo>
                    <a:pt x="785" y="516"/>
                  </a:lnTo>
                  <a:lnTo>
                    <a:pt x="784" y="494"/>
                  </a:lnTo>
                  <a:lnTo>
                    <a:pt x="781" y="472"/>
                  </a:lnTo>
                  <a:lnTo>
                    <a:pt x="778" y="450"/>
                  </a:lnTo>
                  <a:lnTo>
                    <a:pt x="775" y="428"/>
                  </a:lnTo>
                  <a:lnTo>
                    <a:pt x="771" y="408"/>
                  </a:lnTo>
                  <a:lnTo>
                    <a:pt x="766" y="388"/>
                  </a:lnTo>
                  <a:lnTo>
                    <a:pt x="761" y="367"/>
                  </a:lnTo>
                  <a:lnTo>
                    <a:pt x="755" y="348"/>
                  </a:lnTo>
                  <a:lnTo>
                    <a:pt x="748" y="328"/>
                  </a:lnTo>
                  <a:lnTo>
                    <a:pt x="740" y="310"/>
                  </a:lnTo>
                  <a:lnTo>
                    <a:pt x="732" y="292"/>
                  </a:lnTo>
                  <a:lnTo>
                    <a:pt x="724" y="274"/>
                  </a:lnTo>
                  <a:lnTo>
                    <a:pt x="715" y="257"/>
                  </a:lnTo>
                  <a:lnTo>
                    <a:pt x="706" y="240"/>
                  </a:lnTo>
                  <a:lnTo>
                    <a:pt x="695" y="223"/>
                  </a:lnTo>
                  <a:lnTo>
                    <a:pt x="685" y="208"/>
                  </a:lnTo>
                  <a:lnTo>
                    <a:pt x="674" y="193"/>
                  </a:lnTo>
                  <a:lnTo>
                    <a:pt x="663" y="177"/>
                  </a:lnTo>
                  <a:lnTo>
                    <a:pt x="650" y="163"/>
                  </a:lnTo>
                  <a:lnTo>
                    <a:pt x="637" y="150"/>
                  </a:lnTo>
                  <a:lnTo>
                    <a:pt x="625" y="137"/>
                  </a:lnTo>
                  <a:lnTo>
                    <a:pt x="611" y="124"/>
                  </a:lnTo>
                  <a:lnTo>
                    <a:pt x="597" y="112"/>
                  </a:lnTo>
                  <a:lnTo>
                    <a:pt x="583" y="100"/>
                  </a:lnTo>
                  <a:lnTo>
                    <a:pt x="568" y="90"/>
                  </a:lnTo>
                  <a:lnTo>
                    <a:pt x="552" y="80"/>
                  </a:lnTo>
                  <a:lnTo>
                    <a:pt x="537" y="69"/>
                  </a:lnTo>
                  <a:lnTo>
                    <a:pt x="521" y="60"/>
                  </a:lnTo>
                  <a:lnTo>
                    <a:pt x="504" y="52"/>
                  </a:lnTo>
                  <a:lnTo>
                    <a:pt x="487" y="44"/>
                  </a:lnTo>
                  <a:lnTo>
                    <a:pt x="471" y="37"/>
                  </a:lnTo>
                  <a:lnTo>
                    <a:pt x="452" y="30"/>
                  </a:lnTo>
                  <a:lnTo>
                    <a:pt x="435" y="23"/>
                  </a:lnTo>
                  <a:lnTo>
                    <a:pt x="416" y="18"/>
                  </a:lnTo>
                  <a:lnTo>
                    <a:pt x="398" y="14"/>
                  </a:lnTo>
                  <a:lnTo>
                    <a:pt x="380" y="10"/>
                  </a:lnTo>
                  <a:lnTo>
                    <a:pt x="360" y="6"/>
                  </a:lnTo>
                  <a:lnTo>
                    <a:pt x="341" y="4"/>
                  </a:lnTo>
                  <a:lnTo>
                    <a:pt x="321" y="2"/>
                  </a:lnTo>
                  <a:lnTo>
                    <a:pt x="301" y="0"/>
                  </a:lnTo>
                  <a:lnTo>
                    <a:pt x="281" y="0"/>
                  </a:lnTo>
                  <a:lnTo>
                    <a:pt x="261" y="0"/>
                  </a:lnTo>
                  <a:lnTo>
                    <a:pt x="241" y="0"/>
                  </a:lnTo>
                  <a:lnTo>
                    <a:pt x="219" y="2"/>
                  </a:lnTo>
                  <a:lnTo>
                    <a:pt x="199" y="4"/>
                  </a:lnTo>
                  <a:lnTo>
                    <a:pt x="177" y="7"/>
                  </a:lnTo>
                  <a:lnTo>
                    <a:pt x="156" y="10"/>
                  </a:lnTo>
                  <a:lnTo>
                    <a:pt x="135" y="15"/>
                  </a:lnTo>
                  <a:lnTo>
                    <a:pt x="113" y="20"/>
                  </a:lnTo>
                  <a:lnTo>
                    <a:pt x="91" y="25"/>
                  </a:lnTo>
                  <a:lnTo>
                    <a:pt x="70" y="33"/>
                  </a:lnTo>
                  <a:lnTo>
                    <a:pt x="47" y="40"/>
                  </a:lnTo>
                  <a:lnTo>
                    <a:pt x="26" y="48"/>
                  </a:lnTo>
                  <a:lnTo>
                    <a:pt x="4" y="57"/>
                  </a:lnTo>
                  <a:lnTo>
                    <a:pt x="19" y="58"/>
                  </a:lnTo>
                  <a:lnTo>
                    <a:pt x="0" y="85"/>
                  </a:lnTo>
                  <a:lnTo>
                    <a:pt x="8" y="90"/>
                  </a:lnTo>
                  <a:lnTo>
                    <a:pt x="16" y="8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7B4AE0E1-A7B3-412C-9DF8-49D28B7DA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2696"/>
              <a:ext cx="152" cy="428"/>
            </a:xfrm>
            <a:custGeom>
              <a:avLst/>
              <a:gdLst>
                <a:gd name="T0" fmla="*/ 191 w 605"/>
                <a:gd name="T1" fmla="*/ 30 h 1714"/>
                <a:gd name="T2" fmla="*/ 143 w 605"/>
                <a:gd name="T3" fmla="*/ 114 h 1714"/>
                <a:gd name="T4" fmla="*/ 101 w 605"/>
                <a:gd name="T5" fmla="*/ 200 h 1714"/>
                <a:gd name="T6" fmla="*/ 66 w 605"/>
                <a:gd name="T7" fmla="*/ 286 h 1714"/>
                <a:gd name="T8" fmla="*/ 40 w 605"/>
                <a:gd name="T9" fmla="*/ 372 h 1714"/>
                <a:gd name="T10" fmla="*/ 19 w 605"/>
                <a:gd name="T11" fmla="*/ 460 h 1714"/>
                <a:gd name="T12" fmla="*/ 7 w 605"/>
                <a:gd name="T13" fmla="*/ 548 h 1714"/>
                <a:gd name="T14" fmla="*/ 1 w 605"/>
                <a:gd name="T15" fmla="*/ 634 h 1714"/>
                <a:gd name="T16" fmla="*/ 2 w 605"/>
                <a:gd name="T17" fmla="*/ 722 h 1714"/>
                <a:gd name="T18" fmla="*/ 9 w 605"/>
                <a:gd name="T19" fmla="*/ 808 h 1714"/>
                <a:gd name="T20" fmla="*/ 23 w 605"/>
                <a:gd name="T21" fmla="*/ 894 h 1714"/>
                <a:gd name="T22" fmla="*/ 44 w 605"/>
                <a:gd name="T23" fmla="*/ 978 h 1714"/>
                <a:gd name="T24" fmla="*/ 70 w 605"/>
                <a:gd name="T25" fmla="*/ 1062 h 1714"/>
                <a:gd name="T26" fmla="*/ 104 w 605"/>
                <a:gd name="T27" fmla="*/ 1143 h 1714"/>
                <a:gd name="T28" fmla="*/ 144 w 605"/>
                <a:gd name="T29" fmla="*/ 1223 h 1714"/>
                <a:gd name="T30" fmla="*/ 189 w 605"/>
                <a:gd name="T31" fmla="*/ 1302 h 1714"/>
                <a:gd name="T32" fmla="*/ 241 w 605"/>
                <a:gd name="T33" fmla="*/ 1377 h 1714"/>
                <a:gd name="T34" fmla="*/ 298 w 605"/>
                <a:gd name="T35" fmla="*/ 1450 h 1714"/>
                <a:gd name="T36" fmla="*/ 362 w 605"/>
                <a:gd name="T37" fmla="*/ 1521 h 1714"/>
                <a:gd name="T38" fmla="*/ 431 w 605"/>
                <a:gd name="T39" fmla="*/ 1588 h 1714"/>
                <a:gd name="T40" fmla="*/ 506 w 605"/>
                <a:gd name="T41" fmla="*/ 1652 h 1714"/>
                <a:gd name="T42" fmla="*/ 586 w 605"/>
                <a:gd name="T43" fmla="*/ 1714 h 1714"/>
                <a:gd name="T44" fmla="*/ 552 w 605"/>
                <a:gd name="T45" fmla="*/ 1648 h 1714"/>
                <a:gd name="T46" fmla="*/ 477 w 605"/>
                <a:gd name="T47" fmla="*/ 1586 h 1714"/>
                <a:gd name="T48" fmla="*/ 408 w 605"/>
                <a:gd name="T49" fmla="*/ 1521 h 1714"/>
                <a:gd name="T50" fmla="*/ 343 w 605"/>
                <a:gd name="T51" fmla="*/ 1452 h 1714"/>
                <a:gd name="T52" fmla="*/ 285 w 605"/>
                <a:gd name="T53" fmla="*/ 1382 h 1714"/>
                <a:gd name="T54" fmla="*/ 233 w 605"/>
                <a:gd name="T55" fmla="*/ 1309 h 1714"/>
                <a:gd name="T56" fmla="*/ 186 w 605"/>
                <a:gd name="T57" fmla="*/ 1234 h 1714"/>
                <a:gd name="T58" fmla="*/ 145 w 605"/>
                <a:gd name="T59" fmla="*/ 1157 h 1714"/>
                <a:gd name="T60" fmla="*/ 111 w 605"/>
                <a:gd name="T61" fmla="*/ 1077 h 1714"/>
                <a:gd name="T62" fmla="*/ 83 w 605"/>
                <a:gd name="T63" fmla="*/ 997 h 1714"/>
                <a:gd name="T64" fmla="*/ 60 w 605"/>
                <a:gd name="T65" fmla="*/ 915 h 1714"/>
                <a:gd name="T66" fmla="*/ 45 w 605"/>
                <a:gd name="T67" fmla="*/ 832 h 1714"/>
                <a:gd name="T68" fmla="*/ 36 w 605"/>
                <a:gd name="T69" fmla="*/ 749 h 1714"/>
                <a:gd name="T70" fmla="*/ 33 w 605"/>
                <a:gd name="T71" fmla="*/ 664 h 1714"/>
                <a:gd name="T72" fmla="*/ 36 w 605"/>
                <a:gd name="T73" fmla="*/ 579 h 1714"/>
                <a:gd name="T74" fmla="*/ 46 w 605"/>
                <a:gd name="T75" fmla="*/ 494 h 1714"/>
                <a:gd name="T76" fmla="*/ 63 w 605"/>
                <a:gd name="T77" fmla="*/ 409 h 1714"/>
                <a:gd name="T78" fmla="*/ 88 w 605"/>
                <a:gd name="T79" fmla="*/ 324 h 1714"/>
                <a:gd name="T80" fmla="*/ 118 w 605"/>
                <a:gd name="T81" fmla="*/ 241 h 1714"/>
                <a:gd name="T82" fmla="*/ 156 w 605"/>
                <a:gd name="T83" fmla="*/ 157 h 1714"/>
                <a:gd name="T84" fmla="*/ 202 w 605"/>
                <a:gd name="T85" fmla="*/ 74 h 1714"/>
                <a:gd name="T86" fmla="*/ 235 w 605"/>
                <a:gd name="T87" fmla="*/ 21 h 1714"/>
                <a:gd name="T88" fmla="*/ 209 w 605"/>
                <a:gd name="T89" fmla="*/ 2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5" h="1714">
                  <a:moveTo>
                    <a:pt x="210" y="0"/>
                  </a:moveTo>
                  <a:lnTo>
                    <a:pt x="209" y="2"/>
                  </a:lnTo>
                  <a:lnTo>
                    <a:pt x="191" y="30"/>
                  </a:lnTo>
                  <a:lnTo>
                    <a:pt x="175" y="58"/>
                  </a:lnTo>
                  <a:lnTo>
                    <a:pt x="158" y="86"/>
                  </a:lnTo>
                  <a:lnTo>
                    <a:pt x="143" y="114"/>
                  </a:lnTo>
                  <a:lnTo>
                    <a:pt x="128" y="143"/>
                  </a:lnTo>
                  <a:lnTo>
                    <a:pt x="114" y="171"/>
                  </a:lnTo>
                  <a:lnTo>
                    <a:pt x="101" y="200"/>
                  </a:lnTo>
                  <a:lnTo>
                    <a:pt x="89" y="228"/>
                  </a:lnTo>
                  <a:lnTo>
                    <a:pt x="77" y="257"/>
                  </a:lnTo>
                  <a:lnTo>
                    <a:pt x="66" y="286"/>
                  </a:lnTo>
                  <a:lnTo>
                    <a:pt x="57" y="315"/>
                  </a:lnTo>
                  <a:lnTo>
                    <a:pt x="48" y="344"/>
                  </a:lnTo>
                  <a:lnTo>
                    <a:pt x="40" y="372"/>
                  </a:lnTo>
                  <a:lnTo>
                    <a:pt x="33" y="402"/>
                  </a:lnTo>
                  <a:lnTo>
                    <a:pt x="25" y="430"/>
                  </a:lnTo>
                  <a:lnTo>
                    <a:pt x="19" y="460"/>
                  </a:lnTo>
                  <a:lnTo>
                    <a:pt x="15" y="490"/>
                  </a:lnTo>
                  <a:lnTo>
                    <a:pt x="10" y="518"/>
                  </a:lnTo>
                  <a:lnTo>
                    <a:pt x="7" y="548"/>
                  </a:lnTo>
                  <a:lnTo>
                    <a:pt x="4" y="576"/>
                  </a:lnTo>
                  <a:lnTo>
                    <a:pt x="2" y="606"/>
                  </a:lnTo>
                  <a:lnTo>
                    <a:pt x="1" y="634"/>
                  </a:lnTo>
                  <a:lnTo>
                    <a:pt x="0" y="664"/>
                  </a:lnTo>
                  <a:lnTo>
                    <a:pt x="1" y="693"/>
                  </a:lnTo>
                  <a:lnTo>
                    <a:pt x="2" y="722"/>
                  </a:lnTo>
                  <a:lnTo>
                    <a:pt x="3" y="751"/>
                  </a:lnTo>
                  <a:lnTo>
                    <a:pt x="6" y="779"/>
                  </a:lnTo>
                  <a:lnTo>
                    <a:pt x="9" y="808"/>
                  </a:lnTo>
                  <a:lnTo>
                    <a:pt x="13" y="836"/>
                  </a:lnTo>
                  <a:lnTo>
                    <a:pt x="17" y="865"/>
                  </a:lnTo>
                  <a:lnTo>
                    <a:pt x="23" y="894"/>
                  </a:lnTo>
                  <a:lnTo>
                    <a:pt x="29" y="922"/>
                  </a:lnTo>
                  <a:lnTo>
                    <a:pt x="36" y="951"/>
                  </a:lnTo>
                  <a:lnTo>
                    <a:pt x="44" y="978"/>
                  </a:lnTo>
                  <a:lnTo>
                    <a:pt x="52" y="1007"/>
                  </a:lnTo>
                  <a:lnTo>
                    <a:pt x="61" y="1034"/>
                  </a:lnTo>
                  <a:lnTo>
                    <a:pt x="70" y="1062"/>
                  </a:lnTo>
                  <a:lnTo>
                    <a:pt x="81" y="1089"/>
                  </a:lnTo>
                  <a:lnTo>
                    <a:pt x="92" y="1116"/>
                  </a:lnTo>
                  <a:lnTo>
                    <a:pt x="104" y="1143"/>
                  </a:lnTo>
                  <a:lnTo>
                    <a:pt x="116" y="1170"/>
                  </a:lnTo>
                  <a:lnTo>
                    <a:pt x="130" y="1196"/>
                  </a:lnTo>
                  <a:lnTo>
                    <a:pt x="144" y="1223"/>
                  </a:lnTo>
                  <a:lnTo>
                    <a:pt x="158" y="1250"/>
                  </a:lnTo>
                  <a:lnTo>
                    <a:pt x="174" y="1275"/>
                  </a:lnTo>
                  <a:lnTo>
                    <a:pt x="189" y="1302"/>
                  </a:lnTo>
                  <a:lnTo>
                    <a:pt x="206" y="1327"/>
                  </a:lnTo>
                  <a:lnTo>
                    <a:pt x="224" y="1352"/>
                  </a:lnTo>
                  <a:lnTo>
                    <a:pt x="241" y="1377"/>
                  </a:lnTo>
                  <a:lnTo>
                    <a:pt x="259" y="1401"/>
                  </a:lnTo>
                  <a:lnTo>
                    <a:pt x="279" y="1426"/>
                  </a:lnTo>
                  <a:lnTo>
                    <a:pt x="298" y="1450"/>
                  </a:lnTo>
                  <a:lnTo>
                    <a:pt x="319" y="1474"/>
                  </a:lnTo>
                  <a:lnTo>
                    <a:pt x="340" y="1497"/>
                  </a:lnTo>
                  <a:lnTo>
                    <a:pt x="362" y="1521"/>
                  </a:lnTo>
                  <a:lnTo>
                    <a:pt x="384" y="1543"/>
                  </a:lnTo>
                  <a:lnTo>
                    <a:pt x="408" y="1566"/>
                  </a:lnTo>
                  <a:lnTo>
                    <a:pt x="431" y="1588"/>
                  </a:lnTo>
                  <a:lnTo>
                    <a:pt x="456" y="1610"/>
                  </a:lnTo>
                  <a:lnTo>
                    <a:pt x="480" y="1631"/>
                  </a:lnTo>
                  <a:lnTo>
                    <a:pt x="506" y="1652"/>
                  </a:lnTo>
                  <a:lnTo>
                    <a:pt x="532" y="1673"/>
                  </a:lnTo>
                  <a:lnTo>
                    <a:pt x="559" y="1693"/>
                  </a:lnTo>
                  <a:lnTo>
                    <a:pt x="586" y="1714"/>
                  </a:lnTo>
                  <a:lnTo>
                    <a:pt x="605" y="1687"/>
                  </a:lnTo>
                  <a:lnTo>
                    <a:pt x="578" y="1668"/>
                  </a:lnTo>
                  <a:lnTo>
                    <a:pt x="552" y="1648"/>
                  </a:lnTo>
                  <a:lnTo>
                    <a:pt x="526" y="1628"/>
                  </a:lnTo>
                  <a:lnTo>
                    <a:pt x="502" y="1607"/>
                  </a:lnTo>
                  <a:lnTo>
                    <a:pt x="477" y="1586"/>
                  </a:lnTo>
                  <a:lnTo>
                    <a:pt x="453" y="1565"/>
                  </a:lnTo>
                  <a:lnTo>
                    <a:pt x="430" y="1543"/>
                  </a:lnTo>
                  <a:lnTo>
                    <a:pt x="408" y="1521"/>
                  </a:lnTo>
                  <a:lnTo>
                    <a:pt x="385" y="1498"/>
                  </a:lnTo>
                  <a:lnTo>
                    <a:pt x="364" y="1476"/>
                  </a:lnTo>
                  <a:lnTo>
                    <a:pt x="343" y="1452"/>
                  </a:lnTo>
                  <a:lnTo>
                    <a:pt x="323" y="1430"/>
                  </a:lnTo>
                  <a:lnTo>
                    <a:pt x="303" y="1406"/>
                  </a:lnTo>
                  <a:lnTo>
                    <a:pt x="285" y="1382"/>
                  </a:lnTo>
                  <a:lnTo>
                    <a:pt x="267" y="1358"/>
                  </a:lnTo>
                  <a:lnTo>
                    <a:pt x="249" y="1333"/>
                  </a:lnTo>
                  <a:lnTo>
                    <a:pt x="233" y="1309"/>
                  </a:lnTo>
                  <a:lnTo>
                    <a:pt x="216" y="1284"/>
                  </a:lnTo>
                  <a:lnTo>
                    <a:pt x="201" y="1259"/>
                  </a:lnTo>
                  <a:lnTo>
                    <a:pt x="186" y="1234"/>
                  </a:lnTo>
                  <a:lnTo>
                    <a:pt x="172" y="1208"/>
                  </a:lnTo>
                  <a:lnTo>
                    <a:pt x="158" y="1182"/>
                  </a:lnTo>
                  <a:lnTo>
                    <a:pt x="145" y="1157"/>
                  </a:lnTo>
                  <a:lnTo>
                    <a:pt x="134" y="1130"/>
                  </a:lnTo>
                  <a:lnTo>
                    <a:pt x="121" y="1104"/>
                  </a:lnTo>
                  <a:lnTo>
                    <a:pt x="111" y="1077"/>
                  </a:lnTo>
                  <a:lnTo>
                    <a:pt x="101" y="1051"/>
                  </a:lnTo>
                  <a:lnTo>
                    <a:pt x="92" y="1024"/>
                  </a:lnTo>
                  <a:lnTo>
                    <a:pt x="83" y="997"/>
                  </a:lnTo>
                  <a:lnTo>
                    <a:pt x="74" y="970"/>
                  </a:lnTo>
                  <a:lnTo>
                    <a:pt x="67" y="942"/>
                  </a:lnTo>
                  <a:lnTo>
                    <a:pt x="60" y="915"/>
                  </a:lnTo>
                  <a:lnTo>
                    <a:pt x="54" y="887"/>
                  </a:lnTo>
                  <a:lnTo>
                    <a:pt x="49" y="860"/>
                  </a:lnTo>
                  <a:lnTo>
                    <a:pt x="45" y="832"/>
                  </a:lnTo>
                  <a:lnTo>
                    <a:pt x="41" y="805"/>
                  </a:lnTo>
                  <a:lnTo>
                    <a:pt x="38" y="776"/>
                  </a:lnTo>
                  <a:lnTo>
                    <a:pt x="36" y="749"/>
                  </a:lnTo>
                  <a:lnTo>
                    <a:pt x="34" y="720"/>
                  </a:lnTo>
                  <a:lnTo>
                    <a:pt x="33" y="693"/>
                  </a:lnTo>
                  <a:lnTo>
                    <a:pt x="33" y="664"/>
                  </a:lnTo>
                  <a:lnTo>
                    <a:pt x="33" y="635"/>
                  </a:lnTo>
                  <a:lnTo>
                    <a:pt x="34" y="608"/>
                  </a:lnTo>
                  <a:lnTo>
                    <a:pt x="36" y="579"/>
                  </a:lnTo>
                  <a:lnTo>
                    <a:pt x="39" y="551"/>
                  </a:lnTo>
                  <a:lnTo>
                    <a:pt x="42" y="522"/>
                  </a:lnTo>
                  <a:lnTo>
                    <a:pt x="46" y="494"/>
                  </a:lnTo>
                  <a:lnTo>
                    <a:pt x="51" y="466"/>
                  </a:lnTo>
                  <a:lnTo>
                    <a:pt x="57" y="438"/>
                  </a:lnTo>
                  <a:lnTo>
                    <a:pt x="63" y="409"/>
                  </a:lnTo>
                  <a:lnTo>
                    <a:pt x="70" y="381"/>
                  </a:lnTo>
                  <a:lnTo>
                    <a:pt x="79" y="353"/>
                  </a:lnTo>
                  <a:lnTo>
                    <a:pt x="88" y="324"/>
                  </a:lnTo>
                  <a:lnTo>
                    <a:pt x="97" y="297"/>
                  </a:lnTo>
                  <a:lnTo>
                    <a:pt x="107" y="268"/>
                  </a:lnTo>
                  <a:lnTo>
                    <a:pt x="118" y="241"/>
                  </a:lnTo>
                  <a:lnTo>
                    <a:pt x="131" y="212"/>
                  </a:lnTo>
                  <a:lnTo>
                    <a:pt x="143" y="185"/>
                  </a:lnTo>
                  <a:lnTo>
                    <a:pt x="156" y="157"/>
                  </a:lnTo>
                  <a:lnTo>
                    <a:pt x="170" y="130"/>
                  </a:lnTo>
                  <a:lnTo>
                    <a:pt x="186" y="102"/>
                  </a:lnTo>
                  <a:lnTo>
                    <a:pt x="202" y="74"/>
                  </a:lnTo>
                  <a:lnTo>
                    <a:pt x="219" y="47"/>
                  </a:lnTo>
                  <a:lnTo>
                    <a:pt x="236" y="19"/>
                  </a:lnTo>
                  <a:lnTo>
                    <a:pt x="235" y="21"/>
                  </a:lnTo>
                  <a:lnTo>
                    <a:pt x="210" y="0"/>
                  </a:lnTo>
                  <a:lnTo>
                    <a:pt x="209" y="1"/>
                  </a:lnTo>
                  <a:lnTo>
                    <a:pt x="209" y="2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2D100A03-1DB9-4B16-B003-7E229D740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515"/>
              <a:ext cx="163" cy="186"/>
            </a:xfrm>
            <a:custGeom>
              <a:avLst/>
              <a:gdLst>
                <a:gd name="T0" fmla="*/ 628 w 651"/>
                <a:gd name="T1" fmla="*/ 0 h 744"/>
                <a:gd name="T2" fmla="*/ 627 w 651"/>
                <a:gd name="T3" fmla="*/ 1 h 744"/>
                <a:gd name="T4" fmla="*/ 549 w 651"/>
                <a:gd name="T5" fmla="*/ 91 h 744"/>
                <a:gd name="T6" fmla="*/ 470 w 651"/>
                <a:gd name="T7" fmla="*/ 181 h 744"/>
                <a:gd name="T8" fmla="*/ 392 w 651"/>
                <a:gd name="T9" fmla="*/ 272 h 744"/>
                <a:gd name="T10" fmla="*/ 314 w 651"/>
                <a:gd name="T11" fmla="*/ 362 h 744"/>
                <a:gd name="T12" fmla="*/ 235 w 651"/>
                <a:gd name="T13" fmla="*/ 453 h 744"/>
                <a:gd name="T14" fmla="*/ 157 w 651"/>
                <a:gd name="T15" fmla="*/ 542 h 744"/>
                <a:gd name="T16" fmla="*/ 79 w 651"/>
                <a:gd name="T17" fmla="*/ 633 h 744"/>
                <a:gd name="T18" fmla="*/ 0 w 651"/>
                <a:gd name="T19" fmla="*/ 723 h 744"/>
                <a:gd name="T20" fmla="*/ 25 w 651"/>
                <a:gd name="T21" fmla="*/ 744 h 744"/>
                <a:gd name="T22" fmla="*/ 104 w 651"/>
                <a:gd name="T23" fmla="*/ 654 h 744"/>
                <a:gd name="T24" fmla="*/ 181 w 651"/>
                <a:gd name="T25" fmla="*/ 564 h 744"/>
                <a:gd name="T26" fmla="*/ 260 w 651"/>
                <a:gd name="T27" fmla="*/ 473 h 744"/>
                <a:gd name="T28" fmla="*/ 338 w 651"/>
                <a:gd name="T29" fmla="*/ 383 h 744"/>
                <a:gd name="T30" fmla="*/ 416 w 651"/>
                <a:gd name="T31" fmla="*/ 293 h 744"/>
                <a:gd name="T32" fmla="*/ 495 w 651"/>
                <a:gd name="T33" fmla="*/ 203 h 744"/>
                <a:gd name="T34" fmla="*/ 573 w 651"/>
                <a:gd name="T35" fmla="*/ 112 h 744"/>
                <a:gd name="T36" fmla="*/ 651 w 651"/>
                <a:gd name="T37" fmla="*/ 21 h 744"/>
                <a:gd name="T38" fmla="*/ 650 w 651"/>
                <a:gd name="T39" fmla="*/ 22 h 744"/>
                <a:gd name="T40" fmla="*/ 628 w 651"/>
                <a:gd name="T41" fmla="*/ 0 h 744"/>
                <a:gd name="T42" fmla="*/ 628 w 651"/>
                <a:gd name="T43" fmla="*/ 0 h 744"/>
                <a:gd name="T44" fmla="*/ 627 w 651"/>
                <a:gd name="T45" fmla="*/ 1 h 744"/>
                <a:gd name="T46" fmla="*/ 628 w 651"/>
                <a:gd name="T4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1" h="744">
                  <a:moveTo>
                    <a:pt x="628" y="0"/>
                  </a:moveTo>
                  <a:lnTo>
                    <a:pt x="627" y="1"/>
                  </a:lnTo>
                  <a:lnTo>
                    <a:pt x="549" y="91"/>
                  </a:lnTo>
                  <a:lnTo>
                    <a:pt x="470" y="181"/>
                  </a:lnTo>
                  <a:lnTo>
                    <a:pt x="392" y="272"/>
                  </a:lnTo>
                  <a:lnTo>
                    <a:pt x="314" y="362"/>
                  </a:lnTo>
                  <a:lnTo>
                    <a:pt x="235" y="453"/>
                  </a:lnTo>
                  <a:lnTo>
                    <a:pt x="157" y="542"/>
                  </a:lnTo>
                  <a:lnTo>
                    <a:pt x="79" y="633"/>
                  </a:lnTo>
                  <a:lnTo>
                    <a:pt x="0" y="723"/>
                  </a:lnTo>
                  <a:lnTo>
                    <a:pt x="25" y="744"/>
                  </a:lnTo>
                  <a:lnTo>
                    <a:pt x="104" y="654"/>
                  </a:lnTo>
                  <a:lnTo>
                    <a:pt x="181" y="564"/>
                  </a:lnTo>
                  <a:lnTo>
                    <a:pt x="260" y="473"/>
                  </a:lnTo>
                  <a:lnTo>
                    <a:pt x="338" y="383"/>
                  </a:lnTo>
                  <a:lnTo>
                    <a:pt x="416" y="293"/>
                  </a:lnTo>
                  <a:lnTo>
                    <a:pt x="495" y="203"/>
                  </a:lnTo>
                  <a:lnTo>
                    <a:pt x="573" y="112"/>
                  </a:lnTo>
                  <a:lnTo>
                    <a:pt x="651" y="21"/>
                  </a:lnTo>
                  <a:lnTo>
                    <a:pt x="650" y="22"/>
                  </a:lnTo>
                  <a:lnTo>
                    <a:pt x="628" y="0"/>
                  </a:lnTo>
                  <a:lnTo>
                    <a:pt x="628" y="0"/>
                  </a:lnTo>
                  <a:lnTo>
                    <a:pt x="627" y="1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A268DD9E-72B3-4944-9E7F-3AD414BD2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2142"/>
              <a:ext cx="126" cy="378"/>
            </a:xfrm>
            <a:custGeom>
              <a:avLst/>
              <a:gdLst>
                <a:gd name="T0" fmla="*/ 206 w 505"/>
                <a:gd name="T1" fmla="*/ 40 h 1513"/>
                <a:gd name="T2" fmla="*/ 264 w 505"/>
                <a:gd name="T3" fmla="*/ 85 h 1513"/>
                <a:gd name="T4" fmla="*/ 315 w 505"/>
                <a:gd name="T5" fmla="*/ 134 h 1513"/>
                <a:gd name="T6" fmla="*/ 359 w 505"/>
                <a:gd name="T7" fmla="*/ 187 h 1513"/>
                <a:gd name="T8" fmla="*/ 394 w 505"/>
                <a:gd name="T9" fmla="*/ 243 h 1513"/>
                <a:gd name="T10" fmla="*/ 424 w 505"/>
                <a:gd name="T11" fmla="*/ 304 h 1513"/>
                <a:gd name="T12" fmla="*/ 446 w 505"/>
                <a:gd name="T13" fmla="*/ 367 h 1513"/>
                <a:gd name="T14" fmla="*/ 462 w 505"/>
                <a:gd name="T15" fmla="*/ 433 h 1513"/>
                <a:gd name="T16" fmla="*/ 470 w 505"/>
                <a:gd name="T17" fmla="*/ 502 h 1513"/>
                <a:gd name="T18" fmla="*/ 472 w 505"/>
                <a:gd name="T19" fmla="*/ 573 h 1513"/>
                <a:gd name="T20" fmla="*/ 468 w 505"/>
                <a:gd name="T21" fmla="*/ 646 h 1513"/>
                <a:gd name="T22" fmla="*/ 457 w 505"/>
                <a:gd name="T23" fmla="*/ 722 h 1513"/>
                <a:gd name="T24" fmla="*/ 439 w 505"/>
                <a:gd name="T25" fmla="*/ 797 h 1513"/>
                <a:gd name="T26" fmla="*/ 415 w 505"/>
                <a:gd name="T27" fmla="*/ 875 h 1513"/>
                <a:gd name="T28" fmla="*/ 384 w 505"/>
                <a:gd name="T29" fmla="*/ 952 h 1513"/>
                <a:gd name="T30" fmla="*/ 347 w 505"/>
                <a:gd name="T31" fmla="*/ 1031 h 1513"/>
                <a:gd name="T32" fmla="*/ 304 w 505"/>
                <a:gd name="T33" fmla="*/ 1109 h 1513"/>
                <a:gd name="T34" fmla="*/ 255 w 505"/>
                <a:gd name="T35" fmla="*/ 1188 h 1513"/>
                <a:gd name="T36" fmla="*/ 200 w 505"/>
                <a:gd name="T37" fmla="*/ 1265 h 1513"/>
                <a:gd name="T38" fmla="*/ 140 w 505"/>
                <a:gd name="T39" fmla="*/ 1342 h 1513"/>
                <a:gd name="T40" fmla="*/ 72 w 505"/>
                <a:gd name="T41" fmla="*/ 1417 h 1513"/>
                <a:gd name="T42" fmla="*/ 0 w 505"/>
                <a:gd name="T43" fmla="*/ 1491 h 1513"/>
                <a:gd name="T44" fmla="*/ 72 w 505"/>
                <a:gd name="T45" fmla="*/ 1464 h 1513"/>
                <a:gd name="T46" fmla="*/ 142 w 505"/>
                <a:gd name="T47" fmla="*/ 1388 h 1513"/>
                <a:gd name="T48" fmla="*/ 206 w 505"/>
                <a:gd name="T49" fmla="*/ 1310 h 1513"/>
                <a:gd name="T50" fmla="*/ 265 w 505"/>
                <a:gd name="T51" fmla="*/ 1232 h 1513"/>
                <a:gd name="T52" fmla="*/ 317 w 505"/>
                <a:gd name="T53" fmla="*/ 1152 h 1513"/>
                <a:gd name="T54" fmla="*/ 363 w 505"/>
                <a:gd name="T55" fmla="*/ 1073 h 1513"/>
                <a:gd name="T56" fmla="*/ 403 w 505"/>
                <a:gd name="T57" fmla="*/ 992 h 1513"/>
                <a:gd name="T58" fmla="*/ 435 w 505"/>
                <a:gd name="T59" fmla="*/ 911 h 1513"/>
                <a:gd name="T60" fmla="*/ 463 w 505"/>
                <a:gd name="T61" fmla="*/ 832 h 1513"/>
                <a:gd name="T62" fmla="*/ 483 w 505"/>
                <a:gd name="T63" fmla="*/ 753 h 1513"/>
                <a:gd name="T64" fmla="*/ 497 w 505"/>
                <a:gd name="T65" fmla="*/ 676 h 1513"/>
                <a:gd name="T66" fmla="*/ 504 w 505"/>
                <a:gd name="T67" fmla="*/ 599 h 1513"/>
                <a:gd name="T68" fmla="*/ 504 w 505"/>
                <a:gd name="T69" fmla="*/ 524 h 1513"/>
                <a:gd name="T70" fmla="*/ 497 w 505"/>
                <a:gd name="T71" fmla="*/ 451 h 1513"/>
                <a:gd name="T72" fmla="*/ 483 w 505"/>
                <a:gd name="T73" fmla="*/ 381 h 1513"/>
                <a:gd name="T74" fmla="*/ 462 w 505"/>
                <a:gd name="T75" fmla="*/ 314 h 1513"/>
                <a:gd name="T76" fmla="*/ 433 w 505"/>
                <a:gd name="T77" fmla="*/ 248 h 1513"/>
                <a:gd name="T78" fmla="*/ 397 w 505"/>
                <a:gd name="T79" fmla="*/ 188 h 1513"/>
                <a:gd name="T80" fmla="*/ 354 w 505"/>
                <a:gd name="T81" fmla="*/ 130 h 1513"/>
                <a:gd name="T82" fmla="*/ 303 w 505"/>
                <a:gd name="T83" fmla="*/ 78 h 1513"/>
                <a:gd name="T84" fmla="*/ 245 w 505"/>
                <a:gd name="T85" fmla="*/ 29 h 1513"/>
                <a:gd name="T86" fmla="*/ 202 w 505"/>
                <a:gd name="T87" fmla="*/ 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5" h="1513">
                  <a:moveTo>
                    <a:pt x="185" y="27"/>
                  </a:moveTo>
                  <a:lnTo>
                    <a:pt x="185" y="27"/>
                  </a:lnTo>
                  <a:lnTo>
                    <a:pt x="206" y="40"/>
                  </a:lnTo>
                  <a:lnTo>
                    <a:pt x="226" y="55"/>
                  </a:lnTo>
                  <a:lnTo>
                    <a:pt x="245" y="70"/>
                  </a:lnTo>
                  <a:lnTo>
                    <a:pt x="264" y="85"/>
                  </a:lnTo>
                  <a:lnTo>
                    <a:pt x="282" y="102"/>
                  </a:lnTo>
                  <a:lnTo>
                    <a:pt x="298" y="117"/>
                  </a:lnTo>
                  <a:lnTo>
                    <a:pt x="315" y="134"/>
                  </a:lnTo>
                  <a:lnTo>
                    <a:pt x="330" y="152"/>
                  </a:lnTo>
                  <a:lnTo>
                    <a:pt x="344" y="169"/>
                  </a:lnTo>
                  <a:lnTo>
                    <a:pt x="359" y="187"/>
                  </a:lnTo>
                  <a:lnTo>
                    <a:pt x="371" y="206"/>
                  </a:lnTo>
                  <a:lnTo>
                    <a:pt x="383" y="224"/>
                  </a:lnTo>
                  <a:lnTo>
                    <a:pt x="394" y="243"/>
                  </a:lnTo>
                  <a:lnTo>
                    <a:pt x="405" y="264"/>
                  </a:lnTo>
                  <a:lnTo>
                    <a:pt x="415" y="283"/>
                  </a:lnTo>
                  <a:lnTo>
                    <a:pt x="424" y="304"/>
                  </a:lnTo>
                  <a:lnTo>
                    <a:pt x="432" y="325"/>
                  </a:lnTo>
                  <a:lnTo>
                    <a:pt x="439" y="345"/>
                  </a:lnTo>
                  <a:lnTo>
                    <a:pt x="446" y="367"/>
                  </a:lnTo>
                  <a:lnTo>
                    <a:pt x="452" y="389"/>
                  </a:lnTo>
                  <a:lnTo>
                    <a:pt x="457" y="411"/>
                  </a:lnTo>
                  <a:lnTo>
                    <a:pt x="462" y="433"/>
                  </a:lnTo>
                  <a:lnTo>
                    <a:pt x="465" y="456"/>
                  </a:lnTo>
                  <a:lnTo>
                    <a:pt x="468" y="479"/>
                  </a:lnTo>
                  <a:lnTo>
                    <a:pt x="470" y="502"/>
                  </a:lnTo>
                  <a:lnTo>
                    <a:pt x="472" y="526"/>
                  </a:lnTo>
                  <a:lnTo>
                    <a:pt x="472" y="549"/>
                  </a:lnTo>
                  <a:lnTo>
                    <a:pt x="472" y="573"/>
                  </a:lnTo>
                  <a:lnTo>
                    <a:pt x="472" y="597"/>
                  </a:lnTo>
                  <a:lnTo>
                    <a:pt x="470" y="622"/>
                  </a:lnTo>
                  <a:lnTo>
                    <a:pt x="468" y="646"/>
                  </a:lnTo>
                  <a:lnTo>
                    <a:pt x="465" y="671"/>
                  </a:lnTo>
                  <a:lnTo>
                    <a:pt x="461" y="696"/>
                  </a:lnTo>
                  <a:lnTo>
                    <a:pt x="457" y="722"/>
                  </a:lnTo>
                  <a:lnTo>
                    <a:pt x="452" y="746"/>
                  </a:lnTo>
                  <a:lnTo>
                    <a:pt x="445" y="772"/>
                  </a:lnTo>
                  <a:lnTo>
                    <a:pt x="439" y="797"/>
                  </a:lnTo>
                  <a:lnTo>
                    <a:pt x="431" y="823"/>
                  </a:lnTo>
                  <a:lnTo>
                    <a:pt x="424" y="849"/>
                  </a:lnTo>
                  <a:lnTo>
                    <a:pt x="415" y="875"/>
                  </a:lnTo>
                  <a:lnTo>
                    <a:pt x="406" y="900"/>
                  </a:lnTo>
                  <a:lnTo>
                    <a:pt x="395" y="927"/>
                  </a:lnTo>
                  <a:lnTo>
                    <a:pt x="384" y="952"/>
                  </a:lnTo>
                  <a:lnTo>
                    <a:pt x="373" y="979"/>
                  </a:lnTo>
                  <a:lnTo>
                    <a:pt x="361" y="1005"/>
                  </a:lnTo>
                  <a:lnTo>
                    <a:pt x="347" y="1031"/>
                  </a:lnTo>
                  <a:lnTo>
                    <a:pt x="334" y="1057"/>
                  </a:lnTo>
                  <a:lnTo>
                    <a:pt x="320" y="1083"/>
                  </a:lnTo>
                  <a:lnTo>
                    <a:pt x="304" y="1109"/>
                  </a:lnTo>
                  <a:lnTo>
                    <a:pt x="289" y="1136"/>
                  </a:lnTo>
                  <a:lnTo>
                    <a:pt x="273" y="1161"/>
                  </a:lnTo>
                  <a:lnTo>
                    <a:pt x="255" y="1188"/>
                  </a:lnTo>
                  <a:lnTo>
                    <a:pt x="238" y="1213"/>
                  </a:lnTo>
                  <a:lnTo>
                    <a:pt x="220" y="1239"/>
                  </a:lnTo>
                  <a:lnTo>
                    <a:pt x="200" y="1265"/>
                  </a:lnTo>
                  <a:lnTo>
                    <a:pt x="181" y="1291"/>
                  </a:lnTo>
                  <a:lnTo>
                    <a:pt x="160" y="1316"/>
                  </a:lnTo>
                  <a:lnTo>
                    <a:pt x="140" y="1342"/>
                  </a:lnTo>
                  <a:lnTo>
                    <a:pt x="118" y="1366"/>
                  </a:lnTo>
                  <a:lnTo>
                    <a:pt x="96" y="1392"/>
                  </a:lnTo>
                  <a:lnTo>
                    <a:pt x="72" y="1417"/>
                  </a:lnTo>
                  <a:lnTo>
                    <a:pt x="49" y="1442"/>
                  </a:lnTo>
                  <a:lnTo>
                    <a:pt x="25" y="1466"/>
                  </a:lnTo>
                  <a:lnTo>
                    <a:pt x="0" y="1491"/>
                  </a:lnTo>
                  <a:lnTo>
                    <a:pt x="22" y="1513"/>
                  </a:lnTo>
                  <a:lnTo>
                    <a:pt x="48" y="1489"/>
                  </a:lnTo>
                  <a:lnTo>
                    <a:pt x="72" y="1464"/>
                  </a:lnTo>
                  <a:lnTo>
                    <a:pt x="96" y="1439"/>
                  </a:lnTo>
                  <a:lnTo>
                    <a:pt x="119" y="1413"/>
                  </a:lnTo>
                  <a:lnTo>
                    <a:pt x="142" y="1388"/>
                  </a:lnTo>
                  <a:lnTo>
                    <a:pt x="164" y="1362"/>
                  </a:lnTo>
                  <a:lnTo>
                    <a:pt x="186" y="1337"/>
                  </a:lnTo>
                  <a:lnTo>
                    <a:pt x="206" y="1310"/>
                  </a:lnTo>
                  <a:lnTo>
                    <a:pt x="227" y="1284"/>
                  </a:lnTo>
                  <a:lnTo>
                    <a:pt x="246" y="1258"/>
                  </a:lnTo>
                  <a:lnTo>
                    <a:pt x="265" y="1232"/>
                  </a:lnTo>
                  <a:lnTo>
                    <a:pt x="282" y="1205"/>
                  </a:lnTo>
                  <a:lnTo>
                    <a:pt x="299" y="1179"/>
                  </a:lnTo>
                  <a:lnTo>
                    <a:pt x="317" y="1152"/>
                  </a:lnTo>
                  <a:lnTo>
                    <a:pt x="332" y="1126"/>
                  </a:lnTo>
                  <a:lnTo>
                    <a:pt x="347" y="1099"/>
                  </a:lnTo>
                  <a:lnTo>
                    <a:pt x="363" y="1073"/>
                  </a:lnTo>
                  <a:lnTo>
                    <a:pt x="376" y="1045"/>
                  </a:lnTo>
                  <a:lnTo>
                    <a:pt x="389" y="1019"/>
                  </a:lnTo>
                  <a:lnTo>
                    <a:pt x="403" y="992"/>
                  </a:lnTo>
                  <a:lnTo>
                    <a:pt x="414" y="966"/>
                  </a:lnTo>
                  <a:lnTo>
                    <a:pt x="425" y="939"/>
                  </a:lnTo>
                  <a:lnTo>
                    <a:pt x="435" y="911"/>
                  </a:lnTo>
                  <a:lnTo>
                    <a:pt x="445" y="885"/>
                  </a:lnTo>
                  <a:lnTo>
                    <a:pt x="455" y="858"/>
                  </a:lnTo>
                  <a:lnTo>
                    <a:pt x="463" y="832"/>
                  </a:lnTo>
                  <a:lnTo>
                    <a:pt x="470" y="805"/>
                  </a:lnTo>
                  <a:lnTo>
                    <a:pt x="477" y="780"/>
                  </a:lnTo>
                  <a:lnTo>
                    <a:pt x="483" y="753"/>
                  </a:lnTo>
                  <a:lnTo>
                    <a:pt x="488" y="727"/>
                  </a:lnTo>
                  <a:lnTo>
                    <a:pt x="492" y="701"/>
                  </a:lnTo>
                  <a:lnTo>
                    <a:pt x="497" y="676"/>
                  </a:lnTo>
                  <a:lnTo>
                    <a:pt x="500" y="649"/>
                  </a:lnTo>
                  <a:lnTo>
                    <a:pt x="502" y="624"/>
                  </a:lnTo>
                  <a:lnTo>
                    <a:pt x="504" y="599"/>
                  </a:lnTo>
                  <a:lnTo>
                    <a:pt x="505" y="574"/>
                  </a:lnTo>
                  <a:lnTo>
                    <a:pt x="505" y="549"/>
                  </a:lnTo>
                  <a:lnTo>
                    <a:pt x="504" y="524"/>
                  </a:lnTo>
                  <a:lnTo>
                    <a:pt x="503" y="499"/>
                  </a:lnTo>
                  <a:lnTo>
                    <a:pt x="500" y="475"/>
                  </a:lnTo>
                  <a:lnTo>
                    <a:pt x="497" y="451"/>
                  </a:lnTo>
                  <a:lnTo>
                    <a:pt x="493" y="428"/>
                  </a:lnTo>
                  <a:lnTo>
                    <a:pt x="488" y="405"/>
                  </a:lnTo>
                  <a:lnTo>
                    <a:pt x="483" y="381"/>
                  </a:lnTo>
                  <a:lnTo>
                    <a:pt x="477" y="359"/>
                  </a:lnTo>
                  <a:lnTo>
                    <a:pt x="470" y="335"/>
                  </a:lnTo>
                  <a:lnTo>
                    <a:pt x="462" y="314"/>
                  </a:lnTo>
                  <a:lnTo>
                    <a:pt x="454" y="291"/>
                  </a:lnTo>
                  <a:lnTo>
                    <a:pt x="443" y="270"/>
                  </a:lnTo>
                  <a:lnTo>
                    <a:pt x="433" y="248"/>
                  </a:lnTo>
                  <a:lnTo>
                    <a:pt x="422" y="228"/>
                  </a:lnTo>
                  <a:lnTo>
                    <a:pt x="411" y="208"/>
                  </a:lnTo>
                  <a:lnTo>
                    <a:pt x="397" y="188"/>
                  </a:lnTo>
                  <a:lnTo>
                    <a:pt x="384" y="168"/>
                  </a:lnTo>
                  <a:lnTo>
                    <a:pt x="370" y="150"/>
                  </a:lnTo>
                  <a:lnTo>
                    <a:pt x="354" y="130"/>
                  </a:lnTo>
                  <a:lnTo>
                    <a:pt x="338" y="113"/>
                  </a:lnTo>
                  <a:lnTo>
                    <a:pt x="322" y="94"/>
                  </a:lnTo>
                  <a:lnTo>
                    <a:pt x="303" y="78"/>
                  </a:lnTo>
                  <a:lnTo>
                    <a:pt x="285" y="61"/>
                  </a:lnTo>
                  <a:lnTo>
                    <a:pt x="266" y="44"/>
                  </a:lnTo>
                  <a:lnTo>
                    <a:pt x="245" y="29"/>
                  </a:lnTo>
                  <a:lnTo>
                    <a:pt x="224" y="14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C92F2742-8DD0-46AD-BAA1-603B3EADD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1" y="2110"/>
              <a:ext cx="287" cy="137"/>
            </a:xfrm>
            <a:custGeom>
              <a:avLst/>
              <a:gdLst>
                <a:gd name="T0" fmla="*/ 37 w 1147"/>
                <a:gd name="T1" fmla="*/ 526 h 548"/>
                <a:gd name="T2" fmla="*/ 65 w 1147"/>
                <a:gd name="T3" fmla="*/ 463 h 548"/>
                <a:gd name="T4" fmla="*/ 97 w 1147"/>
                <a:gd name="T5" fmla="*/ 404 h 548"/>
                <a:gd name="T6" fmla="*/ 131 w 1147"/>
                <a:gd name="T7" fmla="*/ 350 h 548"/>
                <a:gd name="T8" fmla="*/ 170 w 1147"/>
                <a:gd name="T9" fmla="*/ 298 h 548"/>
                <a:gd name="T10" fmla="*/ 212 w 1147"/>
                <a:gd name="T11" fmla="*/ 251 h 548"/>
                <a:gd name="T12" fmla="*/ 258 w 1147"/>
                <a:gd name="T13" fmla="*/ 208 h 548"/>
                <a:gd name="T14" fmla="*/ 306 w 1147"/>
                <a:gd name="T15" fmla="*/ 170 h 548"/>
                <a:gd name="T16" fmla="*/ 356 w 1147"/>
                <a:gd name="T17" fmla="*/ 137 h 548"/>
                <a:gd name="T18" fmla="*/ 409 w 1147"/>
                <a:gd name="T19" fmla="*/ 107 h 548"/>
                <a:gd name="T20" fmla="*/ 465 w 1147"/>
                <a:gd name="T21" fmla="*/ 82 h 548"/>
                <a:gd name="T22" fmla="*/ 521 w 1147"/>
                <a:gd name="T23" fmla="*/ 62 h 548"/>
                <a:gd name="T24" fmla="*/ 579 w 1147"/>
                <a:gd name="T25" fmla="*/ 47 h 548"/>
                <a:gd name="T26" fmla="*/ 638 w 1147"/>
                <a:gd name="T27" fmla="*/ 37 h 548"/>
                <a:gd name="T28" fmla="*/ 699 w 1147"/>
                <a:gd name="T29" fmla="*/ 33 h 548"/>
                <a:gd name="T30" fmla="*/ 760 w 1147"/>
                <a:gd name="T31" fmla="*/ 33 h 548"/>
                <a:gd name="T32" fmla="*/ 822 w 1147"/>
                <a:gd name="T33" fmla="*/ 39 h 548"/>
                <a:gd name="T34" fmla="*/ 885 w 1147"/>
                <a:gd name="T35" fmla="*/ 50 h 548"/>
                <a:gd name="T36" fmla="*/ 946 w 1147"/>
                <a:gd name="T37" fmla="*/ 67 h 548"/>
                <a:gd name="T38" fmla="*/ 1008 w 1147"/>
                <a:gd name="T39" fmla="*/ 91 h 548"/>
                <a:gd name="T40" fmla="*/ 1070 w 1147"/>
                <a:gd name="T41" fmla="*/ 119 h 548"/>
                <a:gd name="T42" fmla="*/ 1130 w 1147"/>
                <a:gd name="T43" fmla="*/ 155 h 548"/>
                <a:gd name="T44" fmla="*/ 1105 w 1147"/>
                <a:gd name="T45" fmla="*/ 103 h 548"/>
                <a:gd name="T46" fmla="*/ 1042 w 1147"/>
                <a:gd name="T47" fmla="*/ 70 h 548"/>
                <a:gd name="T48" fmla="*/ 978 w 1147"/>
                <a:gd name="T49" fmla="*/ 45 h 548"/>
                <a:gd name="T50" fmla="*/ 913 w 1147"/>
                <a:gd name="T51" fmla="*/ 25 h 548"/>
                <a:gd name="T52" fmla="*/ 848 w 1147"/>
                <a:gd name="T53" fmla="*/ 10 h 548"/>
                <a:gd name="T54" fmla="*/ 783 w 1147"/>
                <a:gd name="T55" fmla="*/ 2 h 548"/>
                <a:gd name="T56" fmla="*/ 719 w 1147"/>
                <a:gd name="T57" fmla="*/ 0 h 548"/>
                <a:gd name="T58" fmla="*/ 656 w 1147"/>
                <a:gd name="T59" fmla="*/ 3 h 548"/>
                <a:gd name="T60" fmla="*/ 593 w 1147"/>
                <a:gd name="T61" fmla="*/ 12 h 548"/>
                <a:gd name="T62" fmla="*/ 532 w 1147"/>
                <a:gd name="T63" fmla="*/ 26 h 548"/>
                <a:gd name="T64" fmla="*/ 472 w 1147"/>
                <a:gd name="T65" fmla="*/ 45 h 548"/>
                <a:gd name="T66" fmla="*/ 413 w 1147"/>
                <a:gd name="T67" fmla="*/ 69 h 548"/>
                <a:gd name="T68" fmla="*/ 358 w 1147"/>
                <a:gd name="T69" fmla="*/ 98 h 548"/>
                <a:gd name="T70" fmla="*/ 304 w 1147"/>
                <a:gd name="T71" fmla="*/ 132 h 548"/>
                <a:gd name="T72" fmla="*/ 253 w 1147"/>
                <a:gd name="T73" fmla="*/ 170 h 548"/>
                <a:gd name="T74" fmla="*/ 205 w 1147"/>
                <a:gd name="T75" fmla="*/ 213 h 548"/>
                <a:gd name="T76" fmla="*/ 160 w 1147"/>
                <a:gd name="T77" fmla="*/ 261 h 548"/>
                <a:gd name="T78" fmla="*/ 118 w 1147"/>
                <a:gd name="T79" fmla="*/ 313 h 548"/>
                <a:gd name="T80" fmla="*/ 80 w 1147"/>
                <a:gd name="T81" fmla="*/ 368 h 548"/>
                <a:gd name="T82" fmla="*/ 47 w 1147"/>
                <a:gd name="T83" fmla="*/ 428 h 548"/>
                <a:gd name="T84" fmla="*/ 17 w 1147"/>
                <a:gd name="T85" fmla="*/ 493 h 548"/>
                <a:gd name="T86" fmla="*/ 0 w 1147"/>
                <a:gd name="T87" fmla="*/ 537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7" h="548">
                  <a:moveTo>
                    <a:pt x="29" y="548"/>
                  </a:moveTo>
                  <a:lnTo>
                    <a:pt x="29" y="548"/>
                  </a:lnTo>
                  <a:lnTo>
                    <a:pt x="37" y="526"/>
                  </a:lnTo>
                  <a:lnTo>
                    <a:pt x="47" y="505"/>
                  </a:lnTo>
                  <a:lnTo>
                    <a:pt x="55" y="484"/>
                  </a:lnTo>
                  <a:lnTo>
                    <a:pt x="65" y="463"/>
                  </a:lnTo>
                  <a:lnTo>
                    <a:pt x="75" y="444"/>
                  </a:lnTo>
                  <a:lnTo>
                    <a:pt x="85" y="423"/>
                  </a:lnTo>
                  <a:lnTo>
                    <a:pt x="97" y="404"/>
                  </a:lnTo>
                  <a:lnTo>
                    <a:pt x="108" y="386"/>
                  </a:lnTo>
                  <a:lnTo>
                    <a:pt x="119" y="367"/>
                  </a:lnTo>
                  <a:lnTo>
                    <a:pt x="131" y="350"/>
                  </a:lnTo>
                  <a:lnTo>
                    <a:pt x="144" y="332"/>
                  </a:lnTo>
                  <a:lnTo>
                    <a:pt x="157" y="315"/>
                  </a:lnTo>
                  <a:lnTo>
                    <a:pt x="170" y="298"/>
                  </a:lnTo>
                  <a:lnTo>
                    <a:pt x="184" y="283"/>
                  </a:lnTo>
                  <a:lnTo>
                    <a:pt x="198" y="266"/>
                  </a:lnTo>
                  <a:lnTo>
                    <a:pt x="212" y="251"/>
                  </a:lnTo>
                  <a:lnTo>
                    <a:pt x="227" y="237"/>
                  </a:lnTo>
                  <a:lnTo>
                    <a:pt x="243" y="222"/>
                  </a:lnTo>
                  <a:lnTo>
                    <a:pt x="258" y="208"/>
                  </a:lnTo>
                  <a:lnTo>
                    <a:pt x="273" y="195"/>
                  </a:lnTo>
                  <a:lnTo>
                    <a:pt x="290" y="183"/>
                  </a:lnTo>
                  <a:lnTo>
                    <a:pt x="306" y="170"/>
                  </a:lnTo>
                  <a:lnTo>
                    <a:pt x="322" y="158"/>
                  </a:lnTo>
                  <a:lnTo>
                    <a:pt x="339" y="147"/>
                  </a:lnTo>
                  <a:lnTo>
                    <a:pt x="356" y="137"/>
                  </a:lnTo>
                  <a:lnTo>
                    <a:pt x="374" y="126"/>
                  </a:lnTo>
                  <a:lnTo>
                    <a:pt x="391" y="116"/>
                  </a:lnTo>
                  <a:lnTo>
                    <a:pt x="409" y="107"/>
                  </a:lnTo>
                  <a:lnTo>
                    <a:pt x="428" y="98"/>
                  </a:lnTo>
                  <a:lnTo>
                    <a:pt x="445" y="90"/>
                  </a:lnTo>
                  <a:lnTo>
                    <a:pt x="465" y="82"/>
                  </a:lnTo>
                  <a:lnTo>
                    <a:pt x="483" y="75"/>
                  </a:lnTo>
                  <a:lnTo>
                    <a:pt x="501" y="68"/>
                  </a:lnTo>
                  <a:lnTo>
                    <a:pt x="521" y="62"/>
                  </a:lnTo>
                  <a:lnTo>
                    <a:pt x="540" y="56"/>
                  </a:lnTo>
                  <a:lnTo>
                    <a:pt x="560" y="52"/>
                  </a:lnTo>
                  <a:lnTo>
                    <a:pt x="579" y="47"/>
                  </a:lnTo>
                  <a:lnTo>
                    <a:pt x="598" y="43"/>
                  </a:lnTo>
                  <a:lnTo>
                    <a:pt x="619" y="40"/>
                  </a:lnTo>
                  <a:lnTo>
                    <a:pt x="638" y="37"/>
                  </a:lnTo>
                  <a:lnTo>
                    <a:pt x="659" y="35"/>
                  </a:lnTo>
                  <a:lnTo>
                    <a:pt x="679" y="34"/>
                  </a:lnTo>
                  <a:lnTo>
                    <a:pt x="699" y="33"/>
                  </a:lnTo>
                  <a:lnTo>
                    <a:pt x="719" y="32"/>
                  </a:lnTo>
                  <a:lnTo>
                    <a:pt x="739" y="32"/>
                  </a:lnTo>
                  <a:lnTo>
                    <a:pt x="760" y="33"/>
                  </a:lnTo>
                  <a:lnTo>
                    <a:pt x="781" y="35"/>
                  </a:lnTo>
                  <a:lnTo>
                    <a:pt x="802" y="37"/>
                  </a:lnTo>
                  <a:lnTo>
                    <a:pt x="822" y="39"/>
                  </a:lnTo>
                  <a:lnTo>
                    <a:pt x="843" y="42"/>
                  </a:lnTo>
                  <a:lnTo>
                    <a:pt x="863" y="46"/>
                  </a:lnTo>
                  <a:lnTo>
                    <a:pt x="885" y="50"/>
                  </a:lnTo>
                  <a:lnTo>
                    <a:pt x="905" y="55"/>
                  </a:lnTo>
                  <a:lnTo>
                    <a:pt x="925" y="61"/>
                  </a:lnTo>
                  <a:lnTo>
                    <a:pt x="946" y="67"/>
                  </a:lnTo>
                  <a:lnTo>
                    <a:pt x="966" y="75"/>
                  </a:lnTo>
                  <a:lnTo>
                    <a:pt x="988" y="83"/>
                  </a:lnTo>
                  <a:lnTo>
                    <a:pt x="1008" y="91"/>
                  </a:lnTo>
                  <a:lnTo>
                    <a:pt x="1029" y="100"/>
                  </a:lnTo>
                  <a:lnTo>
                    <a:pt x="1049" y="109"/>
                  </a:lnTo>
                  <a:lnTo>
                    <a:pt x="1070" y="119"/>
                  </a:lnTo>
                  <a:lnTo>
                    <a:pt x="1090" y="131"/>
                  </a:lnTo>
                  <a:lnTo>
                    <a:pt x="1109" y="142"/>
                  </a:lnTo>
                  <a:lnTo>
                    <a:pt x="1130" y="155"/>
                  </a:lnTo>
                  <a:lnTo>
                    <a:pt x="1147" y="128"/>
                  </a:lnTo>
                  <a:lnTo>
                    <a:pt x="1126" y="115"/>
                  </a:lnTo>
                  <a:lnTo>
                    <a:pt x="1105" y="103"/>
                  </a:lnTo>
                  <a:lnTo>
                    <a:pt x="1084" y="91"/>
                  </a:lnTo>
                  <a:lnTo>
                    <a:pt x="1063" y="81"/>
                  </a:lnTo>
                  <a:lnTo>
                    <a:pt x="1042" y="70"/>
                  </a:lnTo>
                  <a:lnTo>
                    <a:pt x="1020" y="61"/>
                  </a:lnTo>
                  <a:lnTo>
                    <a:pt x="999" y="52"/>
                  </a:lnTo>
                  <a:lnTo>
                    <a:pt x="978" y="45"/>
                  </a:lnTo>
                  <a:lnTo>
                    <a:pt x="956" y="37"/>
                  </a:lnTo>
                  <a:lnTo>
                    <a:pt x="935" y="31"/>
                  </a:lnTo>
                  <a:lnTo>
                    <a:pt x="913" y="25"/>
                  </a:lnTo>
                  <a:lnTo>
                    <a:pt x="892" y="19"/>
                  </a:lnTo>
                  <a:lnTo>
                    <a:pt x="869" y="14"/>
                  </a:lnTo>
                  <a:lnTo>
                    <a:pt x="848" y="10"/>
                  </a:lnTo>
                  <a:lnTo>
                    <a:pt x="826" y="7"/>
                  </a:lnTo>
                  <a:lnTo>
                    <a:pt x="805" y="4"/>
                  </a:lnTo>
                  <a:lnTo>
                    <a:pt x="783" y="2"/>
                  </a:lnTo>
                  <a:lnTo>
                    <a:pt x="762" y="1"/>
                  </a:lnTo>
                  <a:lnTo>
                    <a:pt x="740" y="0"/>
                  </a:lnTo>
                  <a:lnTo>
                    <a:pt x="719" y="0"/>
                  </a:lnTo>
                  <a:lnTo>
                    <a:pt x="698" y="0"/>
                  </a:lnTo>
                  <a:lnTo>
                    <a:pt x="677" y="1"/>
                  </a:lnTo>
                  <a:lnTo>
                    <a:pt x="656" y="3"/>
                  </a:lnTo>
                  <a:lnTo>
                    <a:pt x="634" y="5"/>
                  </a:lnTo>
                  <a:lnTo>
                    <a:pt x="614" y="8"/>
                  </a:lnTo>
                  <a:lnTo>
                    <a:pt x="593" y="12"/>
                  </a:lnTo>
                  <a:lnTo>
                    <a:pt x="573" y="15"/>
                  </a:lnTo>
                  <a:lnTo>
                    <a:pt x="552" y="20"/>
                  </a:lnTo>
                  <a:lnTo>
                    <a:pt x="532" y="26"/>
                  </a:lnTo>
                  <a:lnTo>
                    <a:pt x="512" y="32"/>
                  </a:lnTo>
                  <a:lnTo>
                    <a:pt x="491" y="38"/>
                  </a:lnTo>
                  <a:lnTo>
                    <a:pt x="472" y="45"/>
                  </a:lnTo>
                  <a:lnTo>
                    <a:pt x="452" y="52"/>
                  </a:lnTo>
                  <a:lnTo>
                    <a:pt x="433" y="60"/>
                  </a:lnTo>
                  <a:lnTo>
                    <a:pt x="413" y="69"/>
                  </a:lnTo>
                  <a:lnTo>
                    <a:pt x="395" y="79"/>
                  </a:lnTo>
                  <a:lnTo>
                    <a:pt x="377" y="88"/>
                  </a:lnTo>
                  <a:lnTo>
                    <a:pt x="358" y="98"/>
                  </a:lnTo>
                  <a:lnTo>
                    <a:pt x="340" y="109"/>
                  </a:lnTo>
                  <a:lnTo>
                    <a:pt x="321" y="120"/>
                  </a:lnTo>
                  <a:lnTo>
                    <a:pt x="304" y="132"/>
                  </a:lnTo>
                  <a:lnTo>
                    <a:pt x="287" y="145"/>
                  </a:lnTo>
                  <a:lnTo>
                    <a:pt x="269" y="157"/>
                  </a:lnTo>
                  <a:lnTo>
                    <a:pt x="253" y="170"/>
                  </a:lnTo>
                  <a:lnTo>
                    <a:pt x="237" y="185"/>
                  </a:lnTo>
                  <a:lnTo>
                    <a:pt x="220" y="199"/>
                  </a:lnTo>
                  <a:lnTo>
                    <a:pt x="205" y="213"/>
                  </a:lnTo>
                  <a:lnTo>
                    <a:pt x="190" y="230"/>
                  </a:lnTo>
                  <a:lnTo>
                    <a:pt x="174" y="245"/>
                  </a:lnTo>
                  <a:lnTo>
                    <a:pt x="160" y="261"/>
                  </a:lnTo>
                  <a:lnTo>
                    <a:pt x="146" y="279"/>
                  </a:lnTo>
                  <a:lnTo>
                    <a:pt x="131" y="295"/>
                  </a:lnTo>
                  <a:lnTo>
                    <a:pt x="118" y="313"/>
                  </a:lnTo>
                  <a:lnTo>
                    <a:pt x="105" y="332"/>
                  </a:lnTo>
                  <a:lnTo>
                    <a:pt x="93" y="350"/>
                  </a:lnTo>
                  <a:lnTo>
                    <a:pt x="80" y="368"/>
                  </a:lnTo>
                  <a:lnTo>
                    <a:pt x="68" y="389"/>
                  </a:lnTo>
                  <a:lnTo>
                    <a:pt x="57" y="408"/>
                  </a:lnTo>
                  <a:lnTo>
                    <a:pt x="47" y="428"/>
                  </a:lnTo>
                  <a:lnTo>
                    <a:pt x="36" y="450"/>
                  </a:lnTo>
                  <a:lnTo>
                    <a:pt x="26" y="470"/>
                  </a:lnTo>
                  <a:lnTo>
                    <a:pt x="17" y="493"/>
                  </a:lnTo>
                  <a:lnTo>
                    <a:pt x="8" y="514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29" y="5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2CD2E671-F0FD-4D23-BE73-B9B38A6FC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244"/>
              <a:ext cx="278" cy="261"/>
            </a:xfrm>
            <a:custGeom>
              <a:avLst/>
              <a:gdLst>
                <a:gd name="T0" fmla="*/ 1036 w 1110"/>
                <a:gd name="T1" fmla="*/ 1006 h 1041"/>
                <a:gd name="T2" fmla="*/ 940 w 1110"/>
                <a:gd name="T3" fmla="*/ 1009 h 1041"/>
                <a:gd name="T4" fmla="*/ 846 w 1110"/>
                <a:gd name="T5" fmla="*/ 1004 h 1041"/>
                <a:gd name="T6" fmla="*/ 756 w 1110"/>
                <a:gd name="T7" fmla="*/ 993 h 1041"/>
                <a:gd name="T8" fmla="*/ 670 w 1110"/>
                <a:gd name="T9" fmla="*/ 974 h 1041"/>
                <a:gd name="T10" fmla="*/ 588 w 1110"/>
                <a:gd name="T11" fmla="*/ 949 h 1041"/>
                <a:gd name="T12" fmla="*/ 511 w 1110"/>
                <a:gd name="T13" fmla="*/ 919 h 1041"/>
                <a:gd name="T14" fmla="*/ 438 w 1110"/>
                <a:gd name="T15" fmla="*/ 882 h 1041"/>
                <a:gd name="T16" fmla="*/ 371 w 1110"/>
                <a:gd name="T17" fmla="*/ 841 h 1041"/>
                <a:gd name="T18" fmla="*/ 309 w 1110"/>
                <a:gd name="T19" fmla="*/ 794 h 1041"/>
                <a:gd name="T20" fmla="*/ 252 w 1110"/>
                <a:gd name="T21" fmla="*/ 744 h 1041"/>
                <a:gd name="T22" fmla="*/ 202 w 1110"/>
                <a:gd name="T23" fmla="*/ 689 h 1041"/>
                <a:gd name="T24" fmla="*/ 157 w 1110"/>
                <a:gd name="T25" fmla="*/ 631 h 1041"/>
                <a:gd name="T26" fmla="*/ 118 w 1110"/>
                <a:gd name="T27" fmla="*/ 570 h 1041"/>
                <a:gd name="T28" fmla="*/ 86 w 1110"/>
                <a:gd name="T29" fmla="*/ 507 h 1041"/>
                <a:gd name="T30" fmla="*/ 62 w 1110"/>
                <a:gd name="T31" fmla="*/ 440 h 1041"/>
                <a:gd name="T32" fmla="*/ 45 w 1110"/>
                <a:gd name="T33" fmla="*/ 371 h 1041"/>
                <a:gd name="T34" fmla="*/ 33 w 1110"/>
                <a:gd name="T35" fmla="*/ 302 h 1041"/>
                <a:gd name="T36" fmla="*/ 31 w 1110"/>
                <a:gd name="T37" fmla="*/ 229 h 1041"/>
                <a:gd name="T38" fmla="*/ 36 w 1110"/>
                <a:gd name="T39" fmla="*/ 157 h 1041"/>
                <a:gd name="T40" fmla="*/ 51 w 1110"/>
                <a:gd name="T41" fmla="*/ 84 h 1041"/>
                <a:gd name="T42" fmla="*/ 72 w 1110"/>
                <a:gd name="T43" fmla="*/ 11 h 1041"/>
                <a:gd name="T44" fmla="*/ 26 w 1110"/>
                <a:gd name="T45" fmla="*/ 51 h 1041"/>
                <a:gd name="T46" fmla="*/ 9 w 1110"/>
                <a:gd name="T47" fmla="*/ 127 h 1041"/>
                <a:gd name="T48" fmla="*/ 1 w 1110"/>
                <a:gd name="T49" fmla="*/ 204 h 1041"/>
                <a:gd name="T50" fmla="*/ 0 w 1110"/>
                <a:gd name="T51" fmla="*/ 279 h 1041"/>
                <a:gd name="T52" fmla="*/ 8 w 1110"/>
                <a:gd name="T53" fmla="*/ 354 h 1041"/>
                <a:gd name="T54" fmla="*/ 24 w 1110"/>
                <a:gd name="T55" fmla="*/ 426 h 1041"/>
                <a:gd name="T56" fmla="*/ 48 w 1110"/>
                <a:gd name="T57" fmla="*/ 496 h 1041"/>
                <a:gd name="T58" fmla="*/ 78 w 1110"/>
                <a:gd name="T59" fmla="*/ 564 h 1041"/>
                <a:gd name="T60" fmla="*/ 116 w 1110"/>
                <a:gd name="T61" fmla="*/ 629 h 1041"/>
                <a:gd name="T62" fmla="*/ 161 w 1110"/>
                <a:gd name="T63" fmla="*/ 690 h 1041"/>
                <a:gd name="T64" fmla="*/ 211 w 1110"/>
                <a:gd name="T65" fmla="*/ 748 h 1041"/>
                <a:gd name="T66" fmla="*/ 268 w 1110"/>
                <a:gd name="T67" fmla="*/ 802 h 1041"/>
                <a:gd name="T68" fmla="*/ 331 w 1110"/>
                <a:gd name="T69" fmla="*/ 851 h 1041"/>
                <a:gd name="T70" fmla="*/ 399 w 1110"/>
                <a:gd name="T71" fmla="*/ 896 h 1041"/>
                <a:gd name="T72" fmla="*/ 473 w 1110"/>
                <a:gd name="T73" fmla="*/ 936 h 1041"/>
                <a:gd name="T74" fmla="*/ 550 w 1110"/>
                <a:gd name="T75" fmla="*/ 970 h 1041"/>
                <a:gd name="T76" fmla="*/ 633 w 1110"/>
                <a:gd name="T77" fmla="*/ 997 h 1041"/>
                <a:gd name="T78" fmla="*/ 720 w 1110"/>
                <a:gd name="T79" fmla="*/ 1019 h 1041"/>
                <a:gd name="T80" fmla="*/ 812 w 1110"/>
                <a:gd name="T81" fmla="*/ 1033 h 1041"/>
                <a:gd name="T82" fmla="*/ 907 w 1110"/>
                <a:gd name="T83" fmla="*/ 1041 h 1041"/>
                <a:gd name="T84" fmla="*/ 1005 w 1110"/>
                <a:gd name="T85" fmla="*/ 1041 h 1041"/>
                <a:gd name="T86" fmla="*/ 1059 w 1110"/>
                <a:gd name="T87" fmla="*/ 1009 h 1041"/>
                <a:gd name="T88" fmla="*/ 1070 w 1110"/>
                <a:gd name="T89" fmla="*/ 100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10" h="1041">
                  <a:moveTo>
                    <a:pt x="1083" y="1031"/>
                  </a:moveTo>
                  <a:lnTo>
                    <a:pt x="1070" y="1004"/>
                  </a:lnTo>
                  <a:lnTo>
                    <a:pt x="1036" y="1006"/>
                  </a:lnTo>
                  <a:lnTo>
                    <a:pt x="1003" y="1008"/>
                  </a:lnTo>
                  <a:lnTo>
                    <a:pt x="971" y="1009"/>
                  </a:lnTo>
                  <a:lnTo>
                    <a:pt x="940" y="1009"/>
                  </a:lnTo>
                  <a:lnTo>
                    <a:pt x="908" y="1008"/>
                  </a:lnTo>
                  <a:lnTo>
                    <a:pt x="876" y="1007"/>
                  </a:lnTo>
                  <a:lnTo>
                    <a:pt x="846" y="1004"/>
                  </a:lnTo>
                  <a:lnTo>
                    <a:pt x="815" y="1001"/>
                  </a:lnTo>
                  <a:lnTo>
                    <a:pt x="785" y="997"/>
                  </a:lnTo>
                  <a:lnTo>
                    <a:pt x="756" y="993"/>
                  </a:lnTo>
                  <a:lnTo>
                    <a:pt x="727" y="987"/>
                  </a:lnTo>
                  <a:lnTo>
                    <a:pt x="699" y="981"/>
                  </a:lnTo>
                  <a:lnTo>
                    <a:pt x="670" y="974"/>
                  </a:lnTo>
                  <a:lnTo>
                    <a:pt x="642" y="967"/>
                  </a:lnTo>
                  <a:lnTo>
                    <a:pt x="615" y="958"/>
                  </a:lnTo>
                  <a:lnTo>
                    <a:pt x="588" y="949"/>
                  </a:lnTo>
                  <a:lnTo>
                    <a:pt x="562" y="940"/>
                  </a:lnTo>
                  <a:lnTo>
                    <a:pt x="536" y="930"/>
                  </a:lnTo>
                  <a:lnTo>
                    <a:pt x="511" y="919"/>
                  </a:lnTo>
                  <a:lnTo>
                    <a:pt x="486" y="907"/>
                  </a:lnTo>
                  <a:lnTo>
                    <a:pt x="463" y="895"/>
                  </a:lnTo>
                  <a:lnTo>
                    <a:pt x="438" y="882"/>
                  </a:lnTo>
                  <a:lnTo>
                    <a:pt x="416" y="869"/>
                  </a:lnTo>
                  <a:lnTo>
                    <a:pt x="393" y="855"/>
                  </a:lnTo>
                  <a:lnTo>
                    <a:pt x="371" y="841"/>
                  </a:lnTo>
                  <a:lnTo>
                    <a:pt x="350" y="826"/>
                  </a:lnTo>
                  <a:lnTo>
                    <a:pt x="329" y="811"/>
                  </a:lnTo>
                  <a:lnTo>
                    <a:pt x="309" y="794"/>
                  </a:lnTo>
                  <a:lnTo>
                    <a:pt x="290" y="778"/>
                  </a:lnTo>
                  <a:lnTo>
                    <a:pt x="270" y="762"/>
                  </a:lnTo>
                  <a:lnTo>
                    <a:pt x="252" y="744"/>
                  </a:lnTo>
                  <a:lnTo>
                    <a:pt x="235" y="726"/>
                  </a:lnTo>
                  <a:lnTo>
                    <a:pt x="217" y="709"/>
                  </a:lnTo>
                  <a:lnTo>
                    <a:pt x="202" y="689"/>
                  </a:lnTo>
                  <a:lnTo>
                    <a:pt x="186" y="671"/>
                  </a:lnTo>
                  <a:lnTo>
                    <a:pt x="171" y="651"/>
                  </a:lnTo>
                  <a:lnTo>
                    <a:pt x="157" y="631"/>
                  </a:lnTo>
                  <a:lnTo>
                    <a:pt x="144" y="612"/>
                  </a:lnTo>
                  <a:lnTo>
                    <a:pt x="130" y="591"/>
                  </a:lnTo>
                  <a:lnTo>
                    <a:pt x="118" y="570"/>
                  </a:lnTo>
                  <a:lnTo>
                    <a:pt x="107" y="549"/>
                  </a:lnTo>
                  <a:lnTo>
                    <a:pt x="97" y="528"/>
                  </a:lnTo>
                  <a:lnTo>
                    <a:pt x="86" y="507"/>
                  </a:lnTo>
                  <a:lnTo>
                    <a:pt x="77" y="484"/>
                  </a:lnTo>
                  <a:lnTo>
                    <a:pt x="69" y="462"/>
                  </a:lnTo>
                  <a:lnTo>
                    <a:pt x="62" y="440"/>
                  </a:lnTo>
                  <a:lnTo>
                    <a:pt x="55" y="417"/>
                  </a:lnTo>
                  <a:lnTo>
                    <a:pt x="50" y="394"/>
                  </a:lnTo>
                  <a:lnTo>
                    <a:pt x="45" y="371"/>
                  </a:lnTo>
                  <a:lnTo>
                    <a:pt x="39" y="348"/>
                  </a:lnTo>
                  <a:lnTo>
                    <a:pt x="36" y="325"/>
                  </a:lnTo>
                  <a:lnTo>
                    <a:pt x="33" y="302"/>
                  </a:lnTo>
                  <a:lnTo>
                    <a:pt x="32" y="277"/>
                  </a:lnTo>
                  <a:lnTo>
                    <a:pt x="31" y="254"/>
                  </a:lnTo>
                  <a:lnTo>
                    <a:pt x="31" y="229"/>
                  </a:lnTo>
                  <a:lnTo>
                    <a:pt x="32" y="206"/>
                  </a:lnTo>
                  <a:lnTo>
                    <a:pt x="34" y="181"/>
                  </a:lnTo>
                  <a:lnTo>
                    <a:pt x="36" y="157"/>
                  </a:lnTo>
                  <a:lnTo>
                    <a:pt x="40" y="133"/>
                  </a:lnTo>
                  <a:lnTo>
                    <a:pt x="45" y="109"/>
                  </a:lnTo>
                  <a:lnTo>
                    <a:pt x="51" y="84"/>
                  </a:lnTo>
                  <a:lnTo>
                    <a:pt x="57" y="60"/>
                  </a:lnTo>
                  <a:lnTo>
                    <a:pt x="64" y="35"/>
                  </a:lnTo>
                  <a:lnTo>
                    <a:pt x="72" y="11"/>
                  </a:lnTo>
                  <a:lnTo>
                    <a:pt x="43" y="0"/>
                  </a:lnTo>
                  <a:lnTo>
                    <a:pt x="33" y="25"/>
                  </a:lnTo>
                  <a:lnTo>
                    <a:pt x="26" y="51"/>
                  </a:lnTo>
                  <a:lnTo>
                    <a:pt x="19" y="76"/>
                  </a:lnTo>
                  <a:lnTo>
                    <a:pt x="13" y="102"/>
                  </a:lnTo>
                  <a:lnTo>
                    <a:pt x="9" y="127"/>
                  </a:lnTo>
                  <a:lnTo>
                    <a:pt x="5" y="153"/>
                  </a:lnTo>
                  <a:lnTo>
                    <a:pt x="2" y="178"/>
                  </a:lnTo>
                  <a:lnTo>
                    <a:pt x="1" y="204"/>
                  </a:lnTo>
                  <a:lnTo>
                    <a:pt x="0" y="229"/>
                  </a:lnTo>
                  <a:lnTo>
                    <a:pt x="0" y="254"/>
                  </a:lnTo>
                  <a:lnTo>
                    <a:pt x="0" y="279"/>
                  </a:lnTo>
                  <a:lnTo>
                    <a:pt x="2" y="304"/>
                  </a:lnTo>
                  <a:lnTo>
                    <a:pt x="5" y="329"/>
                  </a:lnTo>
                  <a:lnTo>
                    <a:pt x="8" y="354"/>
                  </a:lnTo>
                  <a:lnTo>
                    <a:pt x="13" y="378"/>
                  </a:lnTo>
                  <a:lnTo>
                    <a:pt x="18" y="401"/>
                  </a:lnTo>
                  <a:lnTo>
                    <a:pt x="24" y="426"/>
                  </a:lnTo>
                  <a:lnTo>
                    <a:pt x="31" y="449"/>
                  </a:lnTo>
                  <a:lnTo>
                    <a:pt x="39" y="473"/>
                  </a:lnTo>
                  <a:lnTo>
                    <a:pt x="48" y="496"/>
                  </a:lnTo>
                  <a:lnTo>
                    <a:pt x="57" y="519"/>
                  </a:lnTo>
                  <a:lnTo>
                    <a:pt x="67" y="541"/>
                  </a:lnTo>
                  <a:lnTo>
                    <a:pt x="78" y="564"/>
                  </a:lnTo>
                  <a:lnTo>
                    <a:pt x="91" y="586"/>
                  </a:lnTo>
                  <a:lnTo>
                    <a:pt x="103" y="608"/>
                  </a:lnTo>
                  <a:lnTo>
                    <a:pt x="116" y="629"/>
                  </a:lnTo>
                  <a:lnTo>
                    <a:pt x="130" y="649"/>
                  </a:lnTo>
                  <a:lnTo>
                    <a:pt x="145" y="670"/>
                  </a:lnTo>
                  <a:lnTo>
                    <a:pt x="161" y="690"/>
                  </a:lnTo>
                  <a:lnTo>
                    <a:pt x="177" y="711"/>
                  </a:lnTo>
                  <a:lnTo>
                    <a:pt x="194" y="730"/>
                  </a:lnTo>
                  <a:lnTo>
                    <a:pt x="211" y="748"/>
                  </a:lnTo>
                  <a:lnTo>
                    <a:pt x="230" y="767"/>
                  </a:lnTo>
                  <a:lnTo>
                    <a:pt x="249" y="785"/>
                  </a:lnTo>
                  <a:lnTo>
                    <a:pt x="268" y="802"/>
                  </a:lnTo>
                  <a:lnTo>
                    <a:pt x="289" y="820"/>
                  </a:lnTo>
                  <a:lnTo>
                    <a:pt x="309" y="836"/>
                  </a:lnTo>
                  <a:lnTo>
                    <a:pt x="331" y="851"/>
                  </a:lnTo>
                  <a:lnTo>
                    <a:pt x="353" y="868"/>
                  </a:lnTo>
                  <a:lnTo>
                    <a:pt x="376" y="882"/>
                  </a:lnTo>
                  <a:lnTo>
                    <a:pt x="399" y="896"/>
                  </a:lnTo>
                  <a:lnTo>
                    <a:pt x="423" y="910"/>
                  </a:lnTo>
                  <a:lnTo>
                    <a:pt x="447" y="924"/>
                  </a:lnTo>
                  <a:lnTo>
                    <a:pt x="473" y="936"/>
                  </a:lnTo>
                  <a:lnTo>
                    <a:pt x="498" y="947"/>
                  </a:lnTo>
                  <a:lnTo>
                    <a:pt x="524" y="959"/>
                  </a:lnTo>
                  <a:lnTo>
                    <a:pt x="550" y="970"/>
                  </a:lnTo>
                  <a:lnTo>
                    <a:pt x="578" y="980"/>
                  </a:lnTo>
                  <a:lnTo>
                    <a:pt x="606" y="989"/>
                  </a:lnTo>
                  <a:lnTo>
                    <a:pt x="633" y="997"/>
                  </a:lnTo>
                  <a:lnTo>
                    <a:pt x="662" y="1005"/>
                  </a:lnTo>
                  <a:lnTo>
                    <a:pt x="691" y="1012"/>
                  </a:lnTo>
                  <a:lnTo>
                    <a:pt x="720" y="1019"/>
                  </a:lnTo>
                  <a:lnTo>
                    <a:pt x="751" y="1025"/>
                  </a:lnTo>
                  <a:lnTo>
                    <a:pt x="780" y="1029"/>
                  </a:lnTo>
                  <a:lnTo>
                    <a:pt x="812" y="1033"/>
                  </a:lnTo>
                  <a:lnTo>
                    <a:pt x="843" y="1037"/>
                  </a:lnTo>
                  <a:lnTo>
                    <a:pt x="874" y="1039"/>
                  </a:lnTo>
                  <a:lnTo>
                    <a:pt x="907" y="1041"/>
                  </a:lnTo>
                  <a:lnTo>
                    <a:pt x="939" y="1041"/>
                  </a:lnTo>
                  <a:lnTo>
                    <a:pt x="971" y="1041"/>
                  </a:lnTo>
                  <a:lnTo>
                    <a:pt x="1005" y="1041"/>
                  </a:lnTo>
                  <a:lnTo>
                    <a:pt x="1038" y="1039"/>
                  </a:lnTo>
                  <a:lnTo>
                    <a:pt x="1073" y="1036"/>
                  </a:lnTo>
                  <a:lnTo>
                    <a:pt x="1059" y="1009"/>
                  </a:lnTo>
                  <a:lnTo>
                    <a:pt x="1083" y="1031"/>
                  </a:lnTo>
                  <a:lnTo>
                    <a:pt x="1110" y="1001"/>
                  </a:lnTo>
                  <a:lnTo>
                    <a:pt x="1070" y="1004"/>
                  </a:lnTo>
                  <a:lnTo>
                    <a:pt x="1083" y="10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D7EE5809-1952-47EC-86AF-B3C915A36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497"/>
              <a:ext cx="48" cy="50"/>
            </a:xfrm>
            <a:custGeom>
              <a:avLst/>
              <a:gdLst>
                <a:gd name="T0" fmla="*/ 24 w 192"/>
                <a:gd name="T1" fmla="*/ 200 h 201"/>
                <a:gd name="T2" fmla="*/ 24 w 192"/>
                <a:gd name="T3" fmla="*/ 201 h 201"/>
                <a:gd name="T4" fmla="*/ 45 w 192"/>
                <a:gd name="T5" fmla="*/ 179 h 201"/>
                <a:gd name="T6" fmla="*/ 66 w 192"/>
                <a:gd name="T7" fmla="*/ 156 h 201"/>
                <a:gd name="T8" fmla="*/ 87 w 192"/>
                <a:gd name="T9" fmla="*/ 134 h 201"/>
                <a:gd name="T10" fmla="*/ 108 w 192"/>
                <a:gd name="T11" fmla="*/ 112 h 201"/>
                <a:gd name="T12" fmla="*/ 129 w 192"/>
                <a:gd name="T13" fmla="*/ 89 h 201"/>
                <a:gd name="T14" fmla="*/ 150 w 192"/>
                <a:gd name="T15" fmla="*/ 67 h 201"/>
                <a:gd name="T16" fmla="*/ 170 w 192"/>
                <a:gd name="T17" fmla="*/ 44 h 201"/>
                <a:gd name="T18" fmla="*/ 192 w 192"/>
                <a:gd name="T19" fmla="*/ 22 h 201"/>
                <a:gd name="T20" fmla="*/ 168 w 192"/>
                <a:gd name="T21" fmla="*/ 0 h 201"/>
                <a:gd name="T22" fmla="*/ 147 w 192"/>
                <a:gd name="T23" fmla="*/ 23 h 201"/>
                <a:gd name="T24" fmla="*/ 126 w 192"/>
                <a:gd name="T25" fmla="*/ 45 h 201"/>
                <a:gd name="T26" fmla="*/ 105 w 192"/>
                <a:gd name="T27" fmla="*/ 68 h 201"/>
                <a:gd name="T28" fmla="*/ 85 w 192"/>
                <a:gd name="T29" fmla="*/ 90 h 201"/>
                <a:gd name="T30" fmla="*/ 63 w 192"/>
                <a:gd name="T31" fmla="*/ 112 h 201"/>
                <a:gd name="T32" fmla="*/ 43 w 192"/>
                <a:gd name="T33" fmla="*/ 134 h 201"/>
                <a:gd name="T34" fmla="*/ 21 w 192"/>
                <a:gd name="T35" fmla="*/ 156 h 201"/>
                <a:gd name="T36" fmla="*/ 1 w 192"/>
                <a:gd name="T37" fmla="*/ 179 h 201"/>
                <a:gd name="T38" fmla="*/ 0 w 192"/>
                <a:gd name="T39" fmla="*/ 180 h 201"/>
                <a:gd name="T40" fmla="*/ 1 w 192"/>
                <a:gd name="T41" fmla="*/ 179 h 201"/>
                <a:gd name="T42" fmla="*/ 1 w 192"/>
                <a:gd name="T43" fmla="*/ 180 h 201"/>
                <a:gd name="T44" fmla="*/ 0 w 192"/>
                <a:gd name="T45" fmla="*/ 180 h 201"/>
                <a:gd name="T46" fmla="*/ 24 w 192"/>
                <a:gd name="T47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2" h="201">
                  <a:moveTo>
                    <a:pt x="24" y="200"/>
                  </a:moveTo>
                  <a:lnTo>
                    <a:pt x="24" y="201"/>
                  </a:lnTo>
                  <a:lnTo>
                    <a:pt x="45" y="179"/>
                  </a:lnTo>
                  <a:lnTo>
                    <a:pt x="66" y="156"/>
                  </a:lnTo>
                  <a:lnTo>
                    <a:pt x="87" y="134"/>
                  </a:lnTo>
                  <a:lnTo>
                    <a:pt x="108" y="112"/>
                  </a:lnTo>
                  <a:lnTo>
                    <a:pt x="129" y="89"/>
                  </a:lnTo>
                  <a:lnTo>
                    <a:pt x="150" y="67"/>
                  </a:lnTo>
                  <a:lnTo>
                    <a:pt x="170" y="44"/>
                  </a:lnTo>
                  <a:lnTo>
                    <a:pt x="192" y="22"/>
                  </a:lnTo>
                  <a:lnTo>
                    <a:pt x="168" y="0"/>
                  </a:lnTo>
                  <a:lnTo>
                    <a:pt x="147" y="23"/>
                  </a:lnTo>
                  <a:lnTo>
                    <a:pt x="126" y="45"/>
                  </a:lnTo>
                  <a:lnTo>
                    <a:pt x="105" y="68"/>
                  </a:lnTo>
                  <a:lnTo>
                    <a:pt x="85" y="90"/>
                  </a:lnTo>
                  <a:lnTo>
                    <a:pt x="63" y="112"/>
                  </a:lnTo>
                  <a:lnTo>
                    <a:pt x="43" y="134"/>
                  </a:lnTo>
                  <a:lnTo>
                    <a:pt x="21" y="156"/>
                  </a:lnTo>
                  <a:lnTo>
                    <a:pt x="1" y="179"/>
                  </a:lnTo>
                  <a:lnTo>
                    <a:pt x="0" y="180"/>
                  </a:lnTo>
                  <a:lnTo>
                    <a:pt x="1" y="179"/>
                  </a:lnTo>
                  <a:lnTo>
                    <a:pt x="1" y="180"/>
                  </a:lnTo>
                  <a:lnTo>
                    <a:pt x="0" y="180"/>
                  </a:lnTo>
                  <a:lnTo>
                    <a:pt x="24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29B7DAF4-2038-4862-BDE1-6BBB25E55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2541"/>
              <a:ext cx="128" cy="148"/>
            </a:xfrm>
            <a:custGeom>
              <a:avLst/>
              <a:gdLst>
                <a:gd name="T0" fmla="*/ 25 w 512"/>
                <a:gd name="T1" fmla="*/ 588 h 588"/>
                <a:gd name="T2" fmla="*/ 25 w 512"/>
                <a:gd name="T3" fmla="*/ 588 h 588"/>
                <a:gd name="T4" fmla="*/ 86 w 512"/>
                <a:gd name="T5" fmla="*/ 517 h 588"/>
                <a:gd name="T6" fmla="*/ 146 w 512"/>
                <a:gd name="T7" fmla="*/ 447 h 588"/>
                <a:gd name="T8" fmla="*/ 208 w 512"/>
                <a:gd name="T9" fmla="*/ 375 h 588"/>
                <a:gd name="T10" fmla="*/ 269 w 512"/>
                <a:gd name="T11" fmla="*/ 305 h 588"/>
                <a:gd name="T12" fmla="*/ 329 w 512"/>
                <a:gd name="T13" fmla="*/ 234 h 588"/>
                <a:gd name="T14" fmla="*/ 391 w 512"/>
                <a:gd name="T15" fmla="*/ 162 h 588"/>
                <a:gd name="T16" fmla="*/ 452 w 512"/>
                <a:gd name="T17" fmla="*/ 92 h 588"/>
                <a:gd name="T18" fmla="*/ 512 w 512"/>
                <a:gd name="T19" fmla="*/ 20 h 588"/>
                <a:gd name="T20" fmla="*/ 488 w 512"/>
                <a:gd name="T21" fmla="*/ 0 h 588"/>
                <a:gd name="T22" fmla="*/ 427 w 512"/>
                <a:gd name="T23" fmla="*/ 70 h 588"/>
                <a:gd name="T24" fmla="*/ 366 w 512"/>
                <a:gd name="T25" fmla="*/ 142 h 588"/>
                <a:gd name="T26" fmla="*/ 306 w 512"/>
                <a:gd name="T27" fmla="*/ 213 h 588"/>
                <a:gd name="T28" fmla="*/ 245 w 512"/>
                <a:gd name="T29" fmla="*/ 283 h 588"/>
                <a:gd name="T30" fmla="*/ 183 w 512"/>
                <a:gd name="T31" fmla="*/ 355 h 588"/>
                <a:gd name="T32" fmla="*/ 123 w 512"/>
                <a:gd name="T33" fmla="*/ 425 h 588"/>
                <a:gd name="T34" fmla="*/ 62 w 512"/>
                <a:gd name="T35" fmla="*/ 497 h 588"/>
                <a:gd name="T36" fmla="*/ 0 w 512"/>
                <a:gd name="T37" fmla="*/ 567 h 588"/>
                <a:gd name="T38" fmla="*/ 0 w 512"/>
                <a:gd name="T39" fmla="*/ 567 h 588"/>
                <a:gd name="T40" fmla="*/ 25 w 512"/>
                <a:gd name="T41" fmla="*/ 588 h 588"/>
                <a:gd name="T42" fmla="*/ 25 w 512"/>
                <a:gd name="T43" fmla="*/ 588 h 588"/>
                <a:gd name="T44" fmla="*/ 25 w 512"/>
                <a:gd name="T45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2" h="588">
                  <a:moveTo>
                    <a:pt x="25" y="588"/>
                  </a:moveTo>
                  <a:lnTo>
                    <a:pt x="25" y="588"/>
                  </a:lnTo>
                  <a:lnTo>
                    <a:pt x="86" y="517"/>
                  </a:lnTo>
                  <a:lnTo>
                    <a:pt x="146" y="447"/>
                  </a:lnTo>
                  <a:lnTo>
                    <a:pt x="208" y="375"/>
                  </a:lnTo>
                  <a:lnTo>
                    <a:pt x="269" y="305"/>
                  </a:lnTo>
                  <a:lnTo>
                    <a:pt x="329" y="234"/>
                  </a:lnTo>
                  <a:lnTo>
                    <a:pt x="391" y="162"/>
                  </a:lnTo>
                  <a:lnTo>
                    <a:pt x="452" y="92"/>
                  </a:lnTo>
                  <a:lnTo>
                    <a:pt x="512" y="20"/>
                  </a:lnTo>
                  <a:lnTo>
                    <a:pt x="488" y="0"/>
                  </a:lnTo>
                  <a:lnTo>
                    <a:pt x="427" y="70"/>
                  </a:lnTo>
                  <a:lnTo>
                    <a:pt x="366" y="142"/>
                  </a:lnTo>
                  <a:lnTo>
                    <a:pt x="306" y="213"/>
                  </a:lnTo>
                  <a:lnTo>
                    <a:pt x="245" y="283"/>
                  </a:lnTo>
                  <a:lnTo>
                    <a:pt x="183" y="355"/>
                  </a:lnTo>
                  <a:lnTo>
                    <a:pt x="123" y="425"/>
                  </a:lnTo>
                  <a:lnTo>
                    <a:pt x="62" y="497"/>
                  </a:lnTo>
                  <a:lnTo>
                    <a:pt x="0" y="567"/>
                  </a:lnTo>
                  <a:lnTo>
                    <a:pt x="0" y="567"/>
                  </a:lnTo>
                  <a:lnTo>
                    <a:pt x="25" y="588"/>
                  </a:lnTo>
                  <a:lnTo>
                    <a:pt x="25" y="588"/>
                  </a:lnTo>
                  <a:lnTo>
                    <a:pt x="25" y="5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F5E38138-0656-422A-8EBC-3BE42AD4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2683"/>
              <a:ext cx="40" cy="61"/>
            </a:xfrm>
            <a:custGeom>
              <a:avLst/>
              <a:gdLst>
                <a:gd name="T0" fmla="*/ 10 w 162"/>
                <a:gd name="T1" fmla="*/ 241 h 245"/>
                <a:gd name="T2" fmla="*/ 29 w 162"/>
                <a:gd name="T3" fmla="*/ 232 h 245"/>
                <a:gd name="T4" fmla="*/ 45 w 162"/>
                <a:gd name="T5" fmla="*/ 198 h 245"/>
                <a:gd name="T6" fmla="*/ 61 w 162"/>
                <a:gd name="T7" fmla="*/ 167 h 245"/>
                <a:gd name="T8" fmla="*/ 76 w 162"/>
                <a:gd name="T9" fmla="*/ 140 h 245"/>
                <a:gd name="T10" fmla="*/ 91 w 162"/>
                <a:gd name="T11" fmla="*/ 114 h 245"/>
                <a:gd name="T12" fmla="*/ 108 w 162"/>
                <a:gd name="T13" fmla="*/ 91 h 245"/>
                <a:gd name="T14" fmla="*/ 124 w 162"/>
                <a:gd name="T15" fmla="*/ 67 h 245"/>
                <a:gd name="T16" fmla="*/ 142 w 162"/>
                <a:gd name="T17" fmla="*/ 45 h 245"/>
                <a:gd name="T18" fmla="*/ 162 w 162"/>
                <a:gd name="T19" fmla="*/ 21 h 245"/>
                <a:gd name="T20" fmla="*/ 137 w 162"/>
                <a:gd name="T21" fmla="*/ 0 h 245"/>
                <a:gd name="T22" fmla="*/ 117 w 162"/>
                <a:gd name="T23" fmla="*/ 25 h 245"/>
                <a:gd name="T24" fmla="*/ 98 w 162"/>
                <a:gd name="T25" fmla="*/ 48 h 245"/>
                <a:gd name="T26" fmla="*/ 81 w 162"/>
                <a:gd name="T27" fmla="*/ 72 h 245"/>
                <a:gd name="T28" fmla="*/ 65 w 162"/>
                <a:gd name="T29" fmla="*/ 97 h 245"/>
                <a:gd name="T30" fmla="*/ 48 w 162"/>
                <a:gd name="T31" fmla="*/ 123 h 245"/>
                <a:gd name="T32" fmla="*/ 32 w 162"/>
                <a:gd name="T33" fmla="*/ 152 h 245"/>
                <a:gd name="T34" fmla="*/ 17 w 162"/>
                <a:gd name="T35" fmla="*/ 184 h 245"/>
                <a:gd name="T36" fmla="*/ 0 w 162"/>
                <a:gd name="T37" fmla="*/ 218 h 245"/>
                <a:gd name="T38" fmla="*/ 20 w 162"/>
                <a:gd name="T39" fmla="*/ 210 h 245"/>
                <a:gd name="T40" fmla="*/ 10 w 162"/>
                <a:gd name="T41" fmla="*/ 241 h 245"/>
                <a:gd name="T42" fmla="*/ 23 w 162"/>
                <a:gd name="T43" fmla="*/ 245 h 245"/>
                <a:gd name="T44" fmla="*/ 29 w 162"/>
                <a:gd name="T45" fmla="*/ 232 h 245"/>
                <a:gd name="T46" fmla="*/ 10 w 162"/>
                <a:gd name="T47" fmla="*/ 24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245">
                  <a:moveTo>
                    <a:pt x="10" y="241"/>
                  </a:moveTo>
                  <a:lnTo>
                    <a:pt x="29" y="232"/>
                  </a:lnTo>
                  <a:lnTo>
                    <a:pt x="45" y="198"/>
                  </a:lnTo>
                  <a:lnTo>
                    <a:pt x="61" y="167"/>
                  </a:lnTo>
                  <a:lnTo>
                    <a:pt x="76" y="140"/>
                  </a:lnTo>
                  <a:lnTo>
                    <a:pt x="91" y="114"/>
                  </a:lnTo>
                  <a:lnTo>
                    <a:pt x="108" y="91"/>
                  </a:lnTo>
                  <a:lnTo>
                    <a:pt x="124" y="67"/>
                  </a:lnTo>
                  <a:lnTo>
                    <a:pt x="142" y="45"/>
                  </a:lnTo>
                  <a:lnTo>
                    <a:pt x="162" y="21"/>
                  </a:lnTo>
                  <a:lnTo>
                    <a:pt x="137" y="0"/>
                  </a:lnTo>
                  <a:lnTo>
                    <a:pt x="117" y="25"/>
                  </a:lnTo>
                  <a:lnTo>
                    <a:pt x="98" y="48"/>
                  </a:lnTo>
                  <a:lnTo>
                    <a:pt x="81" y="72"/>
                  </a:lnTo>
                  <a:lnTo>
                    <a:pt x="65" y="97"/>
                  </a:lnTo>
                  <a:lnTo>
                    <a:pt x="48" y="123"/>
                  </a:lnTo>
                  <a:lnTo>
                    <a:pt x="32" y="152"/>
                  </a:lnTo>
                  <a:lnTo>
                    <a:pt x="17" y="184"/>
                  </a:lnTo>
                  <a:lnTo>
                    <a:pt x="0" y="218"/>
                  </a:lnTo>
                  <a:lnTo>
                    <a:pt x="20" y="210"/>
                  </a:lnTo>
                  <a:lnTo>
                    <a:pt x="10" y="241"/>
                  </a:lnTo>
                  <a:lnTo>
                    <a:pt x="23" y="245"/>
                  </a:lnTo>
                  <a:lnTo>
                    <a:pt x="29" y="232"/>
                  </a:lnTo>
                  <a:lnTo>
                    <a:pt x="10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0AA106CC-57DF-40CB-924E-78796DCAA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2696"/>
              <a:ext cx="98" cy="47"/>
            </a:xfrm>
            <a:custGeom>
              <a:avLst/>
              <a:gdLst>
                <a:gd name="T0" fmla="*/ 0 w 394"/>
                <a:gd name="T1" fmla="*/ 29 h 190"/>
                <a:gd name="T2" fmla="*/ 0 w 394"/>
                <a:gd name="T3" fmla="*/ 29 h 190"/>
                <a:gd name="T4" fmla="*/ 48 w 394"/>
                <a:gd name="T5" fmla="*/ 53 h 190"/>
                <a:gd name="T6" fmla="*/ 95 w 394"/>
                <a:gd name="T7" fmla="*/ 76 h 190"/>
                <a:gd name="T8" fmla="*/ 143 w 394"/>
                <a:gd name="T9" fmla="*/ 97 h 190"/>
                <a:gd name="T10" fmla="*/ 190 w 394"/>
                <a:gd name="T11" fmla="*/ 118 h 190"/>
                <a:gd name="T12" fmla="*/ 238 w 394"/>
                <a:gd name="T13" fmla="*/ 138 h 190"/>
                <a:gd name="T14" fmla="*/ 286 w 394"/>
                <a:gd name="T15" fmla="*/ 156 h 190"/>
                <a:gd name="T16" fmla="*/ 334 w 394"/>
                <a:gd name="T17" fmla="*/ 173 h 190"/>
                <a:gd name="T18" fmla="*/ 384 w 394"/>
                <a:gd name="T19" fmla="*/ 190 h 190"/>
                <a:gd name="T20" fmla="*/ 394 w 394"/>
                <a:gd name="T21" fmla="*/ 159 h 190"/>
                <a:gd name="T22" fmla="*/ 345 w 394"/>
                <a:gd name="T23" fmla="*/ 143 h 190"/>
                <a:gd name="T24" fmla="*/ 297 w 394"/>
                <a:gd name="T25" fmla="*/ 126 h 190"/>
                <a:gd name="T26" fmla="*/ 250 w 394"/>
                <a:gd name="T27" fmla="*/ 108 h 190"/>
                <a:gd name="T28" fmla="*/ 203 w 394"/>
                <a:gd name="T29" fmla="*/ 89 h 190"/>
                <a:gd name="T30" fmla="*/ 156 w 394"/>
                <a:gd name="T31" fmla="*/ 68 h 190"/>
                <a:gd name="T32" fmla="*/ 109 w 394"/>
                <a:gd name="T33" fmla="*/ 47 h 190"/>
                <a:gd name="T34" fmla="*/ 63 w 394"/>
                <a:gd name="T35" fmla="*/ 25 h 190"/>
                <a:gd name="T36" fmla="*/ 15 w 394"/>
                <a:gd name="T37" fmla="*/ 0 h 190"/>
                <a:gd name="T38" fmla="*/ 16 w 394"/>
                <a:gd name="T39" fmla="*/ 1 h 190"/>
                <a:gd name="T40" fmla="*/ 0 w 394"/>
                <a:gd name="T41" fmla="*/ 29 h 190"/>
                <a:gd name="T42" fmla="*/ 0 w 394"/>
                <a:gd name="T43" fmla="*/ 29 h 190"/>
                <a:gd name="T44" fmla="*/ 0 w 394"/>
                <a:gd name="T45" fmla="*/ 2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4" h="190">
                  <a:moveTo>
                    <a:pt x="0" y="29"/>
                  </a:moveTo>
                  <a:lnTo>
                    <a:pt x="0" y="29"/>
                  </a:lnTo>
                  <a:lnTo>
                    <a:pt x="48" y="53"/>
                  </a:lnTo>
                  <a:lnTo>
                    <a:pt x="95" y="76"/>
                  </a:lnTo>
                  <a:lnTo>
                    <a:pt x="143" y="97"/>
                  </a:lnTo>
                  <a:lnTo>
                    <a:pt x="190" y="118"/>
                  </a:lnTo>
                  <a:lnTo>
                    <a:pt x="238" y="138"/>
                  </a:lnTo>
                  <a:lnTo>
                    <a:pt x="286" y="156"/>
                  </a:lnTo>
                  <a:lnTo>
                    <a:pt x="334" y="173"/>
                  </a:lnTo>
                  <a:lnTo>
                    <a:pt x="384" y="190"/>
                  </a:lnTo>
                  <a:lnTo>
                    <a:pt x="394" y="159"/>
                  </a:lnTo>
                  <a:lnTo>
                    <a:pt x="345" y="143"/>
                  </a:lnTo>
                  <a:lnTo>
                    <a:pt x="297" y="126"/>
                  </a:lnTo>
                  <a:lnTo>
                    <a:pt x="250" y="108"/>
                  </a:lnTo>
                  <a:lnTo>
                    <a:pt x="203" y="89"/>
                  </a:lnTo>
                  <a:lnTo>
                    <a:pt x="156" y="68"/>
                  </a:lnTo>
                  <a:lnTo>
                    <a:pt x="109" y="47"/>
                  </a:lnTo>
                  <a:lnTo>
                    <a:pt x="63" y="25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58C0093F-47D0-4394-B5D6-1EF4FA9BB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208"/>
              <a:ext cx="237" cy="495"/>
            </a:xfrm>
            <a:custGeom>
              <a:avLst/>
              <a:gdLst>
                <a:gd name="T0" fmla="*/ 29 w 948"/>
                <a:gd name="T1" fmla="*/ 46 h 1982"/>
                <a:gd name="T2" fmla="*/ 12 w 948"/>
                <a:gd name="T3" fmla="*/ 178 h 1982"/>
                <a:gd name="T4" fmla="*/ 3 w 948"/>
                <a:gd name="T5" fmla="*/ 307 h 1982"/>
                <a:gd name="T6" fmla="*/ 0 w 948"/>
                <a:gd name="T7" fmla="*/ 431 h 1982"/>
                <a:gd name="T8" fmla="*/ 4 w 948"/>
                <a:gd name="T9" fmla="*/ 551 h 1982"/>
                <a:gd name="T10" fmla="*/ 16 w 948"/>
                <a:gd name="T11" fmla="*/ 667 h 1982"/>
                <a:gd name="T12" fmla="*/ 33 w 948"/>
                <a:gd name="T13" fmla="*/ 779 h 1982"/>
                <a:gd name="T14" fmla="*/ 56 w 948"/>
                <a:gd name="T15" fmla="*/ 887 h 1982"/>
                <a:gd name="T16" fmla="*/ 86 w 948"/>
                <a:gd name="T17" fmla="*/ 991 h 1982"/>
                <a:gd name="T18" fmla="*/ 122 w 948"/>
                <a:gd name="T19" fmla="*/ 1091 h 1982"/>
                <a:gd name="T20" fmla="*/ 163 w 948"/>
                <a:gd name="T21" fmla="*/ 1187 h 1982"/>
                <a:gd name="T22" fmla="*/ 210 w 948"/>
                <a:gd name="T23" fmla="*/ 1279 h 1982"/>
                <a:gd name="T24" fmla="*/ 262 w 948"/>
                <a:gd name="T25" fmla="*/ 1368 h 1982"/>
                <a:gd name="T26" fmla="*/ 319 w 948"/>
                <a:gd name="T27" fmla="*/ 1451 h 1982"/>
                <a:gd name="T28" fmla="*/ 380 w 948"/>
                <a:gd name="T29" fmla="*/ 1531 h 1982"/>
                <a:gd name="T30" fmla="*/ 447 w 948"/>
                <a:gd name="T31" fmla="*/ 1607 h 1982"/>
                <a:gd name="T32" fmla="*/ 517 w 948"/>
                <a:gd name="T33" fmla="*/ 1680 h 1982"/>
                <a:gd name="T34" fmla="*/ 593 w 948"/>
                <a:gd name="T35" fmla="*/ 1747 h 1982"/>
                <a:gd name="T36" fmla="*/ 672 w 948"/>
                <a:gd name="T37" fmla="*/ 1811 h 1982"/>
                <a:gd name="T38" fmla="*/ 755 w 948"/>
                <a:gd name="T39" fmla="*/ 1872 h 1982"/>
                <a:gd name="T40" fmla="*/ 841 w 948"/>
                <a:gd name="T41" fmla="*/ 1929 h 1982"/>
                <a:gd name="T42" fmla="*/ 932 w 948"/>
                <a:gd name="T43" fmla="*/ 1982 h 1982"/>
                <a:gd name="T44" fmla="*/ 888 w 948"/>
                <a:gd name="T45" fmla="*/ 1919 h 1982"/>
                <a:gd name="T46" fmla="*/ 801 w 948"/>
                <a:gd name="T47" fmla="*/ 1865 h 1982"/>
                <a:gd name="T48" fmla="*/ 719 w 948"/>
                <a:gd name="T49" fmla="*/ 1806 h 1982"/>
                <a:gd name="T50" fmla="*/ 639 w 948"/>
                <a:gd name="T51" fmla="*/ 1745 h 1982"/>
                <a:gd name="T52" fmla="*/ 564 w 948"/>
                <a:gd name="T53" fmla="*/ 1679 h 1982"/>
                <a:gd name="T54" fmla="*/ 493 w 948"/>
                <a:gd name="T55" fmla="*/ 1609 h 1982"/>
                <a:gd name="T56" fmla="*/ 426 w 948"/>
                <a:gd name="T57" fmla="*/ 1536 h 1982"/>
                <a:gd name="T58" fmla="*/ 364 w 948"/>
                <a:gd name="T59" fmla="*/ 1459 h 1982"/>
                <a:gd name="T60" fmla="*/ 307 w 948"/>
                <a:gd name="T61" fmla="*/ 1378 h 1982"/>
                <a:gd name="T62" fmla="*/ 255 w 948"/>
                <a:gd name="T63" fmla="*/ 1293 h 1982"/>
                <a:gd name="T64" fmla="*/ 207 w 948"/>
                <a:gd name="T65" fmla="*/ 1204 h 1982"/>
                <a:gd name="T66" fmla="*/ 165 w 948"/>
                <a:gd name="T67" fmla="*/ 1112 h 1982"/>
                <a:gd name="T68" fmla="*/ 128 w 948"/>
                <a:gd name="T69" fmla="*/ 1015 h 1982"/>
                <a:gd name="T70" fmla="*/ 97 w 948"/>
                <a:gd name="T71" fmla="*/ 914 h 1982"/>
                <a:gd name="T72" fmla="*/ 72 w 948"/>
                <a:gd name="T73" fmla="*/ 810 h 1982"/>
                <a:gd name="T74" fmla="*/ 52 w 948"/>
                <a:gd name="T75" fmla="*/ 700 h 1982"/>
                <a:gd name="T76" fmla="*/ 40 w 948"/>
                <a:gd name="T77" fmla="*/ 587 h 1982"/>
                <a:gd name="T78" fmla="*/ 33 w 948"/>
                <a:gd name="T79" fmla="*/ 471 h 1982"/>
                <a:gd name="T80" fmla="*/ 34 w 948"/>
                <a:gd name="T81" fmla="*/ 350 h 1982"/>
                <a:gd name="T82" fmla="*/ 40 w 948"/>
                <a:gd name="T83" fmla="*/ 224 h 1982"/>
                <a:gd name="T84" fmla="*/ 54 w 948"/>
                <a:gd name="T85" fmla="*/ 95 h 1982"/>
                <a:gd name="T86" fmla="*/ 68 w 948"/>
                <a:gd name="T87" fmla="*/ 7 h 1982"/>
                <a:gd name="T88" fmla="*/ 37 w 948"/>
                <a:gd name="T89" fmla="*/ 1 h 1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8" h="1982">
                  <a:moveTo>
                    <a:pt x="37" y="0"/>
                  </a:moveTo>
                  <a:lnTo>
                    <a:pt x="37" y="1"/>
                  </a:lnTo>
                  <a:lnTo>
                    <a:pt x="29" y="46"/>
                  </a:lnTo>
                  <a:lnTo>
                    <a:pt x="23" y="91"/>
                  </a:lnTo>
                  <a:lnTo>
                    <a:pt x="18" y="134"/>
                  </a:lnTo>
                  <a:lnTo>
                    <a:pt x="12" y="178"/>
                  </a:lnTo>
                  <a:lnTo>
                    <a:pt x="8" y="221"/>
                  </a:lnTo>
                  <a:lnTo>
                    <a:pt x="5" y="264"/>
                  </a:lnTo>
                  <a:lnTo>
                    <a:pt x="3" y="307"/>
                  </a:lnTo>
                  <a:lnTo>
                    <a:pt x="1" y="349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1" y="471"/>
                  </a:lnTo>
                  <a:lnTo>
                    <a:pt x="2" y="512"/>
                  </a:lnTo>
                  <a:lnTo>
                    <a:pt x="4" y="551"/>
                  </a:lnTo>
                  <a:lnTo>
                    <a:pt x="7" y="590"/>
                  </a:lnTo>
                  <a:lnTo>
                    <a:pt x="11" y="629"/>
                  </a:lnTo>
                  <a:lnTo>
                    <a:pt x="16" y="667"/>
                  </a:lnTo>
                  <a:lnTo>
                    <a:pt x="21" y="705"/>
                  </a:lnTo>
                  <a:lnTo>
                    <a:pt x="27" y="742"/>
                  </a:lnTo>
                  <a:lnTo>
                    <a:pt x="33" y="779"/>
                  </a:lnTo>
                  <a:lnTo>
                    <a:pt x="40" y="816"/>
                  </a:lnTo>
                  <a:lnTo>
                    <a:pt x="48" y="851"/>
                  </a:lnTo>
                  <a:lnTo>
                    <a:pt x="56" y="887"/>
                  </a:lnTo>
                  <a:lnTo>
                    <a:pt x="66" y="923"/>
                  </a:lnTo>
                  <a:lnTo>
                    <a:pt x="76" y="958"/>
                  </a:lnTo>
                  <a:lnTo>
                    <a:pt x="86" y="991"/>
                  </a:lnTo>
                  <a:lnTo>
                    <a:pt x="97" y="1025"/>
                  </a:lnTo>
                  <a:lnTo>
                    <a:pt x="110" y="1059"/>
                  </a:lnTo>
                  <a:lnTo>
                    <a:pt x="122" y="1091"/>
                  </a:lnTo>
                  <a:lnTo>
                    <a:pt x="135" y="1124"/>
                  </a:lnTo>
                  <a:lnTo>
                    <a:pt x="148" y="1155"/>
                  </a:lnTo>
                  <a:lnTo>
                    <a:pt x="163" y="1187"/>
                  </a:lnTo>
                  <a:lnTo>
                    <a:pt x="178" y="1219"/>
                  </a:lnTo>
                  <a:lnTo>
                    <a:pt x="193" y="1249"/>
                  </a:lnTo>
                  <a:lnTo>
                    <a:pt x="210" y="1279"/>
                  </a:lnTo>
                  <a:lnTo>
                    <a:pt x="226" y="1308"/>
                  </a:lnTo>
                  <a:lnTo>
                    <a:pt x="243" y="1338"/>
                  </a:lnTo>
                  <a:lnTo>
                    <a:pt x="262" y="1368"/>
                  </a:lnTo>
                  <a:lnTo>
                    <a:pt x="280" y="1395"/>
                  </a:lnTo>
                  <a:lnTo>
                    <a:pt x="299" y="1424"/>
                  </a:lnTo>
                  <a:lnTo>
                    <a:pt x="319" y="1451"/>
                  </a:lnTo>
                  <a:lnTo>
                    <a:pt x="338" y="1478"/>
                  </a:lnTo>
                  <a:lnTo>
                    <a:pt x="359" y="1505"/>
                  </a:lnTo>
                  <a:lnTo>
                    <a:pt x="380" y="1531"/>
                  </a:lnTo>
                  <a:lnTo>
                    <a:pt x="402" y="1557"/>
                  </a:lnTo>
                  <a:lnTo>
                    <a:pt x="424" y="1582"/>
                  </a:lnTo>
                  <a:lnTo>
                    <a:pt x="447" y="1607"/>
                  </a:lnTo>
                  <a:lnTo>
                    <a:pt x="470" y="1632"/>
                  </a:lnTo>
                  <a:lnTo>
                    <a:pt x="494" y="1655"/>
                  </a:lnTo>
                  <a:lnTo>
                    <a:pt x="517" y="1680"/>
                  </a:lnTo>
                  <a:lnTo>
                    <a:pt x="543" y="1702"/>
                  </a:lnTo>
                  <a:lnTo>
                    <a:pt x="567" y="1726"/>
                  </a:lnTo>
                  <a:lnTo>
                    <a:pt x="593" y="1747"/>
                  </a:lnTo>
                  <a:lnTo>
                    <a:pt x="619" y="1769"/>
                  </a:lnTo>
                  <a:lnTo>
                    <a:pt x="645" y="1791"/>
                  </a:lnTo>
                  <a:lnTo>
                    <a:pt x="672" y="1811"/>
                  </a:lnTo>
                  <a:lnTo>
                    <a:pt x="699" y="1833"/>
                  </a:lnTo>
                  <a:lnTo>
                    <a:pt x="727" y="1852"/>
                  </a:lnTo>
                  <a:lnTo>
                    <a:pt x="755" y="1872"/>
                  </a:lnTo>
                  <a:lnTo>
                    <a:pt x="784" y="1892"/>
                  </a:lnTo>
                  <a:lnTo>
                    <a:pt x="813" y="1910"/>
                  </a:lnTo>
                  <a:lnTo>
                    <a:pt x="841" y="1929"/>
                  </a:lnTo>
                  <a:lnTo>
                    <a:pt x="871" y="1947"/>
                  </a:lnTo>
                  <a:lnTo>
                    <a:pt x="902" y="1964"/>
                  </a:lnTo>
                  <a:lnTo>
                    <a:pt x="932" y="1982"/>
                  </a:lnTo>
                  <a:lnTo>
                    <a:pt x="948" y="1954"/>
                  </a:lnTo>
                  <a:lnTo>
                    <a:pt x="917" y="1937"/>
                  </a:lnTo>
                  <a:lnTo>
                    <a:pt x="888" y="1919"/>
                  </a:lnTo>
                  <a:lnTo>
                    <a:pt x="859" y="1902"/>
                  </a:lnTo>
                  <a:lnTo>
                    <a:pt x="830" y="1884"/>
                  </a:lnTo>
                  <a:lnTo>
                    <a:pt x="801" y="1865"/>
                  </a:lnTo>
                  <a:lnTo>
                    <a:pt x="774" y="1846"/>
                  </a:lnTo>
                  <a:lnTo>
                    <a:pt x="746" y="1827"/>
                  </a:lnTo>
                  <a:lnTo>
                    <a:pt x="719" y="1806"/>
                  </a:lnTo>
                  <a:lnTo>
                    <a:pt x="692" y="1787"/>
                  </a:lnTo>
                  <a:lnTo>
                    <a:pt x="666" y="1765"/>
                  </a:lnTo>
                  <a:lnTo>
                    <a:pt x="639" y="1745"/>
                  </a:lnTo>
                  <a:lnTo>
                    <a:pt x="613" y="1724"/>
                  </a:lnTo>
                  <a:lnTo>
                    <a:pt x="589" y="1701"/>
                  </a:lnTo>
                  <a:lnTo>
                    <a:pt x="564" y="1679"/>
                  </a:lnTo>
                  <a:lnTo>
                    <a:pt x="540" y="1656"/>
                  </a:lnTo>
                  <a:lnTo>
                    <a:pt x="516" y="1633"/>
                  </a:lnTo>
                  <a:lnTo>
                    <a:pt x="493" y="1609"/>
                  </a:lnTo>
                  <a:lnTo>
                    <a:pt x="470" y="1586"/>
                  </a:lnTo>
                  <a:lnTo>
                    <a:pt x="448" y="1561"/>
                  </a:lnTo>
                  <a:lnTo>
                    <a:pt x="426" y="1536"/>
                  </a:lnTo>
                  <a:lnTo>
                    <a:pt x="405" y="1510"/>
                  </a:lnTo>
                  <a:lnTo>
                    <a:pt x="384" y="1485"/>
                  </a:lnTo>
                  <a:lnTo>
                    <a:pt x="364" y="1459"/>
                  </a:lnTo>
                  <a:lnTo>
                    <a:pt x="345" y="1432"/>
                  </a:lnTo>
                  <a:lnTo>
                    <a:pt x="325" y="1405"/>
                  </a:lnTo>
                  <a:lnTo>
                    <a:pt x="307" y="1378"/>
                  </a:lnTo>
                  <a:lnTo>
                    <a:pt x="288" y="1350"/>
                  </a:lnTo>
                  <a:lnTo>
                    <a:pt x="271" y="1322"/>
                  </a:lnTo>
                  <a:lnTo>
                    <a:pt x="255" y="1293"/>
                  </a:lnTo>
                  <a:lnTo>
                    <a:pt x="238" y="1264"/>
                  </a:lnTo>
                  <a:lnTo>
                    <a:pt x="222" y="1234"/>
                  </a:lnTo>
                  <a:lnTo>
                    <a:pt x="207" y="1204"/>
                  </a:lnTo>
                  <a:lnTo>
                    <a:pt x="192" y="1174"/>
                  </a:lnTo>
                  <a:lnTo>
                    <a:pt x="178" y="1143"/>
                  </a:lnTo>
                  <a:lnTo>
                    <a:pt x="165" y="1112"/>
                  </a:lnTo>
                  <a:lnTo>
                    <a:pt x="151" y="1080"/>
                  </a:lnTo>
                  <a:lnTo>
                    <a:pt x="139" y="1047"/>
                  </a:lnTo>
                  <a:lnTo>
                    <a:pt x="128" y="1015"/>
                  </a:lnTo>
                  <a:lnTo>
                    <a:pt x="117" y="982"/>
                  </a:lnTo>
                  <a:lnTo>
                    <a:pt x="106" y="948"/>
                  </a:lnTo>
                  <a:lnTo>
                    <a:pt x="97" y="914"/>
                  </a:lnTo>
                  <a:lnTo>
                    <a:pt x="88" y="880"/>
                  </a:lnTo>
                  <a:lnTo>
                    <a:pt x="79" y="844"/>
                  </a:lnTo>
                  <a:lnTo>
                    <a:pt x="72" y="810"/>
                  </a:lnTo>
                  <a:lnTo>
                    <a:pt x="65" y="774"/>
                  </a:lnTo>
                  <a:lnTo>
                    <a:pt x="58" y="737"/>
                  </a:lnTo>
                  <a:lnTo>
                    <a:pt x="52" y="700"/>
                  </a:lnTo>
                  <a:lnTo>
                    <a:pt x="47" y="663"/>
                  </a:lnTo>
                  <a:lnTo>
                    <a:pt x="43" y="626"/>
                  </a:lnTo>
                  <a:lnTo>
                    <a:pt x="40" y="587"/>
                  </a:lnTo>
                  <a:lnTo>
                    <a:pt x="37" y="549"/>
                  </a:lnTo>
                  <a:lnTo>
                    <a:pt x="35" y="510"/>
                  </a:lnTo>
                  <a:lnTo>
                    <a:pt x="33" y="471"/>
                  </a:lnTo>
                  <a:lnTo>
                    <a:pt x="33" y="430"/>
                  </a:lnTo>
                  <a:lnTo>
                    <a:pt x="33" y="390"/>
                  </a:lnTo>
                  <a:lnTo>
                    <a:pt x="34" y="350"/>
                  </a:lnTo>
                  <a:lnTo>
                    <a:pt x="35" y="308"/>
                  </a:lnTo>
                  <a:lnTo>
                    <a:pt x="37" y="266"/>
                  </a:lnTo>
                  <a:lnTo>
                    <a:pt x="40" y="224"/>
                  </a:lnTo>
                  <a:lnTo>
                    <a:pt x="44" y="181"/>
                  </a:lnTo>
                  <a:lnTo>
                    <a:pt x="49" y="138"/>
                  </a:lnTo>
                  <a:lnTo>
                    <a:pt x="54" y="95"/>
                  </a:lnTo>
                  <a:lnTo>
                    <a:pt x="62" y="50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59C5E453-6C98-40E7-8226-6B2DA666C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" y="1846"/>
              <a:ext cx="425" cy="363"/>
            </a:xfrm>
            <a:custGeom>
              <a:avLst/>
              <a:gdLst>
                <a:gd name="T0" fmla="*/ 1658 w 1698"/>
                <a:gd name="T1" fmla="*/ 1 h 1454"/>
                <a:gd name="T2" fmla="*/ 1550 w 1698"/>
                <a:gd name="T3" fmla="*/ 9 h 1454"/>
                <a:gd name="T4" fmla="*/ 1444 w 1698"/>
                <a:gd name="T5" fmla="*/ 24 h 1454"/>
                <a:gd name="T6" fmla="*/ 1339 w 1698"/>
                <a:gd name="T7" fmla="*/ 45 h 1454"/>
                <a:gd name="T8" fmla="*/ 1235 w 1698"/>
                <a:gd name="T9" fmla="*/ 75 h 1454"/>
                <a:gd name="T10" fmla="*/ 1133 w 1698"/>
                <a:gd name="T11" fmla="*/ 111 h 1454"/>
                <a:gd name="T12" fmla="*/ 1033 w 1698"/>
                <a:gd name="T13" fmla="*/ 153 h 1454"/>
                <a:gd name="T14" fmla="*/ 936 w 1698"/>
                <a:gd name="T15" fmla="*/ 202 h 1454"/>
                <a:gd name="T16" fmla="*/ 841 w 1698"/>
                <a:gd name="T17" fmla="*/ 257 h 1454"/>
                <a:gd name="T18" fmla="*/ 749 w 1698"/>
                <a:gd name="T19" fmla="*/ 319 h 1454"/>
                <a:gd name="T20" fmla="*/ 661 w 1698"/>
                <a:gd name="T21" fmla="*/ 385 h 1454"/>
                <a:gd name="T22" fmla="*/ 576 w 1698"/>
                <a:gd name="T23" fmla="*/ 457 h 1454"/>
                <a:gd name="T24" fmla="*/ 496 w 1698"/>
                <a:gd name="T25" fmla="*/ 536 h 1454"/>
                <a:gd name="T26" fmla="*/ 419 w 1698"/>
                <a:gd name="T27" fmla="*/ 619 h 1454"/>
                <a:gd name="T28" fmla="*/ 346 w 1698"/>
                <a:gd name="T29" fmla="*/ 707 h 1454"/>
                <a:gd name="T30" fmla="*/ 280 w 1698"/>
                <a:gd name="T31" fmla="*/ 800 h 1454"/>
                <a:gd name="T32" fmla="*/ 219 w 1698"/>
                <a:gd name="T33" fmla="*/ 897 h 1454"/>
                <a:gd name="T34" fmla="*/ 162 w 1698"/>
                <a:gd name="T35" fmla="*/ 999 h 1454"/>
                <a:gd name="T36" fmla="*/ 112 w 1698"/>
                <a:gd name="T37" fmla="*/ 1105 h 1454"/>
                <a:gd name="T38" fmla="*/ 67 w 1698"/>
                <a:gd name="T39" fmla="*/ 1215 h 1454"/>
                <a:gd name="T40" fmla="*/ 31 w 1698"/>
                <a:gd name="T41" fmla="*/ 1329 h 1454"/>
                <a:gd name="T42" fmla="*/ 0 w 1698"/>
                <a:gd name="T43" fmla="*/ 1447 h 1454"/>
                <a:gd name="T44" fmla="*/ 50 w 1698"/>
                <a:gd name="T45" fmla="*/ 1376 h 1454"/>
                <a:gd name="T46" fmla="*/ 85 w 1698"/>
                <a:gd name="T47" fmla="*/ 1263 h 1454"/>
                <a:gd name="T48" fmla="*/ 127 w 1698"/>
                <a:gd name="T49" fmla="*/ 1154 h 1454"/>
                <a:gd name="T50" fmla="*/ 174 w 1698"/>
                <a:gd name="T51" fmla="*/ 1048 h 1454"/>
                <a:gd name="T52" fmla="*/ 227 w 1698"/>
                <a:gd name="T53" fmla="*/ 946 h 1454"/>
                <a:gd name="T54" fmla="*/ 286 w 1698"/>
                <a:gd name="T55" fmla="*/ 849 h 1454"/>
                <a:gd name="T56" fmla="*/ 350 w 1698"/>
                <a:gd name="T57" fmla="*/ 756 h 1454"/>
                <a:gd name="T58" fmla="*/ 419 w 1698"/>
                <a:gd name="T59" fmla="*/ 667 h 1454"/>
                <a:gd name="T60" fmla="*/ 493 w 1698"/>
                <a:gd name="T61" fmla="*/ 585 h 1454"/>
                <a:gd name="T62" fmla="*/ 570 w 1698"/>
                <a:gd name="T63" fmla="*/ 506 h 1454"/>
                <a:gd name="T64" fmla="*/ 653 w 1698"/>
                <a:gd name="T65" fmla="*/ 433 h 1454"/>
                <a:gd name="T66" fmla="*/ 739 w 1698"/>
                <a:gd name="T67" fmla="*/ 366 h 1454"/>
                <a:gd name="T68" fmla="*/ 828 w 1698"/>
                <a:gd name="T69" fmla="*/ 303 h 1454"/>
                <a:gd name="T70" fmla="*/ 920 w 1698"/>
                <a:gd name="T71" fmla="*/ 247 h 1454"/>
                <a:gd name="T72" fmla="*/ 1015 w 1698"/>
                <a:gd name="T73" fmla="*/ 197 h 1454"/>
                <a:gd name="T74" fmla="*/ 1112 w 1698"/>
                <a:gd name="T75" fmla="*/ 153 h 1454"/>
                <a:gd name="T76" fmla="*/ 1211 w 1698"/>
                <a:gd name="T77" fmla="*/ 116 h 1454"/>
                <a:gd name="T78" fmla="*/ 1312 w 1698"/>
                <a:gd name="T79" fmla="*/ 85 h 1454"/>
                <a:gd name="T80" fmla="*/ 1415 w 1698"/>
                <a:gd name="T81" fmla="*/ 62 h 1454"/>
                <a:gd name="T82" fmla="*/ 1519 w 1698"/>
                <a:gd name="T83" fmla="*/ 44 h 1454"/>
                <a:gd name="T84" fmla="*/ 1623 w 1698"/>
                <a:gd name="T85" fmla="*/ 35 h 1454"/>
                <a:gd name="T86" fmla="*/ 1689 w 1698"/>
                <a:gd name="T87" fmla="*/ 32 h 1454"/>
                <a:gd name="T88" fmla="*/ 1693 w 1698"/>
                <a:gd name="T89" fmla="*/ 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98" h="1454">
                  <a:moveTo>
                    <a:pt x="1698" y="1"/>
                  </a:moveTo>
                  <a:lnTo>
                    <a:pt x="1693" y="0"/>
                  </a:lnTo>
                  <a:lnTo>
                    <a:pt x="1658" y="1"/>
                  </a:lnTo>
                  <a:lnTo>
                    <a:pt x="1622" y="2"/>
                  </a:lnTo>
                  <a:lnTo>
                    <a:pt x="1586" y="5"/>
                  </a:lnTo>
                  <a:lnTo>
                    <a:pt x="1550" y="9"/>
                  </a:lnTo>
                  <a:lnTo>
                    <a:pt x="1515" y="13"/>
                  </a:lnTo>
                  <a:lnTo>
                    <a:pt x="1479" y="18"/>
                  </a:lnTo>
                  <a:lnTo>
                    <a:pt x="1444" y="24"/>
                  </a:lnTo>
                  <a:lnTo>
                    <a:pt x="1409" y="30"/>
                  </a:lnTo>
                  <a:lnTo>
                    <a:pt x="1374" y="37"/>
                  </a:lnTo>
                  <a:lnTo>
                    <a:pt x="1339" y="45"/>
                  </a:lnTo>
                  <a:lnTo>
                    <a:pt x="1304" y="54"/>
                  </a:lnTo>
                  <a:lnTo>
                    <a:pt x="1269" y="64"/>
                  </a:lnTo>
                  <a:lnTo>
                    <a:pt x="1235" y="75"/>
                  </a:lnTo>
                  <a:lnTo>
                    <a:pt x="1201" y="86"/>
                  </a:lnTo>
                  <a:lnTo>
                    <a:pt x="1167" y="97"/>
                  </a:lnTo>
                  <a:lnTo>
                    <a:pt x="1133" y="111"/>
                  </a:lnTo>
                  <a:lnTo>
                    <a:pt x="1100" y="124"/>
                  </a:lnTo>
                  <a:lnTo>
                    <a:pt x="1066" y="138"/>
                  </a:lnTo>
                  <a:lnTo>
                    <a:pt x="1033" y="153"/>
                  </a:lnTo>
                  <a:lnTo>
                    <a:pt x="1001" y="169"/>
                  </a:lnTo>
                  <a:lnTo>
                    <a:pt x="968" y="185"/>
                  </a:lnTo>
                  <a:lnTo>
                    <a:pt x="936" y="202"/>
                  </a:lnTo>
                  <a:lnTo>
                    <a:pt x="903" y="220"/>
                  </a:lnTo>
                  <a:lnTo>
                    <a:pt x="872" y="238"/>
                  </a:lnTo>
                  <a:lnTo>
                    <a:pt x="841" y="257"/>
                  </a:lnTo>
                  <a:lnTo>
                    <a:pt x="810" y="277"/>
                  </a:lnTo>
                  <a:lnTo>
                    <a:pt x="780" y="297"/>
                  </a:lnTo>
                  <a:lnTo>
                    <a:pt x="749" y="319"/>
                  </a:lnTo>
                  <a:lnTo>
                    <a:pt x="719" y="340"/>
                  </a:lnTo>
                  <a:lnTo>
                    <a:pt x="690" y="362"/>
                  </a:lnTo>
                  <a:lnTo>
                    <a:pt x="661" y="385"/>
                  </a:lnTo>
                  <a:lnTo>
                    <a:pt x="633" y="408"/>
                  </a:lnTo>
                  <a:lnTo>
                    <a:pt x="604" y="433"/>
                  </a:lnTo>
                  <a:lnTo>
                    <a:pt x="576" y="457"/>
                  </a:lnTo>
                  <a:lnTo>
                    <a:pt x="549" y="483"/>
                  </a:lnTo>
                  <a:lnTo>
                    <a:pt x="522" y="509"/>
                  </a:lnTo>
                  <a:lnTo>
                    <a:pt x="496" y="536"/>
                  </a:lnTo>
                  <a:lnTo>
                    <a:pt x="469" y="562"/>
                  </a:lnTo>
                  <a:lnTo>
                    <a:pt x="444" y="590"/>
                  </a:lnTo>
                  <a:lnTo>
                    <a:pt x="419" y="619"/>
                  </a:lnTo>
                  <a:lnTo>
                    <a:pt x="394" y="647"/>
                  </a:lnTo>
                  <a:lnTo>
                    <a:pt x="370" y="677"/>
                  </a:lnTo>
                  <a:lnTo>
                    <a:pt x="346" y="707"/>
                  </a:lnTo>
                  <a:lnTo>
                    <a:pt x="324" y="737"/>
                  </a:lnTo>
                  <a:lnTo>
                    <a:pt x="301" y="768"/>
                  </a:lnTo>
                  <a:lnTo>
                    <a:pt x="280" y="800"/>
                  </a:lnTo>
                  <a:lnTo>
                    <a:pt x="259" y="832"/>
                  </a:lnTo>
                  <a:lnTo>
                    <a:pt x="238" y="864"/>
                  </a:lnTo>
                  <a:lnTo>
                    <a:pt x="219" y="897"/>
                  </a:lnTo>
                  <a:lnTo>
                    <a:pt x="199" y="931"/>
                  </a:lnTo>
                  <a:lnTo>
                    <a:pt x="180" y="964"/>
                  </a:lnTo>
                  <a:lnTo>
                    <a:pt x="162" y="999"/>
                  </a:lnTo>
                  <a:lnTo>
                    <a:pt x="145" y="1034"/>
                  </a:lnTo>
                  <a:lnTo>
                    <a:pt x="128" y="1069"/>
                  </a:lnTo>
                  <a:lnTo>
                    <a:pt x="112" y="1105"/>
                  </a:lnTo>
                  <a:lnTo>
                    <a:pt x="97" y="1142"/>
                  </a:lnTo>
                  <a:lnTo>
                    <a:pt x="82" y="1178"/>
                  </a:lnTo>
                  <a:lnTo>
                    <a:pt x="67" y="1215"/>
                  </a:lnTo>
                  <a:lnTo>
                    <a:pt x="54" y="1253"/>
                  </a:lnTo>
                  <a:lnTo>
                    <a:pt x="42" y="1291"/>
                  </a:lnTo>
                  <a:lnTo>
                    <a:pt x="31" y="1329"/>
                  </a:lnTo>
                  <a:lnTo>
                    <a:pt x="19" y="1368"/>
                  </a:lnTo>
                  <a:lnTo>
                    <a:pt x="9" y="1407"/>
                  </a:lnTo>
                  <a:lnTo>
                    <a:pt x="0" y="1447"/>
                  </a:lnTo>
                  <a:lnTo>
                    <a:pt x="31" y="1454"/>
                  </a:lnTo>
                  <a:lnTo>
                    <a:pt x="40" y="1414"/>
                  </a:lnTo>
                  <a:lnTo>
                    <a:pt x="50" y="1376"/>
                  </a:lnTo>
                  <a:lnTo>
                    <a:pt x="61" y="1338"/>
                  </a:lnTo>
                  <a:lnTo>
                    <a:pt x="73" y="1300"/>
                  </a:lnTo>
                  <a:lnTo>
                    <a:pt x="85" y="1263"/>
                  </a:lnTo>
                  <a:lnTo>
                    <a:pt x="98" y="1226"/>
                  </a:lnTo>
                  <a:lnTo>
                    <a:pt x="111" y="1190"/>
                  </a:lnTo>
                  <a:lnTo>
                    <a:pt x="127" y="1154"/>
                  </a:lnTo>
                  <a:lnTo>
                    <a:pt x="141" y="1118"/>
                  </a:lnTo>
                  <a:lnTo>
                    <a:pt x="157" y="1083"/>
                  </a:lnTo>
                  <a:lnTo>
                    <a:pt x="174" y="1048"/>
                  </a:lnTo>
                  <a:lnTo>
                    <a:pt x="191" y="1013"/>
                  </a:lnTo>
                  <a:lnTo>
                    <a:pt x="208" y="980"/>
                  </a:lnTo>
                  <a:lnTo>
                    <a:pt x="227" y="946"/>
                  </a:lnTo>
                  <a:lnTo>
                    <a:pt x="246" y="913"/>
                  </a:lnTo>
                  <a:lnTo>
                    <a:pt x="266" y="881"/>
                  </a:lnTo>
                  <a:lnTo>
                    <a:pt x="286" y="849"/>
                  </a:lnTo>
                  <a:lnTo>
                    <a:pt x="307" y="817"/>
                  </a:lnTo>
                  <a:lnTo>
                    <a:pt x="328" y="787"/>
                  </a:lnTo>
                  <a:lnTo>
                    <a:pt x="350" y="756"/>
                  </a:lnTo>
                  <a:lnTo>
                    <a:pt x="372" y="727"/>
                  </a:lnTo>
                  <a:lnTo>
                    <a:pt x="396" y="697"/>
                  </a:lnTo>
                  <a:lnTo>
                    <a:pt x="419" y="667"/>
                  </a:lnTo>
                  <a:lnTo>
                    <a:pt x="444" y="640"/>
                  </a:lnTo>
                  <a:lnTo>
                    <a:pt x="468" y="611"/>
                  </a:lnTo>
                  <a:lnTo>
                    <a:pt x="493" y="585"/>
                  </a:lnTo>
                  <a:lnTo>
                    <a:pt x="518" y="558"/>
                  </a:lnTo>
                  <a:lnTo>
                    <a:pt x="545" y="532"/>
                  </a:lnTo>
                  <a:lnTo>
                    <a:pt x="570" y="506"/>
                  </a:lnTo>
                  <a:lnTo>
                    <a:pt x="598" y="481"/>
                  </a:lnTo>
                  <a:lnTo>
                    <a:pt x="625" y="457"/>
                  </a:lnTo>
                  <a:lnTo>
                    <a:pt x="653" y="433"/>
                  </a:lnTo>
                  <a:lnTo>
                    <a:pt x="681" y="410"/>
                  </a:lnTo>
                  <a:lnTo>
                    <a:pt x="709" y="387"/>
                  </a:lnTo>
                  <a:lnTo>
                    <a:pt x="739" y="366"/>
                  </a:lnTo>
                  <a:lnTo>
                    <a:pt x="768" y="344"/>
                  </a:lnTo>
                  <a:lnTo>
                    <a:pt x="797" y="324"/>
                  </a:lnTo>
                  <a:lnTo>
                    <a:pt x="828" y="303"/>
                  </a:lnTo>
                  <a:lnTo>
                    <a:pt x="857" y="284"/>
                  </a:lnTo>
                  <a:lnTo>
                    <a:pt x="889" y="266"/>
                  </a:lnTo>
                  <a:lnTo>
                    <a:pt x="920" y="247"/>
                  </a:lnTo>
                  <a:lnTo>
                    <a:pt x="951" y="230"/>
                  </a:lnTo>
                  <a:lnTo>
                    <a:pt x="982" y="214"/>
                  </a:lnTo>
                  <a:lnTo>
                    <a:pt x="1015" y="197"/>
                  </a:lnTo>
                  <a:lnTo>
                    <a:pt x="1047" y="182"/>
                  </a:lnTo>
                  <a:lnTo>
                    <a:pt x="1079" y="168"/>
                  </a:lnTo>
                  <a:lnTo>
                    <a:pt x="1112" y="153"/>
                  </a:lnTo>
                  <a:lnTo>
                    <a:pt x="1145" y="140"/>
                  </a:lnTo>
                  <a:lnTo>
                    <a:pt x="1177" y="128"/>
                  </a:lnTo>
                  <a:lnTo>
                    <a:pt x="1211" y="116"/>
                  </a:lnTo>
                  <a:lnTo>
                    <a:pt x="1245" y="105"/>
                  </a:lnTo>
                  <a:lnTo>
                    <a:pt x="1279" y="95"/>
                  </a:lnTo>
                  <a:lnTo>
                    <a:pt x="1312" y="85"/>
                  </a:lnTo>
                  <a:lnTo>
                    <a:pt x="1346" y="77"/>
                  </a:lnTo>
                  <a:lnTo>
                    <a:pt x="1381" y="69"/>
                  </a:lnTo>
                  <a:lnTo>
                    <a:pt x="1415" y="62"/>
                  </a:lnTo>
                  <a:lnTo>
                    <a:pt x="1449" y="55"/>
                  </a:lnTo>
                  <a:lnTo>
                    <a:pt x="1484" y="49"/>
                  </a:lnTo>
                  <a:lnTo>
                    <a:pt x="1519" y="44"/>
                  </a:lnTo>
                  <a:lnTo>
                    <a:pt x="1553" y="40"/>
                  </a:lnTo>
                  <a:lnTo>
                    <a:pt x="1588" y="37"/>
                  </a:lnTo>
                  <a:lnTo>
                    <a:pt x="1623" y="35"/>
                  </a:lnTo>
                  <a:lnTo>
                    <a:pt x="1659" y="33"/>
                  </a:lnTo>
                  <a:lnTo>
                    <a:pt x="1693" y="32"/>
                  </a:lnTo>
                  <a:lnTo>
                    <a:pt x="1689" y="32"/>
                  </a:lnTo>
                  <a:lnTo>
                    <a:pt x="1698" y="1"/>
                  </a:lnTo>
                  <a:lnTo>
                    <a:pt x="1695" y="0"/>
                  </a:lnTo>
                  <a:lnTo>
                    <a:pt x="1693" y="0"/>
                  </a:lnTo>
                  <a:lnTo>
                    <a:pt x="16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F475BC69-19A5-42A9-8F83-CC555B916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1846"/>
              <a:ext cx="103" cy="36"/>
            </a:xfrm>
            <a:custGeom>
              <a:avLst/>
              <a:gdLst>
                <a:gd name="T0" fmla="*/ 415 w 415"/>
                <a:gd name="T1" fmla="*/ 113 h 143"/>
                <a:gd name="T2" fmla="*/ 415 w 415"/>
                <a:gd name="T3" fmla="*/ 113 h 143"/>
                <a:gd name="T4" fmla="*/ 9 w 415"/>
                <a:gd name="T5" fmla="*/ 0 h 143"/>
                <a:gd name="T6" fmla="*/ 0 w 415"/>
                <a:gd name="T7" fmla="*/ 31 h 143"/>
                <a:gd name="T8" fmla="*/ 406 w 415"/>
                <a:gd name="T9" fmla="*/ 143 h 143"/>
                <a:gd name="T10" fmla="*/ 407 w 415"/>
                <a:gd name="T11" fmla="*/ 143 h 143"/>
                <a:gd name="T12" fmla="*/ 406 w 415"/>
                <a:gd name="T13" fmla="*/ 143 h 143"/>
                <a:gd name="T14" fmla="*/ 407 w 415"/>
                <a:gd name="T15" fmla="*/ 143 h 143"/>
                <a:gd name="T16" fmla="*/ 407 w 415"/>
                <a:gd name="T17" fmla="*/ 143 h 143"/>
                <a:gd name="T18" fmla="*/ 415 w 415"/>
                <a:gd name="T19" fmla="*/ 11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5" h="143">
                  <a:moveTo>
                    <a:pt x="415" y="113"/>
                  </a:moveTo>
                  <a:lnTo>
                    <a:pt x="415" y="113"/>
                  </a:lnTo>
                  <a:lnTo>
                    <a:pt x="9" y="0"/>
                  </a:lnTo>
                  <a:lnTo>
                    <a:pt x="0" y="31"/>
                  </a:lnTo>
                  <a:lnTo>
                    <a:pt x="406" y="143"/>
                  </a:lnTo>
                  <a:lnTo>
                    <a:pt x="407" y="143"/>
                  </a:lnTo>
                  <a:lnTo>
                    <a:pt x="406" y="143"/>
                  </a:lnTo>
                  <a:lnTo>
                    <a:pt x="407" y="143"/>
                  </a:lnTo>
                  <a:lnTo>
                    <a:pt x="407" y="143"/>
                  </a:lnTo>
                  <a:lnTo>
                    <a:pt x="415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1E3B11CF-4B57-42D4-B0E6-B3ED2EF15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1874"/>
              <a:ext cx="269" cy="135"/>
            </a:xfrm>
            <a:custGeom>
              <a:avLst/>
              <a:gdLst>
                <a:gd name="T0" fmla="*/ 1073 w 1073"/>
                <a:gd name="T1" fmla="*/ 516 h 539"/>
                <a:gd name="T2" fmla="*/ 1073 w 1073"/>
                <a:gd name="T3" fmla="*/ 515 h 539"/>
                <a:gd name="T4" fmla="*/ 1046 w 1073"/>
                <a:gd name="T5" fmla="*/ 492 h 539"/>
                <a:gd name="T6" fmla="*/ 1018 w 1073"/>
                <a:gd name="T7" fmla="*/ 470 h 539"/>
                <a:gd name="T8" fmla="*/ 989 w 1073"/>
                <a:gd name="T9" fmla="*/ 448 h 539"/>
                <a:gd name="T10" fmla="*/ 961 w 1073"/>
                <a:gd name="T11" fmla="*/ 427 h 539"/>
                <a:gd name="T12" fmla="*/ 931 w 1073"/>
                <a:gd name="T13" fmla="*/ 406 h 539"/>
                <a:gd name="T14" fmla="*/ 903 w 1073"/>
                <a:gd name="T15" fmla="*/ 385 h 539"/>
                <a:gd name="T16" fmla="*/ 872 w 1073"/>
                <a:gd name="T17" fmla="*/ 365 h 539"/>
                <a:gd name="T18" fmla="*/ 842 w 1073"/>
                <a:gd name="T19" fmla="*/ 345 h 539"/>
                <a:gd name="T20" fmla="*/ 811 w 1073"/>
                <a:gd name="T21" fmla="*/ 327 h 539"/>
                <a:gd name="T22" fmla="*/ 780 w 1073"/>
                <a:gd name="T23" fmla="*/ 308 h 539"/>
                <a:gd name="T24" fmla="*/ 748 w 1073"/>
                <a:gd name="T25" fmla="*/ 289 h 539"/>
                <a:gd name="T26" fmla="*/ 717 w 1073"/>
                <a:gd name="T27" fmla="*/ 272 h 539"/>
                <a:gd name="T28" fmla="*/ 685 w 1073"/>
                <a:gd name="T29" fmla="*/ 255 h 539"/>
                <a:gd name="T30" fmla="*/ 652 w 1073"/>
                <a:gd name="T31" fmla="*/ 237 h 539"/>
                <a:gd name="T32" fmla="*/ 619 w 1073"/>
                <a:gd name="T33" fmla="*/ 221 h 539"/>
                <a:gd name="T34" fmla="*/ 586 w 1073"/>
                <a:gd name="T35" fmla="*/ 205 h 539"/>
                <a:gd name="T36" fmla="*/ 518 w 1073"/>
                <a:gd name="T37" fmla="*/ 174 h 539"/>
                <a:gd name="T38" fmla="*/ 449 w 1073"/>
                <a:gd name="T39" fmla="*/ 144 h 539"/>
                <a:gd name="T40" fmla="*/ 378 w 1073"/>
                <a:gd name="T41" fmla="*/ 117 h 539"/>
                <a:gd name="T42" fmla="*/ 307 w 1073"/>
                <a:gd name="T43" fmla="*/ 90 h 539"/>
                <a:gd name="T44" fmla="*/ 234 w 1073"/>
                <a:gd name="T45" fmla="*/ 66 h 539"/>
                <a:gd name="T46" fmla="*/ 160 w 1073"/>
                <a:gd name="T47" fmla="*/ 42 h 539"/>
                <a:gd name="T48" fmla="*/ 84 w 1073"/>
                <a:gd name="T49" fmla="*/ 20 h 539"/>
                <a:gd name="T50" fmla="*/ 8 w 1073"/>
                <a:gd name="T51" fmla="*/ 0 h 539"/>
                <a:gd name="T52" fmla="*/ 0 w 1073"/>
                <a:gd name="T53" fmla="*/ 30 h 539"/>
                <a:gd name="T54" fmla="*/ 76 w 1073"/>
                <a:gd name="T55" fmla="*/ 51 h 539"/>
                <a:gd name="T56" fmla="*/ 150 w 1073"/>
                <a:gd name="T57" fmla="*/ 73 h 539"/>
                <a:gd name="T58" fmla="*/ 224 w 1073"/>
                <a:gd name="T59" fmla="*/ 95 h 539"/>
                <a:gd name="T60" fmla="*/ 296 w 1073"/>
                <a:gd name="T61" fmla="*/ 121 h 539"/>
                <a:gd name="T62" fmla="*/ 367 w 1073"/>
                <a:gd name="T63" fmla="*/ 146 h 539"/>
                <a:gd name="T64" fmla="*/ 437 w 1073"/>
                <a:gd name="T65" fmla="*/ 174 h 539"/>
                <a:gd name="T66" fmla="*/ 505 w 1073"/>
                <a:gd name="T67" fmla="*/ 204 h 539"/>
                <a:gd name="T68" fmla="*/ 572 w 1073"/>
                <a:gd name="T69" fmla="*/ 234 h 539"/>
                <a:gd name="T70" fmla="*/ 605 w 1073"/>
                <a:gd name="T71" fmla="*/ 250 h 539"/>
                <a:gd name="T72" fmla="*/ 637 w 1073"/>
                <a:gd name="T73" fmla="*/ 266 h 539"/>
                <a:gd name="T74" fmla="*/ 670 w 1073"/>
                <a:gd name="T75" fmla="*/ 283 h 539"/>
                <a:gd name="T76" fmla="*/ 701 w 1073"/>
                <a:gd name="T77" fmla="*/ 299 h 539"/>
                <a:gd name="T78" fmla="*/ 733 w 1073"/>
                <a:gd name="T79" fmla="*/ 318 h 539"/>
                <a:gd name="T80" fmla="*/ 764 w 1073"/>
                <a:gd name="T81" fmla="*/ 335 h 539"/>
                <a:gd name="T82" fmla="*/ 794 w 1073"/>
                <a:gd name="T83" fmla="*/ 354 h 539"/>
                <a:gd name="T84" fmla="*/ 825 w 1073"/>
                <a:gd name="T85" fmla="*/ 373 h 539"/>
                <a:gd name="T86" fmla="*/ 855 w 1073"/>
                <a:gd name="T87" fmla="*/ 392 h 539"/>
                <a:gd name="T88" fmla="*/ 884 w 1073"/>
                <a:gd name="T89" fmla="*/ 412 h 539"/>
                <a:gd name="T90" fmla="*/ 913 w 1073"/>
                <a:gd name="T91" fmla="*/ 432 h 539"/>
                <a:gd name="T92" fmla="*/ 941 w 1073"/>
                <a:gd name="T93" fmla="*/ 452 h 539"/>
                <a:gd name="T94" fmla="*/ 970 w 1073"/>
                <a:gd name="T95" fmla="*/ 474 h 539"/>
                <a:gd name="T96" fmla="*/ 998 w 1073"/>
                <a:gd name="T97" fmla="*/ 495 h 539"/>
                <a:gd name="T98" fmla="*/ 1025 w 1073"/>
                <a:gd name="T99" fmla="*/ 517 h 539"/>
                <a:gd name="T100" fmla="*/ 1053 w 1073"/>
                <a:gd name="T101" fmla="*/ 539 h 539"/>
                <a:gd name="T102" fmla="*/ 1052 w 1073"/>
                <a:gd name="T103" fmla="*/ 539 h 539"/>
                <a:gd name="T104" fmla="*/ 1073 w 1073"/>
                <a:gd name="T105" fmla="*/ 516 h 539"/>
                <a:gd name="T106" fmla="*/ 1073 w 1073"/>
                <a:gd name="T107" fmla="*/ 516 h 539"/>
                <a:gd name="T108" fmla="*/ 1073 w 1073"/>
                <a:gd name="T109" fmla="*/ 515 h 539"/>
                <a:gd name="T110" fmla="*/ 1073 w 1073"/>
                <a:gd name="T111" fmla="*/ 516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3" h="539">
                  <a:moveTo>
                    <a:pt x="1073" y="516"/>
                  </a:moveTo>
                  <a:lnTo>
                    <a:pt x="1073" y="515"/>
                  </a:lnTo>
                  <a:lnTo>
                    <a:pt x="1046" y="492"/>
                  </a:lnTo>
                  <a:lnTo>
                    <a:pt x="1018" y="470"/>
                  </a:lnTo>
                  <a:lnTo>
                    <a:pt x="989" y="448"/>
                  </a:lnTo>
                  <a:lnTo>
                    <a:pt x="961" y="427"/>
                  </a:lnTo>
                  <a:lnTo>
                    <a:pt x="931" y="406"/>
                  </a:lnTo>
                  <a:lnTo>
                    <a:pt x="903" y="385"/>
                  </a:lnTo>
                  <a:lnTo>
                    <a:pt x="872" y="365"/>
                  </a:lnTo>
                  <a:lnTo>
                    <a:pt x="842" y="345"/>
                  </a:lnTo>
                  <a:lnTo>
                    <a:pt x="811" y="327"/>
                  </a:lnTo>
                  <a:lnTo>
                    <a:pt x="780" y="308"/>
                  </a:lnTo>
                  <a:lnTo>
                    <a:pt x="748" y="289"/>
                  </a:lnTo>
                  <a:lnTo>
                    <a:pt x="717" y="272"/>
                  </a:lnTo>
                  <a:lnTo>
                    <a:pt x="685" y="255"/>
                  </a:lnTo>
                  <a:lnTo>
                    <a:pt x="652" y="237"/>
                  </a:lnTo>
                  <a:lnTo>
                    <a:pt x="619" y="221"/>
                  </a:lnTo>
                  <a:lnTo>
                    <a:pt x="586" y="205"/>
                  </a:lnTo>
                  <a:lnTo>
                    <a:pt x="518" y="174"/>
                  </a:lnTo>
                  <a:lnTo>
                    <a:pt x="449" y="144"/>
                  </a:lnTo>
                  <a:lnTo>
                    <a:pt x="378" y="117"/>
                  </a:lnTo>
                  <a:lnTo>
                    <a:pt x="307" y="90"/>
                  </a:lnTo>
                  <a:lnTo>
                    <a:pt x="234" y="66"/>
                  </a:lnTo>
                  <a:lnTo>
                    <a:pt x="160" y="42"/>
                  </a:lnTo>
                  <a:lnTo>
                    <a:pt x="84" y="20"/>
                  </a:lnTo>
                  <a:lnTo>
                    <a:pt x="8" y="0"/>
                  </a:lnTo>
                  <a:lnTo>
                    <a:pt x="0" y="30"/>
                  </a:lnTo>
                  <a:lnTo>
                    <a:pt x="76" y="51"/>
                  </a:lnTo>
                  <a:lnTo>
                    <a:pt x="150" y="73"/>
                  </a:lnTo>
                  <a:lnTo>
                    <a:pt x="224" y="95"/>
                  </a:lnTo>
                  <a:lnTo>
                    <a:pt x="296" y="121"/>
                  </a:lnTo>
                  <a:lnTo>
                    <a:pt x="367" y="146"/>
                  </a:lnTo>
                  <a:lnTo>
                    <a:pt x="437" y="174"/>
                  </a:lnTo>
                  <a:lnTo>
                    <a:pt x="505" y="204"/>
                  </a:lnTo>
                  <a:lnTo>
                    <a:pt x="572" y="234"/>
                  </a:lnTo>
                  <a:lnTo>
                    <a:pt x="605" y="250"/>
                  </a:lnTo>
                  <a:lnTo>
                    <a:pt x="637" y="266"/>
                  </a:lnTo>
                  <a:lnTo>
                    <a:pt x="670" y="283"/>
                  </a:lnTo>
                  <a:lnTo>
                    <a:pt x="701" y="299"/>
                  </a:lnTo>
                  <a:lnTo>
                    <a:pt x="733" y="318"/>
                  </a:lnTo>
                  <a:lnTo>
                    <a:pt x="764" y="335"/>
                  </a:lnTo>
                  <a:lnTo>
                    <a:pt x="794" y="354"/>
                  </a:lnTo>
                  <a:lnTo>
                    <a:pt x="825" y="373"/>
                  </a:lnTo>
                  <a:lnTo>
                    <a:pt x="855" y="392"/>
                  </a:lnTo>
                  <a:lnTo>
                    <a:pt x="884" y="412"/>
                  </a:lnTo>
                  <a:lnTo>
                    <a:pt x="913" y="432"/>
                  </a:lnTo>
                  <a:lnTo>
                    <a:pt x="941" y="452"/>
                  </a:lnTo>
                  <a:lnTo>
                    <a:pt x="970" y="474"/>
                  </a:lnTo>
                  <a:lnTo>
                    <a:pt x="998" y="495"/>
                  </a:lnTo>
                  <a:lnTo>
                    <a:pt x="1025" y="517"/>
                  </a:lnTo>
                  <a:lnTo>
                    <a:pt x="1053" y="539"/>
                  </a:lnTo>
                  <a:lnTo>
                    <a:pt x="1052" y="539"/>
                  </a:lnTo>
                  <a:lnTo>
                    <a:pt x="1073" y="516"/>
                  </a:lnTo>
                  <a:lnTo>
                    <a:pt x="1073" y="516"/>
                  </a:lnTo>
                  <a:lnTo>
                    <a:pt x="1073" y="515"/>
                  </a:lnTo>
                  <a:lnTo>
                    <a:pt x="1073" y="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1E60065D-1B4E-4831-B961-5D9A58BF1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2003"/>
              <a:ext cx="126" cy="325"/>
            </a:xfrm>
            <a:custGeom>
              <a:avLst/>
              <a:gdLst>
                <a:gd name="T0" fmla="*/ 494 w 505"/>
                <a:gd name="T1" fmla="*/ 1297 h 1298"/>
                <a:gd name="T2" fmla="*/ 503 w 505"/>
                <a:gd name="T3" fmla="*/ 1198 h 1298"/>
                <a:gd name="T4" fmla="*/ 505 w 505"/>
                <a:gd name="T5" fmla="*/ 1101 h 1298"/>
                <a:gd name="T6" fmla="*/ 502 w 505"/>
                <a:gd name="T7" fmla="*/ 1006 h 1298"/>
                <a:gd name="T8" fmla="*/ 493 w 505"/>
                <a:gd name="T9" fmla="*/ 915 h 1298"/>
                <a:gd name="T10" fmla="*/ 481 w 505"/>
                <a:gd name="T11" fmla="*/ 825 h 1298"/>
                <a:gd name="T12" fmla="*/ 463 w 505"/>
                <a:gd name="T13" fmla="*/ 737 h 1298"/>
                <a:gd name="T14" fmla="*/ 439 w 505"/>
                <a:gd name="T15" fmla="*/ 652 h 1298"/>
                <a:gd name="T16" fmla="*/ 411 w 505"/>
                <a:gd name="T17" fmla="*/ 569 h 1298"/>
                <a:gd name="T18" fmla="*/ 378 w 505"/>
                <a:gd name="T19" fmla="*/ 488 h 1298"/>
                <a:gd name="T20" fmla="*/ 340 w 505"/>
                <a:gd name="T21" fmla="*/ 411 h 1298"/>
                <a:gd name="T22" fmla="*/ 298 w 505"/>
                <a:gd name="T23" fmla="*/ 336 h 1298"/>
                <a:gd name="T24" fmla="*/ 251 w 505"/>
                <a:gd name="T25" fmla="*/ 263 h 1298"/>
                <a:gd name="T26" fmla="*/ 200 w 505"/>
                <a:gd name="T27" fmla="*/ 194 h 1298"/>
                <a:gd name="T28" fmla="*/ 145 w 505"/>
                <a:gd name="T29" fmla="*/ 126 h 1298"/>
                <a:gd name="T30" fmla="*/ 86 w 505"/>
                <a:gd name="T31" fmla="*/ 61 h 1298"/>
                <a:gd name="T32" fmla="*/ 21 w 505"/>
                <a:gd name="T33" fmla="*/ 0 h 1298"/>
                <a:gd name="T34" fmla="*/ 31 w 505"/>
                <a:gd name="T35" fmla="*/ 53 h 1298"/>
                <a:gd name="T36" fmla="*/ 92 w 505"/>
                <a:gd name="T37" fmla="*/ 115 h 1298"/>
                <a:gd name="T38" fmla="*/ 148 w 505"/>
                <a:gd name="T39" fmla="*/ 179 h 1298"/>
                <a:gd name="T40" fmla="*/ 200 w 505"/>
                <a:gd name="T41" fmla="*/ 247 h 1298"/>
                <a:gd name="T42" fmla="*/ 248 w 505"/>
                <a:gd name="T43" fmla="*/ 317 h 1298"/>
                <a:gd name="T44" fmla="*/ 292 w 505"/>
                <a:gd name="T45" fmla="*/ 388 h 1298"/>
                <a:gd name="T46" fmla="*/ 331 w 505"/>
                <a:gd name="T47" fmla="*/ 464 h 1298"/>
                <a:gd name="T48" fmla="*/ 366 w 505"/>
                <a:gd name="T49" fmla="*/ 540 h 1298"/>
                <a:gd name="T50" fmla="*/ 395 w 505"/>
                <a:gd name="T51" fmla="*/ 621 h 1298"/>
                <a:gd name="T52" fmla="*/ 420 w 505"/>
                <a:gd name="T53" fmla="*/ 703 h 1298"/>
                <a:gd name="T54" fmla="*/ 440 w 505"/>
                <a:gd name="T55" fmla="*/ 787 h 1298"/>
                <a:gd name="T56" fmla="*/ 457 w 505"/>
                <a:gd name="T57" fmla="*/ 874 h 1298"/>
                <a:gd name="T58" fmla="*/ 467 w 505"/>
                <a:gd name="T59" fmla="*/ 963 h 1298"/>
                <a:gd name="T60" fmla="*/ 472 w 505"/>
                <a:gd name="T61" fmla="*/ 1054 h 1298"/>
                <a:gd name="T62" fmla="*/ 472 w 505"/>
                <a:gd name="T63" fmla="*/ 1148 h 1298"/>
                <a:gd name="T64" fmla="*/ 467 w 505"/>
                <a:gd name="T65" fmla="*/ 1244 h 1298"/>
                <a:gd name="T66" fmla="*/ 463 w 505"/>
                <a:gd name="T67" fmla="*/ 1293 h 1298"/>
                <a:gd name="T68" fmla="*/ 494 w 505"/>
                <a:gd name="T69" fmla="*/ 1297 h 1298"/>
                <a:gd name="T70" fmla="*/ 494 w 505"/>
                <a:gd name="T71" fmla="*/ 1298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5" h="1298">
                  <a:moveTo>
                    <a:pt x="494" y="1298"/>
                  </a:moveTo>
                  <a:lnTo>
                    <a:pt x="494" y="1297"/>
                  </a:lnTo>
                  <a:lnTo>
                    <a:pt x="500" y="1247"/>
                  </a:lnTo>
                  <a:lnTo>
                    <a:pt x="503" y="1198"/>
                  </a:lnTo>
                  <a:lnTo>
                    <a:pt x="505" y="1149"/>
                  </a:lnTo>
                  <a:lnTo>
                    <a:pt x="505" y="1101"/>
                  </a:lnTo>
                  <a:lnTo>
                    <a:pt x="504" y="1053"/>
                  </a:lnTo>
                  <a:lnTo>
                    <a:pt x="502" y="1006"/>
                  </a:lnTo>
                  <a:lnTo>
                    <a:pt x="498" y="961"/>
                  </a:lnTo>
                  <a:lnTo>
                    <a:pt x="493" y="915"/>
                  </a:lnTo>
                  <a:lnTo>
                    <a:pt x="488" y="869"/>
                  </a:lnTo>
                  <a:lnTo>
                    <a:pt x="481" y="825"/>
                  </a:lnTo>
                  <a:lnTo>
                    <a:pt x="472" y="780"/>
                  </a:lnTo>
                  <a:lnTo>
                    <a:pt x="463" y="737"/>
                  </a:lnTo>
                  <a:lnTo>
                    <a:pt x="451" y="694"/>
                  </a:lnTo>
                  <a:lnTo>
                    <a:pt x="439" y="652"/>
                  </a:lnTo>
                  <a:lnTo>
                    <a:pt x="426" y="610"/>
                  </a:lnTo>
                  <a:lnTo>
                    <a:pt x="411" y="569"/>
                  </a:lnTo>
                  <a:lnTo>
                    <a:pt x="395" y="528"/>
                  </a:lnTo>
                  <a:lnTo>
                    <a:pt x="378" y="488"/>
                  </a:lnTo>
                  <a:lnTo>
                    <a:pt x="359" y="450"/>
                  </a:lnTo>
                  <a:lnTo>
                    <a:pt x="340" y="411"/>
                  </a:lnTo>
                  <a:lnTo>
                    <a:pt x="320" y="373"/>
                  </a:lnTo>
                  <a:lnTo>
                    <a:pt x="298" y="336"/>
                  </a:lnTo>
                  <a:lnTo>
                    <a:pt x="275" y="300"/>
                  </a:lnTo>
                  <a:lnTo>
                    <a:pt x="251" y="263"/>
                  </a:lnTo>
                  <a:lnTo>
                    <a:pt x="227" y="228"/>
                  </a:lnTo>
                  <a:lnTo>
                    <a:pt x="200" y="194"/>
                  </a:lnTo>
                  <a:lnTo>
                    <a:pt x="172" y="159"/>
                  </a:lnTo>
                  <a:lnTo>
                    <a:pt x="145" y="126"/>
                  </a:lnTo>
                  <a:lnTo>
                    <a:pt x="115" y="94"/>
                  </a:lnTo>
                  <a:lnTo>
                    <a:pt x="86" y="61"/>
                  </a:lnTo>
                  <a:lnTo>
                    <a:pt x="54" y="30"/>
                  </a:lnTo>
                  <a:lnTo>
                    <a:pt x="21" y="0"/>
                  </a:lnTo>
                  <a:lnTo>
                    <a:pt x="0" y="23"/>
                  </a:lnTo>
                  <a:lnTo>
                    <a:pt x="31" y="53"/>
                  </a:lnTo>
                  <a:lnTo>
                    <a:pt x="62" y="83"/>
                  </a:lnTo>
                  <a:lnTo>
                    <a:pt x="92" y="115"/>
                  </a:lnTo>
                  <a:lnTo>
                    <a:pt x="120" y="147"/>
                  </a:lnTo>
                  <a:lnTo>
                    <a:pt x="148" y="179"/>
                  </a:lnTo>
                  <a:lnTo>
                    <a:pt x="175" y="213"/>
                  </a:lnTo>
                  <a:lnTo>
                    <a:pt x="200" y="247"/>
                  </a:lnTo>
                  <a:lnTo>
                    <a:pt x="225" y="281"/>
                  </a:lnTo>
                  <a:lnTo>
                    <a:pt x="248" y="317"/>
                  </a:lnTo>
                  <a:lnTo>
                    <a:pt x="271" y="353"/>
                  </a:lnTo>
                  <a:lnTo>
                    <a:pt x="292" y="388"/>
                  </a:lnTo>
                  <a:lnTo>
                    <a:pt x="311" y="426"/>
                  </a:lnTo>
                  <a:lnTo>
                    <a:pt x="331" y="464"/>
                  </a:lnTo>
                  <a:lnTo>
                    <a:pt x="348" y="502"/>
                  </a:lnTo>
                  <a:lnTo>
                    <a:pt x="366" y="540"/>
                  </a:lnTo>
                  <a:lnTo>
                    <a:pt x="381" y="580"/>
                  </a:lnTo>
                  <a:lnTo>
                    <a:pt x="395" y="621"/>
                  </a:lnTo>
                  <a:lnTo>
                    <a:pt x="409" y="661"/>
                  </a:lnTo>
                  <a:lnTo>
                    <a:pt x="420" y="703"/>
                  </a:lnTo>
                  <a:lnTo>
                    <a:pt x="431" y="744"/>
                  </a:lnTo>
                  <a:lnTo>
                    <a:pt x="440" y="787"/>
                  </a:lnTo>
                  <a:lnTo>
                    <a:pt x="449" y="830"/>
                  </a:lnTo>
                  <a:lnTo>
                    <a:pt x="457" y="874"/>
                  </a:lnTo>
                  <a:lnTo>
                    <a:pt x="462" y="918"/>
                  </a:lnTo>
                  <a:lnTo>
                    <a:pt x="467" y="963"/>
                  </a:lnTo>
                  <a:lnTo>
                    <a:pt x="470" y="1009"/>
                  </a:lnTo>
                  <a:lnTo>
                    <a:pt x="472" y="1054"/>
                  </a:lnTo>
                  <a:lnTo>
                    <a:pt x="473" y="1101"/>
                  </a:lnTo>
                  <a:lnTo>
                    <a:pt x="472" y="1148"/>
                  </a:lnTo>
                  <a:lnTo>
                    <a:pt x="470" y="1196"/>
                  </a:lnTo>
                  <a:lnTo>
                    <a:pt x="467" y="1244"/>
                  </a:lnTo>
                  <a:lnTo>
                    <a:pt x="463" y="1293"/>
                  </a:lnTo>
                  <a:lnTo>
                    <a:pt x="463" y="1293"/>
                  </a:lnTo>
                  <a:lnTo>
                    <a:pt x="494" y="1298"/>
                  </a:lnTo>
                  <a:lnTo>
                    <a:pt x="494" y="1297"/>
                  </a:lnTo>
                  <a:lnTo>
                    <a:pt x="494" y="1297"/>
                  </a:lnTo>
                  <a:lnTo>
                    <a:pt x="494" y="1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21E678E2-A47E-4962-B20B-B346BDADD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327"/>
              <a:ext cx="220" cy="342"/>
            </a:xfrm>
            <a:custGeom>
              <a:avLst/>
              <a:gdLst>
                <a:gd name="T0" fmla="*/ 21 w 877"/>
                <a:gd name="T1" fmla="*/ 1370 h 1370"/>
                <a:gd name="T2" fmla="*/ 108 w 877"/>
                <a:gd name="T3" fmla="*/ 1292 h 1370"/>
                <a:gd name="T4" fmla="*/ 191 w 877"/>
                <a:gd name="T5" fmla="*/ 1214 h 1370"/>
                <a:gd name="T6" fmla="*/ 268 w 877"/>
                <a:gd name="T7" fmla="*/ 1134 h 1370"/>
                <a:gd name="T8" fmla="*/ 343 w 877"/>
                <a:gd name="T9" fmla="*/ 1055 h 1370"/>
                <a:gd name="T10" fmla="*/ 412 w 877"/>
                <a:gd name="T11" fmla="*/ 973 h 1370"/>
                <a:gd name="T12" fmla="*/ 478 w 877"/>
                <a:gd name="T13" fmla="*/ 891 h 1370"/>
                <a:gd name="T14" fmla="*/ 538 w 877"/>
                <a:gd name="T15" fmla="*/ 808 h 1370"/>
                <a:gd name="T16" fmla="*/ 595 w 877"/>
                <a:gd name="T17" fmla="*/ 723 h 1370"/>
                <a:gd name="T18" fmla="*/ 646 w 877"/>
                <a:gd name="T19" fmla="*/ 638 h 1370"/>
                <a:gd name="T20" fmla="*/ 694 w 877"/>
                <a:gd name="T21" fmla="*/ 551 h 1370"/>
                <a:gd name="T22" fmla="*/ 736 w 877"/>
                <a:gd name="T23" fmla="*/ 463 h 1370"/>
                <a:gd name="T24" fmla="*/ 774 w 877"/>
                <a:gd name="T25" fmla="*/ 374 h 1370"/>
                <a:gd name="T26" fmla="*/ 808 w 877"/>
                <a:gd name="T27" fmla="*/ 284 h 1370"/>
                <a:gd name="T28" fmla="*/ 836 w 877"/>
                <a:gd name="T29" fmla="*/ 192 h 1370"/>
                <a:gd name="T30" fmla="*/ 859 w 877"/>
                <a:gd name="T31" fmla="*/ 99 h 1370"/>
                <a:gd name="T32" fmla="*/ 877 w 877"/>
                <a:gd name="T33" fmla="*/ 5 h 1370"/>
                <a:gd name="T34" fmla="*/ 838 w 877"/>
                <a:gd name="T35" fmla="*/ 46 h 1370"/>
                <a:gd name="T36" fmla="*/ 817 w 877"/>
                <a:gd name="T37" fmla="*/ 138 h 1370"/>
                <a:gd name="T38" fmla="*/ 792 w 877"/>
                <a:gd name="T39" fmla="*/ 229 h 1370"/>
                <a:gd name="T40" fmla="*/ 762 w 877"/>
                <a:gd name="T41" fmla="*/ 318 h 1370"/>
                <a:gd name="T42" fmla="*/ 726 w 877"/>
                <a:gd name="T43" fmla="*/ 406 h 1370"/>
                <a:gd name="T44" fmla="*/ 687 w 877"/>
                <a:gd name="T45" fmla="*/ 494 h 1370"/>
                <a:gd name="T46" fmla="*/ 642 w 877"/>
                <a:gd name="T47" fmla="*/ 579 h 1370"/>
                <a:gd name="T48" fmla="*/ 594 w 877"/>
                <a:gd name="T49" fmla="*/ 664 h 1370"/>
                <a:gd name="T50" fmla="*/ 540 w 877"/>
                <a:gd name="T51" fmla="*/ 748 h 1370"/>
                <a:gd name="T52" fmla="*/ 483 w 877"/>
                <a:gd name="T53" fmla="*/ 830 h 1370"/>
                <a:gd name="T54" fmla="*/ 421 w 877"/>
                <a:gd name="T55" fmla="*/ 912 h 1370"/>
                <a:gd name="T56" fmla="*/ 353 w 877"/>
                <a:gd name="T57" fmla="*/ 993 h 1370"/>
                <a:gd name="T58" fmla="*/ 283 w 877"/>
                <a:gd name="T59" fmla="*/ 1073 h 1370"/>
                <a:gd name="T60" fmla="*/ 207 w 877"/>
                <a:gd name="T61" fmla="*/ 1152 h 1370"/>
                <a:gd name="T62" fmla="*/ 127 w 877"/>
                <a:gd name="T63" fmla="*/ 1230 h 1370"/>
                <a:gd name="T64" fmla="*/ 43 w 877"/>
                <a:gd name="T65" fmla="*/ 1307 h 1370"/>
                <a:gd name="T66" fmla="*/ 2 w 877"/>
                <a:gd name="T67" fmla="*/ 1344 h 1370"/>
                <a:gd name="T68" fmla="*/ 21 w 877"/>
                <a:gd name="T69" fmla="*/ 1370 h 1370"/>
                <a:gd name="T70" fmla="*/ 20 w 877"/>
                <a:gd name="T71" fmla="*/ 1370 h 1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7" h="1370">
                  <a:moveTo>
                    <a:pt x="20" y="1370"/>
                  </a:moveTo>
                  <a:lnTo>
                    <a:pt x="21" y="1370"/>
                  </a:lnTo>
                  <a:lnTo>
                    <a:pt x="65" y="1331"/>
                  </a:lnTo>
                  <a:lnTo>
                    <a:pt x="108" y="1292"/>
                  </a:lnTo>
                  <a:lnTo>
                    <a:pt x="150" y="1253"/>
                  </a:lnTo>
                  <a:lnTo>
                    <a:pt x="191" y="1214"/>
                  </a:lnTo>
                  <a:lnTo>
                    <a:pt x="229" y="1174"/>
                  </a:lnTo>
                  <a:lnTo>
                    <a:pt x="268" y="1134"/>
                  </a:lnTo>
                  <a:lnTo>
                    <a:pt x="306" y="1095"/>
                  </a:lnTo>
                  <a:lnTo>
                    <a:pt x="343" y="1055"/>
                  </a:lnTo>
                  <a:lnTo>
                    <a:pt x="378" y="1014"/>
                  </a:lnTo>
                  <a:lnTo>
                    <a:pt x="412" y="973"/>
                  </a:lnTo>
                  <a:lnTo>
                    <a:pt x="445" y="932"/>
                  </a:lnTo>
                  <a:lnTo>
                    <a:pt x="478" y="891"/>
                  </a:lnTo>
                  <a:lnTo>
                    <a:pt x="508" y="850"/>
                  </a:lnTo>
                  <a:lnTo>
                    <a:pt x="538" y="808"/>
                  </a:lnTo>
                  <a:lnTo>
                    <a:pt x="567" y="765"/>
                  </a:lnTo>
                  <a:lnTo>
                    <a:pt x="595" y="723"/>
                  </a:lnTo>
                  <a:lnTo>
                    <a:pt x="622" y="680"/>
                  </a:lnTo>
                  <a:lnTo>
                    <a:pt x="646" y="638"/>
                  </a:lnTo>
                  <a:lnTo>
                    <a:pt x="671" y="595"/>
                  </a:lnTo>
                  <a:lnTo>
                    <a:pt x="694" y="551"/>
                  </a:lnTo>
                  <a:lnTo>
                    <a:pt x="716" y="507"/>
                  </a:lnTo>
                  <a:lnTo>
                    <a:pt x="736" y="463"/>
                  </a:lnTo>
                  <a:lnTo>
                    <a:pt x="756" y="418"/>
                  </a:lnTo>
                  <a:lnTo>
                    <a:pt x="774" y="374"/>
                  </a:lnTo>
                  <a:lnTo>
                    <a:pt x="792" y="330"/>
                  </a:lnTo>
                  <a:lnTo>
                    <a:pt x="808" y="284"/>
                  </a:lnTo>
                  <a:lnTo>
                    <a:pt x="822" y="238"/>
                  </a:lnTo>
                  <a:lnTo>
                    <a:pt x="836" y="192"/>
                  </a:lnTo>
                  <a:lnTo>
                    <a:pt x="848" y="146"/>
                  </a:lnTo>
                  <a:lnTo>
                    <a:pt x="859" y="99"/>
                  </a:lnTo>
                  <a:lnTo>
                    <a:pt x="869" y="52"/>
                  </a:lnTo>
                  <a:lnTo>
                    <a:pt x="877" y="5"/>
                  </a:lnTo>
                  <a:lnTo>
                    <a:pt x="846" y="0"/>
                  </a:lnTo>
                  <a:lnTo>
                    <a:pt x="838" y="46"/>
                  </a:lnTo>
                  <a:lnTo>
                    <a:pt x="827" y="92"/>
                  </a:lnTo>
                  <a:lnTo>
                    <a:pt x="817" y="138"/>
                  </a:lnTo>
                  <a:lnTo>
                    <a:pt x="805" y="184"/>
                  </a:lnTo>
                  <a:lnTo>
                    <a:pt x="792" y="229"/>
                  </a:lnTo>
                  <a:lnTo>
                    <a:pt x="777" y="273"/>
                  </a:lnTo>
                  <a:lnTo>
                    <a:pt x="762" y="318"/>
                  </a:lnTo>
                  <a:lnTo>
                    <a:pt x="745" y="362"/>
                  </a:lnTo>
                  <a:lnTo>
                    <a:pt x="726" y="406"/>
                  </a:lnTo>
                  <a:lnTo>
                    <a:pt x="708" y="450"/>
                  </a:lnTo>
                  <a:lnTo>
                    <a:pt x="687" y="494"/>
                  </a:lnTo>
                  <a:lnTo>
                    <a:pt x="666" y="537"/>
                  </a:lnTo>
                  <a:lnTo>
                    <a:pt x="642" y="579"/>
                  </a:lnTo>
                  <a:lnTo>
                    <a:pt x="619" y="622"/>
                  </a:lnTo>
                  <a:lnTo>
                    <a:pt x="594" y="664"/>
                  </a:lnTo>
                  <a:lnTo>
                    <a:pt x="568" y="706"/>
                  </a:lnTo>
                  <a:lnTo>
                    <a:pt x="540" y="748"/>
                  </a:lnTo>
                  <a:lnTo>
                    <a:pt x="513" y="790"/>
                  </a:lnTo>
                  <a:lnTo>
                    <a:pt x="483" y="830"/>
                  </a:lnTo>
                  <a:lnTo>
                    <a:pt x="452" y="871"/>
                  </a:lnTo>
                  <a:lnTo>
                    <a:pt x="421" y="912"/>
                  </a:lnTo>
                  <a:lnTo>
                    <a:pt x="388" y="953"/>
                  </a:lnTo>
                  <a:lnTo>
                    <a:pt x="353" y="993"/>
                  </a:lnTo>
                  <a:lnTo>
                    <a:pt x="318" y="1033"/>
                  </a:lnTo>
                  <a:lnTo>
                    <a:pt x="283" y="1073"/>
                  </a:lnTo>
                  <a:lnTo>
                    <a:pt x="245" y="1112"/>
                  </a:lnTo>
                  <a:lnTo>
                    <a:pt x="207" y="1152"/>
                  </a:lnTo>
                  <a:lnTo>
                    <a:pt x="168" y="1190"/>
                  </a:lnTo>
                  <a:lnTo>
                    <a:pt x="127" y="1230"/>
                  </a:lnTo>
                  <a:lnTo>
                    <a:pt x="86" y="1268"/>
                  </a:lnTo>
                  <a:lnTo>
                    <a:pt x="43" y="1307"/>
                  </a:lnTo>
                  <a:lnTo>
                    <a:pt x="0" y="1345"/>
                  </a:lnTo>
                  <a:lnTo>
                    <a:pt x="2" y="1344"/>
                  </a:lnTo>
                  <a:lnTo>
                    <a:pt x="20" y="1370"/>
                  </a:lnTo>
                  <a:lnTo>
                    <a:pt x="21" y="1370"/>
                  </a:lnTo>
                  <a:lnTo>
                    <a:pt x="21" y="1370"/>
                  </a:lnTo>
                  <a:lnTo>
                    <a:pt x="20" y="1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240D233B-FB0F-400B-B163-B0B367431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2663"/>
              <a:ext cx="130" cy="130"/>
            </a:xfrm>
            <a:custGeom>
              <a:avLst/>
              <a:gdLst>
                <a:gd name="T0" fmla="*/ 26 w 523"/>
                <a:gd name="T1" fmla="*/ 523 h 523"/>
                <a:gd name="T2" fmla="*/ 27 w 523"/>
                <a:gd name="T3" fmla="*/ 522 h 523"/>
                <a:gd name="T4" fmla="*/ 53 w 523"/>
                <a:gd name="T5" fmla="*/ 484 h 523"/>
                <a:gd name="T6" fmla="*/ 79 w 523"/>
                <a:gd name="T7" fmla="*/ 447 h 523"/>
                <a:gd name="T8" fmla="*/ 107 w 523"/>
                <a:gd name="T9" fmla="*/ 413 h 523"/>
                <a:gd name="T10" fmla="*/ 136 w 523"/>
                <a:gd name="T11" fmla="*/ 378 h 523"/>
                <a:gd name="T12" fmla="*/ 164 w 523"/>
                <a:gd name="T13" fmla="*/ 344 h 523"/>
                <a:gd name="T14" fmla="*/ 194 w 523"/>
                <a:gd name="T15" fmla="*/ 312 h 523"/>
                <a:gd name="T16" fmla="*/ 225 w 523"/>
                <a:gd name="T17" fmla="*/ 280 h 523"/>
                <a:gd name="T18" fmla="*/ 255 w 523"/>
                <a:gd name="T19" fmla="*/ 248 h 523"/>
                <a:gd name="T20" fmla="*/ 287 w 523"/>
                <a:gd name="T21" fmla="*/ 219 h 523"/>
                <a:gd name="T22" fmla="*/ 319 w 523"/>
                <a:gd name="T23" fmla="*/ 189 h 523"/>
                <a:gd name="T24" fmla="*/ 351 w 523"/>
                <a:gd name="T25" fmla="*/ 161 h 523"/>
                <a:gd name="T26" fmla="*/ 385 w 523"/>
                <a:gd name="T27" fmla="*/ 132 h 523"/>
                <a:gd name="T28" fmla="*/ 419 w 523"/>
                <a:gd name="T29" fmla="*/ 104 h 523"/>
                <a:gd name="T30" fmla="*/ 453 w 523"/>
                <a:gd name="T31" fmla="*/ 78 h 523"/>
                <a:gd name="T32" fmla="*/ 488 w 523"/>
                <a:gd name="T33" fmla="*/ 52 h 523"/>
                <a:gd name="T34" fmla="*/ 523 w 523"/>
                <a:gd name="T35" fmla="*/ 26 h 523"/>
                <a:gd name="T36" fmla="*/ 505 w 523"/>
                <a:gd name="T37" fmla="*/ 0 h 523"/>
                <a:gd name="T38" fmla="*/ 469 w 523"/>
                <a:gd name="T39" fmla="*/ 26 h 523"/>
                <a:gd name="T40" fmla="*/ 433 w 523"/>
                <a:gd name="T41" fmla="*/ 52 h 523"/>
                <a:gd name="T42" fmla="*/ 399 w 523"/>
                <a:gd name="T43" fmla="*/ 80 h 523"/>
                <a:gd name="T44" fmla="*/ 365 w 523"/>
                <a:gd name="T45" fmla="*/ 108 h 523"/>
                <a:gd name="T46" fmla="*/ 331 w 523"/>
                <a:gd name="T47" fmla="*/ 136 h 523"/>
                <a:gd name="T48" fmla="*/ 297 w 523"/>
                <a:gd name="T49" fmla="*/ 165 h 523"/>
                <a:gd name="T50" fmla="*/ 265 w 523"/>
                <a:gd name="T51" fmla="*/ 195 h 523"/>
                <a:gd name="T52" fmla="*/ 233 w 523"/>
                <a:gd name="T53" fmla="*/ 226 h 523"/>
                <a:gd name="T54" fmla="*/ 201 w 523"/>
                <a:gd name="T55" fmla="*/ 257 h 523"/>
                <a:gd name="T56" fmla="*/ 170 w 523"/>
                <a:gd name="T57" fmla="*/ 289 h 523"/>
                <a:gd name="T58" fmla="*/ 140 w 523"/>
                <a:gd name="T59" fmla="*/ 323 h 523"/>
                <a:gd name="T60" fmla="*/ 111 w 523"/>
                <a:gd name="T61" fmla="*/ 357 h 523"/>
                <a:gd name="T62" fmla="*/ 81 w 523"/>
                <a:gd name="T63" fmla="*/ 392 h 523"/>
                <a:gd name="T64" fmla="*/ 54 w 523"/>
                <a:gd name="T65" fmla="*/ 428 h 523"/>
                <a:gd name="T66" fmla="*/ 26 w 523"/>
                <a:gd name="T67" fmla="*/ 466 h 523"/>
                <a:gd name="T68" fmla="*/ 0 w 523"/>
                <a:gd name="T69" fmla="*/ 504 h 523"/>
                <a:gd name="T70" fmla="*/ 1 w 523"/>
                <a:gd name="T71" fmla="*/ 503 h 523"/>
                <a:gd name="T72" fmla="*/ 26 w 523"/>
                <a:gd name="T73" fmla="*/ 523 h 523"/>
                <a:gd name="T74" fmla="*/ 26 w 523"/>
                <a:gd name="T75" fmla="*/ 522 h 523"/>
                <a:gd name="T76" fmla="*/ 27 w 523"/>
                <a:gd name="T77" fmla="*/ 522 h 523"/>
                <a:gd name="T78" fmla="*/ 26 w 523"/>
                <a:gd name="T79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3" h="523">
                  <a:moveTo>
                    <a:pt x="26" y="523"/>
                  </a:moveTo>
                  <a:lnTo>
                    <a:pt x="27" y="522"/>
                  </a:lnTo>
                  <a:lnTo>
                    <a:pt x="53" y="484"/>
                  </a:lnTo>
                  <a:lnTo>
                    <a:pt x="79" y="447"/>
                  </a:lnTo>
                  <a:lnTo>
                    <a:pt x="107" y="413"/>
                  </a:lnTo>
                  <a:lnTo>
                    <a:pt x="136" y="378"/>
                  </a:lnTo>
                  <a:lnTo>
                    <a:pt x="164" y="344"/>
                  </a:lnTo>
                  <a:lnTo>
                    <a:pt x="194" y="312"/>
                  </a:lnTo>
                  <a:lnTo>
                    <a:pt x="225" y="280"/>
                  </a:lnTo>
                  <a:lnTo>
                    <a:pt x="255" y="248"/>
                  </a:lnTo>
                  <a:lnTo>
                    <a:pt x="287" y="219"/>
                  </a:lnTo>
                  <a:lnTo>
                    <a:pt x="319" y="189"/>
                  </a:lnTo>
                  <a:lnTo>
                    <a:pt x="351" y="161"/>
                  </a:lnTo>
                  <a:lnTo>
                    <a:pt x="385" y="132"/>
                  </a:lnTo>
                  <a:lnTo>
                    <a:pt x="419" y="104"/>
                  </a:lnTo>
                  <a:lnTo>
                    <a:pt x="453" y="78"/>
                  </a:lnTo>
                  <a:lnTo>
                    <a:pt x="488" y="52"/>
                  </a:lnTo>
                  <a:lnTo>
                    <a:pt x="523" y="26"/>
                  </a:lnTo>
                  <a:lnTo>
                    <a:pt x="505" y="0"/>
                  </a:lnTo>
                  <a:lnTo>
                    <a:pt x="469" y="26"/>
                  </a:lnTo>
                  <a:lnTo>
                    <a:pt x="433" y="52"/>
                  </a:lnTo>
                  <a:lnTo>
                    <a:pt x="399" y="80"/>
                  </a:lnTo>
                  <a:lnTo>
                    <a:pt x="365" y="108"/>
                  </a:lnTo>
                  <a:lnTo>
                    <a:pt x="331" y="136"/>
                  </a:lnTo>
                  <a:lnTo>
                    <a:pt x="297" y="165"/>
                  </a:lnTo>
                  <a:lnTo>
                    <a:pt x="265" y="195"/>
                  </a:lnTo>
                  <a:lnTo>
                    <a:pt x="233" y="226"/>
                  </a:lnTo>
                  <a:lnTo>
                    <a:pt x="201" y="257"/>
                  </a:lnTo>
                  <a:lnTo>
                    <a:pt x="170" y="289"/>
                  </a:lnTo>
                  <a:lnTo>
                    <a:pt x="140" y="323"/>
                  </a:lnTo>
                  <a:lnTo>
                    <a:pt x="111" y="357"/>
                  </a:lnTo>
                  <a:lnTo>
                    <a:pt x="81" y="392"/>
                  </a:lnTo>
                  <a:lnTo>
                    <a:pt x="54" y="428"/>
                  </a:lnTo>
                  <a:lnTo>
                    <a:pt x="26" y="466"/>
                  </a:lnTo>
                  <a:lnTo>
                    <a:pt x="0" y="504"/>
                  </a:lnTo>
                  <a:lnTo>
                    <a:pt x="1" y="503"/>
                  </a:lnTo>
                  <a:lnTo>
                    <a:pt x="26" y="523"/>
                  </a:lnTo>
                  <a:lnTo>
                    <a:pt x="26" y="522"/>
                  </a:lnTo>
                  <a:lnTo>
                    <a:pt x="27" y="522"/>
                  </a:lnTo>
                  <a:lnTo>
                    <a:pt x="26" y="5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4B982D33-7633-4029-890E-D8142D33A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128"/>
              <a:ext cx="936" cy="1184"/>
            </a:xfrm>
            <a:custGeom>
              <a:avLst/>
              <a:gdLst>
                <a:gd name="T0" fmla="*/ 3444 w 3746"/>
                <a:gd name="T1" fmla="*/ 0 h 4733"/>
                <a:gd name="T2" fmla="*/ 3466 w 3746"/>
                <a:gd name="T3" fmla="*/ 9 h 4733"/>
                <a:gd name="T4" fmla="*/ 3487 w 3746"/>
                <a:gd name="T5" fmla="*/ 19 h 4733"/>
                <a:gd name="T6" fmla="*/ 3509 w 3746"/>
                <a:gd name="T7" fmla="*/ 29 h 4733"/>
                <a:gd name="T8" fmla="*/ 3529 w 3746"/>
                <a:gd name="T9" fmla="*/ 40 h 4733"/>
                <a:gd name="T10" fmla="*/ 3549 w 3746"/>
                <a:gd name="T11" fmla="*/ 52 h 4733"/>
                <a:gd name="T12" fmla="*/ 3569 w 3746"/>
                <a:gd name="T13" fmla="*/ 64 h 4733"/>
                <a:gd name="T14" fmla="*/ 3588 w 3746"/>
                <a:gd name="T15" fmla="*/ 76 h 4733"/>
                <a:gd name="T16" fmla="*/ 3608 w 3746"/>
                <a:gd name="T17" fmla="*/ 89 h 4733"/>
                <a:gd name="T18" fmla="*/ 3626 w 3746"/>
                <a:gd name="T19" fmla="*/ 104 h 4733"/>
                <a:gd name="T20" fmla="*/ 3645 w 3746"/>
                <a:gd name="T21" fmla="*/ 118 h 4733"/>
                <a:gd name="T22" fmla="*/ 3663 w 3746"/>
                <a:gd name="T23" fmla="*/ 134 h 4733"/>
                <a:gd name="T24" fmla="*/ 3680 w 3746"/>
                <a:gd name="T25" fmla="*/ 149 h 4733"/>
                <a:gd name="T26" fmla="*/ 3697 w 3746"/>
                <a:gd name="T27" fmla="*/ 167 h 4733"/>
                <a:gd name="T28" fmla="*/ 3714 w 3746"/>
                <a:gd name="T29" fmla="*/ 184 h 4733"/>
                <a:gd name="T30" fmla="*/ 3729 w 3746"/>
                <a:gd name="T31" fmla="*/ 204 h 4733"/>
                <a:gd name="T32" fmla="*/ 3746 w 3746"/>
                <a:gd name="T33" fmla="*/ 223 h 4733"/>
                <a:gd name="T34" fmla="*/ 283 w 3746"/>
                <a:gd name="T35" fmla="*/ 4670 h 4733"/>
                <a:gd name="T36" fmla="*/ 272 w 3746"/>
                <a:gd name="T37" fmla="*/ 4682 h 4733"/>
                <a:gd name="T38" fmla="*/ 261 w 3746"/>
                <a:gd name="T39" fmla="*/ 4693 h 4733"/>
                <a:gd name="T40" fmla="*/ 248 w 3746"/>
                <a:gd name="T41" fmla="*/ 4703 h 4733"/>
                <a:gd name="T42" fmla="*/ 236 w 3746"/>
                <a:gd name="T43" fmla="*/ 4711 h 4733"/>
                <a:gd name="T44" fmla="*/ 224 w 3746"/>
                <a:gd name="T45" fmla="*/ 4717 h 4733"/>
                <a:gd name="T46" fmla="*/ 211 w 3746"/>
                <a:gd name="T47" fmla="*/ 4723 h 4733"/>
                <a:gd name="T48" fmla="*/ 198 w 3746"/>
                <a:gd name="T49" fmla="*/ 4727 h 4733"/>
                <a:gd name="T50" fmla="*/ 186 w 3746"/>
                <a:gd name="T51" fmla="*/ 4730 h 4733"/>
                <a:gd name="T52" fmla="*/ 173 w 3746"/>
                <a:gd name="T53" fmla="*/ 4733 h 4733"/>
                <a:gd name="T54" fmla="*/ 161 w 3746"/>
                <a:gd name="T55" fmla="*/ 4733 h 4733"/>
                <a:gd name="T56" fmla="*/ 147 w 3746"/>
                <a:gd name="T57" fmla="*/ 4733 h 4733"/>
                <a:gd name="T58" fmla="*/ 135 w 3746"/>
                <a:gd name="T59" fmla="*/ 4732 h 4733"/>
                <a:gd name="T60" fmla="*/ 124 w 3746"/>
                <a:gd name="T61" fmla="*/ 4730 h 4733"/>
                <a:gd name="T62" fmla="*/ 111 w 3746"/>
                <a:gd name="T63" fmla="*/ 4727 h 4733"/>
                <a:gd name="T64" fmla="*/ 100 w 3746"/>
                <a:gd name="T65" fmla="*/ 4723 h 4733"/>
                <a:gd name="T66" fmla="*/ 89 w 3746"/>
                <a:gd name="T67" fmla="*/ 4718 h 4733"/>
                <a:gd name="T68" fmla="*/ 78 w 3746"/>
                <a:gd name="T69" fmla="*/ 4713 h 4733"/>
                <a:gd name="T70" fmla="*/ 68 w 3746"/>
                <a:gd name="T71" fmla="*/ 4706 h 4733"/>
                <a:gd name="T72" fmla="*/ 58 w 3746"/>
                <a:gd name="T73" fmla="*/ 4699 h 4733"/>
                <a:gd name="T74" fmla="*/ 49 w 3746"/>
                <a:gd name="T75" fmla="*/ 4690 h 4733"/>
                <a:gd name="T76" fmla="*/ 40 w 3746"/>
                <a:gd name="T77" fmla="*/ 4682 h 4733"/>
                <a:gd name="T78" fmla="*/ 33 w 3746"/>
                <a:gd name="T79" fmla="*/ 4672 h 4733"/>
                <a:gd name="T80" fmla="*/ 26 w 3746"/>
                <a:gd name="T81" fmla="*/ 4662 h 4733"/>
                <a:gd name="T82" fmla="*/ 19 w 3746"/>
                <a:gd name="T83" fmla="*/ 4652 h 4733"/>
                <a:gd name="T84" fmla="*/ 13 w 3746"/>
                <a:gd name="T85" fmla="*/ 4641 h 4733"/>
                <a:gd name="T86" fmla="*/ 9 w 3746"/>
                <a:gd name="T87" fmla="*/ 4628 h 4733"/>
                <a:gd name="T88" fmla="*/ 5 w 3746"/>
                <a:gd name="T89" fmla="*/ 4616 h 4733"/>
                <a:gd name="T90" fmla="*/ 2 w 3746"/>
                <a:gd name="T91" fmla="*/ 4603 h 4733"/>
                <a:gd name="T92" fmla="*/ 1 w 3746"/>
                <a:gd name="T93" fmla="*/ 4590 h 4733"/>
                <a:gd name="T94" fmla="*/ 0 w 3746"/>
                <a:gd name="T95" fmla="*/ 4576 h 4733"/>
                <a:gd name="T96" fmla="*/ 0 w 3746"/>
                <a:gd name="T97" fmla="*/ 4562 h 4733"/>
                <a:gd name="T98" fmla="*/ 2 w 3746"/>
                <a:gd name="T99" fmla="*/ 4548 h 4733"/>
                <a:gd name="T100" fmla="*/ 3444 w 3746"/>
                <a:gd name="T101" fmla="*/ 0 h 4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46" h="4733">
                  <a:moveTo>
                    <a:pt x="3444" y="0"/>
                  </a:moveTo>
                  <a:lnTo>
                    <a:pt x="3466" y="9"/>
                  </a:lnTo>
                  <a:lnTo>
                    <a:pt x="3487" y="19"/>
                  </a:lnTo>
                  <a:lnTo>
                    <a:pt x="3509" y="29"/>
                  </a:lnTo>
                  <a:lnTo>
                    <a:pt x="3529" y="40"/>
                  </a:lnTo>
                  <a:lnTo>
                    <a:pt x="3549" y="52"/>
                  </a:lnTo>
                  <a:lnTo>
                    <a:pt x="3569" y="64"/>
                  </a:lnTo>
                  <a:lnTo>
                    <a:pt x="3588" y="76"/>
                  </a:lnTo>
                  <a:lnTo>
                    <a:pt x="3608" y="89"/>
                  </a:lnTo>
                  <a:lnTo>
                    <a:pt x="3626" y="104"/>
                  </a:lnTo>
                  <a:lnTo>
                    <a:pt x="3645" y="118"/>
                  </a:lnTo>
                  <a:lnTo>
                    <a:pt x="3663" y="134"/>
                  </a:lnTo>
                  <a:lnTo>
                    <a:pt x="3680" y="149"/>
                  </a:lnTo>
                  <a:lnTo>
                    <a:pt x="3697" y="167"/>
                  </a:lnTo>
                  <a:lnTo>
                    <a:pt x="3714" y="184"/>
                  </a:lnTo>
                  <a:lnTo>
                    <a:pt x="3729" y="204"/>
                  </a:lnTo>
                  <a:lnTo>
                    <a:pt x="3746" y="223"/>
                  </a:lnTo>
                  <a:lnTo>
                    <a:pt x="283" y="4670"/>
                  </a:lnTo>
                  <a:lnTo>
                    <a:pt x="272" y="4682"/>
                  </a:lnTo>
                  <a:lnTo>
                    <a:pt x="261" y="4693"/>
                  </a:lnTo>
                  <a:lnTo>
                    <a:pt x="248" y="4703"/>
                  </a:lnTo>
                  <a:lnTo>
                    <a:pt x="236" y="4711"/>
                  </a:lnTo>
                  <a:lnTo>
                    <a:pt x="224" y="4717"/>
                  </a:lnTo>
                  <a:lnTo>
                    <a:pt x="211" y="4723"/>
                  </a:lnTo>
                  <a:lnTo>
                    <a:pt x="198" y="4727"/>
                  </a:lnTo>
                  <a:lnTo>
                    <a:pt x="186" y="4730"/>
                  </a:lnTo>
                  <a:lnTo>
                    <a:pt x="173" y="4733"/>
                  </a:lnTo>
                  <a:lnTo>
                    <a:pt x="161" y="4733"/>
                  </a:lnTo>
                  <a:lnTo>
                    <a:pt x="147" y="4733"/>
                  </a:lnTo>
                  <a:lnTo>
                    <a:pt x="135" y="4732"/>
                  </a:lnTo>
                  <a:lnTo>
                    <a:pt x="124" y="4730"/>
                  </a:lnTo>
                  <a:lnTo>
                    <a:pt x="111" y="4727"/>
                  </a:lnTo>
                  <a:lnTo>
                    <a:pt x="100" y="4723"/>
                  </a:lnTo>
                  <a:lnTo>
                    <a:pt x="89" y="4718"/>
                  </a:lnTo>
                  <a:lnTo>
                    <a:pt x="78" y="4713"/>
                  </a:lnTo>
                  <a:lnTo>
                    <a:pt x="68" y="4706"/>
                  </a:lnTo>
                  <a:lnTo>
                    <a:pt x="58" y="4699"/>
                  </a:lnTo>
                  <a:lnTo>
                    <a:pt x="49" y="4690"/>
                  </a:lnTo>
                  <a:lnTo>
                    <a:pt x="40" y="4682"/>
                  </a:lnTo>
                  <a:lnTo>
                    <a:pt x="33" y="4672"/>
                  </a:lnTo>
                  <a:lnTo>
                    <a:pt x="26" y="4662"/>
                  </a:lnTo>
                  <a:lnTo>
                    <a:pt x="19" y="4652"/>
                  </a:lnTo>
                  <a:lnTo>
                    <a:pt x="13" y="4641"/>
                  </a:lnTo>
                  <a:lnTo>
                    <a:pt x="9" y="4628"/>
                  </a:lnTo>
                  <a:lnTo>
                    <a:pt x="5" y="4616"/>
                  </a:lnTo>
                  <a:lnTo>
                    <a:pt x="2" y="4603"/>
                  </a:lnTo>
                  <a:lnTo>
                    <a:pt x="1" y="4590"/>
                  </a:lnTo>
                  <a:lnTo>
                    <a:pt x="0" y="4576"/>
                  </a:lnTo>
                  <a:lnTo>
                    <a:pt x="0" y="4562"/>
                  </a:lnTo>
                  <a:lnTo>
                    <a:pt x="2" y="4548"/>
                  </a:lnTo>
                  <a:lnTo>
                    <a:pt x="3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4DA71C73-D0F0-4DFF-AAF7-2AD06D977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125"/>
              <a:ext cx="82" cy="61"/>
            </a:xfrm>
            <a:custGeom>
              <a:avLst/>
              <a:gdLst>
                <a:gd name="T0" fmla="*/ 320 w 328"/>
                <a:gd name="T1" fmla="*/ 247 h 247"/>
                <a:gd name="T2" fmla="*/ 320 w 328"/>
                <a:gd name="T3" fmla="*/ 228 h 247"/>
                <a:gd name="T4" fmla="*/ 304 w 328"/>
                <a:gd name="T5" fmla="*/ 208 h 247"/>
                <a:gd name="T6" fmla="*/ 287 w 328"/>
                <a:gd name="T7" fmla="*/ 189 h 247"/>
                <a:gd name="T8" fmla="*/ 271 w 328"/>
                <a:gd name="T9" fmla="*/ 171 h 247"/>
                <a:gd name="T10" fmla="*/ 254 w 328"/>
                <a:gd name="T11" fmla="*/ 153 h 247"/>
                <a:gd name="T12" fmla="*/ 235 w 328"/>
                <a:gd name="T13" fmla="*/ 137 h 247"/>
                <a:gd name="T14" fmla="*/ 217 w 328"/>
                <a:gd name="T15" fmla="*/ 121 h 247"/>
                <a:gd name="T16" fmla="*/ 198 w 328"/>
                <a:gd name="T17" fmla="*/ 106 h 247"/>
                <a:gd name="T18" fmla="*/ 179 w 328"/>
                <a:gd name="T19" fmla="*/ 92 h 247"/>
                <a:gd name="T20" fmla="*/ 159 w 328"/>
                <a:gd name="T21" fmla="*/ 78 h 247"/>
                <a:gd name="T22" fmla="*/ 140 w 328"/>
                <a:gd name="T23" fmla="*/ 66 h 247"/>
                <a:gd name="T24" fmla="*/ 120 w 328"/>
                <a:gd name="T25" fmla="*/ 53 h 247"/>
                <a:gd name="T26" fmla="*/ 98 w 328"/>
                <a:gd name="T27" fmla="*/ 41 h 247"/>
                <a:gd name="T28" fmla="*/ 78 w 328"/>
                <a:gd name="T29" fmla="*/ 30 h 247"/>
                <a:gd name="T30" fmla="*/ 56 w 328"/>
                <a:gd name="T31" fmla="*/ 20 h 247"/>
                <a:gd name="T32" fmla="*/ 35 w 328"/>
                <a:gd name="T33" fmla="*/ 9 h 247"/>
                <a:gd name="T34" fmla="*/ 12 w 328"/>
                <a:gd name="T35" fmla="*/ 0 h 247"/>
                <a:gd name="T36" fmla="*/ 0 w 328"/>
                <a:gd name="T37" fmla="*/ 30 h 247"/>
                <a:gd name="T38" fmla="*/ 22 w 328"/>
                <a:gd name="T39" fmla="*/ 39 h 247"/>
                <a:gd name="T40" fmla="*/ 42 w 328"/>
                <a:gd name="T41" fmla="*/ 48 h 247"/>
                <a:gd name="T42" fmla="*/ 63 w 328"/>
                <a:gd name="T43" fmla="*/ 58 h 247"/>
                <a:gd name="T44" fmla="*/ 83 w 328"/>
                <a:gd name="T45" fmla="*/ 70 h 247"/>
                <a:gd name="T46" fmla="*/ 103 w 328"/>
                <a:gd name="T47" fmla="*/ 81 h 247"/>
                <a:gd name="T48" fmla="*/ 123 w 328"/>
                <a:gd name="T49" fmla="*/ 92 h 247"/>
                <a:gd name="T50" fmla="*/ 142 w 328"/>
                <a:gd name="T51" fmla="*/ 104 h 247"/>
                <a:gd name="T52" fmla="*/ 161 w 328"/>
                <a:gd name="T53" fmla="*/ 118 h 247"/>
                <a:gd name="T54" fmla="*/ 179 w 328"/>
                <a:gd name="T55" fmla="*/ 132 h 247"/>
                <a:gd name="T56" fmla="*/ 196 w 328"/>
                <a:gd name="T57" fmla="*/ 146 h 247"/>
                <a:gd name="T58" fmla="*/ 214 w 328"/>
                <a:gd name="T59" fmla="*/ 160 h 247"/>
                <a:gd name="T60" fmla="*/ 231 w 328"/>
                <a:gd name="T61" fmla="*/ 177 h 247"/>
                <a:gd name="T62" fmla="*/ 247 w 328"/>
                <a:gd name="T63" fmla="*/ 193 h 247"/>
                <a:gd name="T64" fmla="*/ 264 w 328"/>
                <a:gd name="T65" fmla="*/ 210 h 247"/>
                <a:gd name="T66" fmla="*/ 279 w 328"/>
                <a:gd name="T67" fmla="*/ 229 h 247"/>
                <a:gd name="T68" fmla="*/ 294 w 328"/>
                <a:gd name="T69" fmla="*/ 247 h 247"/>
                <a:gd name="T70" fmla="*/ 294 w 328"/>
                <a:gd name="T71" fmla="*/ 228 h 247"/>
                <a:gd name="T72" fmla="*/ 320 w 328"/>
                <a:gd name="T73" fmla="*/ 247 h 247"/>
                <a:gd name="T74" fmla="*/ 328 w 328"/>
                <a:gd name="T75" fmla="*/ 238 h 247"/>
                <a:gd name="T76" fmla="*/ 320 w 328"/>
                <a:gd name="T77" fmla="*/ 228 h 247"/>
                <a:gd name="T78" fmla="*/ 320 w 328"/>
                <a:gd name="T7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8" h="247">
                  <a:moveTo>
                    <a:pt x="320" y="247"/>
                  </a:moveTo>
                  <a:lnTo>
                    <a:pt x="320" y="228"/>
                  </a:lnTo>
                  <a:lnTo>
                    <a:pt x="304" y="208"/>
                  </a:lnTo>
                  <a:lnTo>
                    <a:pt x="287" y="189"/>
                  </a:lnTo>
                  <a:lnTo>
                    <a:pt x="271" y="171"/>
                  </a:lnTo>
                  <a:lnTo>
                    <a:pt x="254" y="153"/>
                  </a:lnTo>
                  <a:lnTo>
                    <a:pt x="235" y="137"/>
                  </a:lnTo>
                  <a:lnTo>
                    <a:pt x="217" y="121"/>
                  </a:lnTo>
                  <a:lnTo>
                    <a:pt x="198" y="106"/>
                  </a:lnTo>
                  <a:lnTo>
                    <a:pt x="179" y="92"/>
                  </a:lnTo>
                  <a:lnTo>
                    <a:pt x="159" y="78"/>
                  </a:lnTo>
                  <a:lnTo>
                    <a:pt x="140" y="66"/>
                  </a:lnTo>
                  <a:lnTo>
                    <a:pt x="120" y="53"/>
                  </a:lnTo>
                  <a:lnTo>
                    <a:pt x="98" y="41"/>
                  </a:lnTo>
                  <a:lnTo>
                    <a:pt x="78" y="30"/>
                  </a:lnTo>
                  <a:lnTo>
                    <a:pt x="56" y="20"/>
                  </a:lnTo>
                  <a:lnTo>
                    <a:pt x="35" y="9"/>
                  </a:lnTo>
                  <a:lnTo>
                    <a:pt x="12" y="0"/>
                  </a:lnTo>
                  <a:lnTo>
                    <a:pt x="0" y="30"/>
                  </a:lnTo>
                  <a:lnTo>
                    <a:pt x="22" y="39"/>
                  </a:lnTo>
                  <a:lnTo>
                    <a:pt x="42" y="48"/>
                  </a:lnTo>
                  <a:lnTo>
                    <a:pt x="63" y="58"/>
                  </a:lnTo>
                  <a:lnTo>
                    <a:pt x="83" y="70"/>
                  </a:lnTo>
                  <a:lnTo>
                    <a:pt x="103" y="81"/>
                  </a:lnTo>
                  <a:lnTo>
                    <a:pt x="123" y="92"/>
                  </a:lnTo>
                  <a:lnTo>
                    <a:pt x="142" y="104"/>
                  </a:lnTo>
                  <a:lnTo>
                    <a:pt x="161" y="118"/>
                  </a:lnTo>
                  <a:lnTo>
                    <a:pt x="179" y="132"/>
                  </a:lnTo>
                  <a:lnTo>
                    <a:pt x="196" y="146"/>
                  </a:lnTo>
                  <a:lnTo>
                    <a:pt x="214" y="160"/>
                  </a:lnTo>
                  <a:lnTo>
                    <a:pt x="231" y="177"/>
                  </a:lnTo>
                  <a:lnTo>
                    <a:pt x="247" y="193"/>
                  </a:lnTo>
                  <a:lnTo>
                    <a:pt x="264" y="210"/>
                  </a:lnTo>
                  <a:lnTo>
                    <a:pt x="279" y="229"/>
                  </a:lnTo>
                  <a:lnTo>
                    <a:pt x="294" y="247"/>
                  </a:lnTo>
                  <a:lnTo>
                    <a:pt x="294" y="228"/>
                  </a:lnTo>
                  <a:lnTo>
                    <a:pt x="320" y="247"/>
                  </a:lnTo>
                  <a:lnTo>
                    <a:pt x="328" y="238"/>
                  </a:lnTo>
                  <a:lnTo>
                    <a:pt x="320" y="228"/>
                  </a:lnTo>
                  <a:lnTo>
                    <a:pt x="320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5811C02F-45E1-4DC2-872D-761BFDAA6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2181"/>
              <a:ext cx="872" cy="1117"/>
            </a:xfrm>
            <a:custGeom>
              <a:avLst/>
              <a:gdLst>
                <a:gd name="T0" fmla="*/ 24 w 3487"/>
                <a:gd name="T1" fmla="*/ 4467 h 4467"/>
                <a:gd name="T2" fmla="*/ 25 w 3487"/>
                <a:gd name="T3" fmla="*/ 4466 h 4467"/>
                <a:gd name="T4" fmla="*/ 3487 w 3487"/>
                <a:gd name="T5" fmla="*/ 19 h 4467"/>
                <a:gd name="T6" fmla="*/ 3461 w 3487"/>
                <a:gd name="T7" fmla="*/ 0 h 4467"/>
                <a:gd name="T8" fmla="*/ 0 w 3487"/>
                <a:gd name="T9" fmla="*/ 4447 h 4467"/>
                <a:gd name="T10" fmla="*/ 1 w 3487"/>
                <a:gd name="T11" fmla="*/ 4447 h 4467"/>
                <a:gd name="T12" fmla="*/ 24 w 3487"/>
                <a:gd name="T13" fmla="*/ 4467 h 4467"/>
                <a:gd name="T14" fmla="*/ 25 w 3487"/>
                <a:gd name="T15" fmla="*/ 4467 h 4467"/>
                <a:gd name="T16" fmla="*/ 25 w 3487"/>
                <a:gd name="T17" fmla="*/ 4466 h 4467"/>
                <a:gd name="T18" fmla="*/ 24 w 3487"/>
                <a:gd name="T19" fmla="*/ 4467 h 4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7" h="4467">
                  <a:moveTo>
                    <a:pt x="24" y="4467"/>
                  </a:moveTo>
                  <a:lnTo>
                    <a:pt x="25" y="4466"/>
                  </a:lnTo>
                  <a:lnTo>
                    <a:pt x="3487" y="19"/>
                  </a:lnTo>
                  <a:lnTo>
                    <a:pt x="3461" y="0"/>
                  </a:lnTo>
                  <a:lnTo>
                    <a:pt x="0" y="4447"/>
                  </a:lnTo>
                  <a:lnTo>
                    <a:pt x="1" y="4447"/>
                  </a:lnTo>
                  <a:lnTo>
                    <a:pt x="24" y="4467"/>
                  </a:lnTo>
                  <a:lnTo>
                    <a:pt x="25" y="4467"/>
                  </a:lnTo>
                  <a:lnTo>
                    <a:pt x="25" y="4466"/>
                  </a:lnTo>
                  <a:lnTo>
                    <a:pt x="24" y="4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46C8F1FB-6731-4F9F-BF9D-7BCE60AD5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3263"/>
              <a:ext cx="78" cy="53"/>
            </a:xfrm>
            <a:custGeom>
              <a:avLst/>
              <a:gdLst>
                <a:gd name="T0" fmla="*/ 2 w 311"/>
                <a:gd name="T1" fmla="*/ 7 h 211"/>
                <a:gd name="T2" fmla="*/ 0 w 311"/>
                <a:gd name="T3" fmla="*/ 37 h 211"/>
                <a:gd name="T4" fmla="*/ 3 w 311"/>
                <a:gd name="T5" fmla="*/ 67 h 211"/>
                <a:gd name="T6" fmla="*/ 10 w 311"/>
                <a:gd name="T7" fmla="*/ 94 h 211"/>
                <a:gd name="T8" fmla="*/ 21 w 311"/>
                <a:gd name="T9" fmla="*/ 120 h 211"/>
                <a:gd name="T10" fmla="*/ 35 w 311"/>
                <a:gd name="T11" fmla="*/ 143 h 211"/>
                <a:gd name="T12" fmla="*/ 54 w 311"/>
                <a:gd name="T13" fmla="*/ 163 h 211"/>
                <a:gd name="T14" fmla="*/ 74 w 311"/>
                <a:gd name="T15" fmla="*/ 180 h 211"/>
                <a:gd name="T16" fmla="*/ 98 w 311"/>
                <a:gd name="T17" fmla="*/ 194 h 211"/>
                <a:gd name="T18" fmla="*/ 122 w 311"/>
                <a:gd name="T19" fmla="*/ 204 h 211"/>
                <a:gd name="T20" fmla="*/ 149 w 311"/>
                <a:gd name="T21" fmla="*/ 210 h 211"/>
                <a:gd name="T22" fmla="*/ 177 w 311"/>
                <a:gd name="T23" fmla="*/ 211 h 211"/>
                <a:gd name="T24" fmla="*/ 205 w 311"/>
                <a:gd name="T25" fmla="*/ 208 h 211"/>
                <a:gd name="T26" fmla="*/ 233 w 311"/>
                <a:gd name="T27" fmla="*/ 199 h 211"/>
                <a:gd name="T28" fmla="*/ 260 w 311"/>
                <a:gd name="T29" fmla="*/ 185 h 211"/>
                <a:gd name="T30" fmla="*/ 287 w 311"/>
                <a:gd name="T31" fmla="*/ 166 h 211"/>
                <a:gd name="T32" fmla="*/ 311 w 311"/>
                <a:gd name="T33" fmla="*/ 141 h 211"/>
                <a:gd name="T34" fmla="*/ 277 w 311"/>
                <a:gd name="T35" fmla="*/ 132 h 211"/>
                <a:gd name="T36" fmla="*/ 255 w 311"/>
                <a:gd name="T37" fmla="*/ 150 h 211"/>
                <a:gd name="T38" fmla="*/ 233 w 311"/>
                <a:gd name="T39" fmla="*/ 164 h 211"/>
                <a:gd name="T40" fmla="*/ 209 w 311"/>
                <a:gd name="T41" fmla="*/ 173 h 211"/>
                <a:gd name="T42" fmla="*/ 187 w 311"/>
                <a:gd name="T43" fmla="*/ 178 h 211"/>
                <a:gd name="T44" fmla="*/ 164 w 311"/>
                <a:gd name="T45" fmla="*/ 179 h 211"/>
                <a:gd name="T46" fmla="*/ 143 w 311"/>
                <a:gd name="T47" fmla="*/ 176 h 211"/>
                <a:gd name="T48" fmla="*/ 121 w 311"/>
                <a:gd name="T49" fmla="*/ 170 h 211"/>
                <a:gd name="T50" fmla="*/ 102 w 311"/>
                <a:gd name="T51" fmla="*/ 160 h 211"/>
                <a:gd name="T52" fmla="*/ 85 w 311"/>
                <a:gd name="T53" fmla="*/ 147 h 211"/>
                <a:gd name="T54" fmla="*/ 68 w 311"/>
                <a:gd name="T55" fmla="*/ 132 h 211"/>
                <a:gd name="T56" fmla="*/ 55 w 311"/>
                <a:gd name="T57" fmla="*/ 115 h 211"/>
                <a:gd name="T58" fmla="*/ 45 w 311"/>
                <a:gd name="T59" fmla="*/ 94 h 211"/>
                <a:gd name="T60" fmla="*/ 36 w 311"/>
                <a:gd name="T61" fmla="*/ 73 h 211"/>
                <a:gd name="T62" fmla="*/ 32 w 311"/>
                <a:gd name="T63" fmla="*/ 49 h 211"/>
                <a:gd name="T64" fmla="*/ 32 w 311"/>
                <a:gd name="T65" fmla="*/ 25 h 211"/>
                <a:gd name="T66" fmla="*/ 30 w 311"/>
                <a:gd name="T67" fmla="*/ 19 h 211"/>
                <a:gd name="T68" fmla="*/ 3 w 311"/>
                <a:gd name="T69" fmla="*/ 3 h 211"/>
                <a:gd name="T70" fmla="*/ 5 w 311"/>
                <a:gd name="T71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1" h="211">
                  <a:moveTo>
                    <a:pt x="5" y="0"/>
                  </a:moveTo>
                  <a:lnTo>
                    <a:pt x="2" y="7"/>
                  </a:lnTo>
                  <a:lnTo>
                    <a:pt x="1" y="22"/>
                  </a:lnTo>
                  <a:lnTo>
                    <a:pt x="0" y="37"/>
                  </a:lnTo>
                  <a:lnTo>
                    <a:pt x="1" y="53"/>
                  </a:lnTo>
                  <a:lnTo>
                    <a:pt x="3" y="67"/>
                  </a:lnTo>
                  <a:lnTo>
                    <a:pt x="6" y="81"/>
                  </a:lnTo>
                  <a:lnTo>
                    <a:pt x="10" y="94"/>
                  </a:lnTo>
                  <a:lnTo>
                    <a:pt x="15" y="108"/>
                  </a:lnTo>
                  <a:lnTo>
                    <a:pt x="21" y="120"/>
                  </a:lnTo>
                  <a:lnTo>
                    <a:pt x="28" y="132"/>
                  </a:lnTo>
                  <a:lnTo>
                    <a:pt x="35" y="143"/>
                  </a:lnTo>
                  <a:lnTo>
                    <a:pt x="45" y="154"/>
                  </a:lnTo>
                  <a:lnTo>
                    <a:pt x="54" y="163"/>
                  </a:lnTo>
                  <a:lnTo>
                    <a:pt x="64" y="172"/>
                  </a:lnTo>
                  <a:lnTo>
                    <a:pt x="74" y="180"/>
                  </a:lnTo>
                  <a:lnTo>
                    <a:pt x="86" y="187"/>
                  </a:lnTo>
                  <a:lnTo>
                    <a:pt x="98" y="194"/>
                  </a:lnTo>
                  <a:lnTo>
                    <a:pt x="110" y="199"/>
                  </a:lnTo>
                  <a:lnTo>
                    <a:pt x="122" y="204"/>
                  </a:lnTo>
                  <a:lnTo>
                    <a:pt x="136" y="208"/>
                  </a:lnTo>
                  <a:lnTo>
                    <a:pt x="149" y="210"/>
                  </a:lnTo>
                  <a:lnTo>
                    <a:pt x="163" y="211"/>
                  </a:lnTo>
                  <a:lnTo>
                    <a:pt x="177" y="211"/>
                  </a:lnTo>
                  <a:lnTo>
                    <a:pt x="191" y="210"/>
                  </a:lnTo>
                  <a:lnTo>
                    <a:pt x="205" y="208"/>
                  </a:lnTo>
                  <a:lnTo>
                    <a:pt x="218" y="204"/>
                  </a:lnTo>
                  <a:lnTo>
                    <a:pt x="233" y="199"/>
                  </a:lnTo>
                  <a:lnTo>
                    <a:pt x="247" y="193"/>
                  </a:lnTo>
                  <a:lnTo>
                    <a:pt x="260" y="185"/>
                  </a:lnTo>
                  <a:lnTo>
                    <a:pt x="274" y="176"/>
                  </a:lnTo>
                  <a:lnTo>
                    <a:pt x="287" y="166"/>
                  </a:lnTo>
                  <a:lnTo>
                    <a:pt x="299" y="155"/>
                  </a:lnTo>
                  <a:lnTo>
                    <a:pt x="311" y="141"/>
                  </a:lnTo>
                  <a:lnTo>
                    <a:pt x="288" y="121"/>
                  </a:lnTo>
                  <a:lnTo>
                    <a:pt x="277" y="132"/>
                  </a:lnTo>
                  <a:lnTo>
                    <a:pt x="265" y="142"/>
                  </a:lnTo>
                  <a:lnTo>
                    <a:pt x="255" y="150"/>
                  </a:lnTo>
                  <a:lnTo>
                    <a:pt x="244" y="158"/>
                  </a:lnTo>
                  <a:lnTo>
                    <a:pt x="233" y="164"/>
                  </a:lnTo>
                  <a:lnTo>
                    <a:pt x="221" y="169"/>
                  </a:lnTo>
                  <a:lnTo>
                    <a:pt x="209" y="173"/>
                  </a:lnTo>
                  <a:lnTo>
                    <a:pt x="198" y="176"/>
                  </a:lnTo>
                  <a:lnTo>
                    <a:pt x="187" y="178"/>
                  </a:lnTo>
                  <a:lnTo>
                    <a:pt x="175" y="179"/>
                  </a:lnTo>
                  <a:lnTo>
                    <a:pt x="164" y="179"/>
                  </a:lnTo>
                  <a:lnTo>
                    <a:pt x="153" y="178"/>
                  </a:lnTo>
                  <a:lnTo>
                    <a:pt x="143" y="176"/>
                  </a:lnTo>
                  <a:lnTo>
                    <a:pt x="133" y="173"/>
                  </a:lnTo>
                  <a:lnTo>
                    <a:pt x="121" y="170"/>
                  </a:lnTo>
                  <a:lnTo>
                    <a:pt x="112" y="165"/>
                  </a:lnTo>
                  <a:lnTo>
                    <a:pt x="102" y="160"/>
                  </a:lnTo>
                  <a:lnTo>
                    <a:pt x="93" y="154"/>
                  </a:lnTo>
                  <a:lnTo>
                    <a:pt x="85" y="147"/>
                  </a:lnTo>
                  <a:lnTo>
                    <a:pt x="76" y="140"/>
                  </a:lnTo>
                  <a:lnTo>
                    <a:pt x="68" y="132"/>
                  </a:lnTo>
                  <a:lnTo>
                    <a:pt x="61" y="124"/>
                  </a:lnTo>
                  <a:lnTo>
                    <a:pt x="55" y="115"/>
                  </a:lnTo>
                  <a:lnTo>
                    <a:pt x="49" y="105"/>
                  </a:lnTo>
                  <a:lnTo>
                    <a:pt x="45" y="94"/>
                  </a:lnTo>
                  <a:lnTo>
                    <a:pt x="40" y="84"/>
                  </a:lnTo>
                  <a:lnTo>
                    <a:pt x="36" y="73"/>
                  </a:lnTo>
                  <a:lnTo>
                    <a:pt x="34" y="62"/>
                  </a:lnTo>
                  <a:lnTo>
                    <a:pt x="32" y="49"/>
                  </a:lnTo>
                  <a:lnTo>
                    <a:pt x="32" y="37"/>
                  </a:lnTo>
                  <a:lnTo>
                    <a:pt x="32" y="25"/>
                  </a:lnTo>
                  <a:lnTo>
                    <a:pt x="33" y="12"/>
                  </a:lnTo>
                  <a:lnTo>
                    <a:pt x="30" y="19"/>
                  </a:lnTo>
                  <a:lnTo>
                    <a:pt x="5" y="0"/>
                  </a:lnTo>
                  <a:lnTo>
                    <a:pt x="3" y="3"/>
                  </a:lnTo>
                  <a:lnTo>
                    <a:pt x="2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31481CBD-19A6-4221-9653-539101439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2123"/>
              <a:ext cx="867" cy="1145"/>
            </a:xfrm>
            <a:custGeom>
              <a:avLst/>
              <a:gdLst>
                <a:gd name="T0" fmla="*/ 3461 w 3467"/>
                <a:gd name="T1" fmla="*/ 5 h 4578"/>
                <a:gd name="T2" fmla="*/ 3442 w 3467"/>
                <a:gd name="T3" fmla="*/ 10 h 4578"/>
                <a:gd name="T4" fmla="*/ 0 w 3467"/>
                <a:gd name="T5" fmla="*/ 4559 h 4578"/>
                <a:gd name="T6" fmla="*/ 25 w 3467"/>
                <a:gd name="T7" fmla="*/ 4578 h 4578"/>
                <a:gd name="T8" fmla="*/ 3467 w 3467"/>
                <a:gd name="T9" fmla="*/ 30 h 4578"/>
                <a:gd name="T10" fmla="*/ 3449 w 3467"/>
                <a:gd name="T11" fmla="*/ 35 h 4578"/>
                <a:gd name="T12" fmla="*/ 3461 w 3467"/>
                <a:gd name="T13" fmla="*/ 5 h 4578"/>
                <a:gd name="T14" fmla="*/ 3450 w 3467"/>
                <a:gd name="T15" fmla="*/ 0 h 4578"/>
                <a:gd name="T16" fmla="*/ 3442 w 3467"/>
                <a:gd name="T17" fmla="*/ 10 h 4578"/>
                <a:gd name="T18" fmla="*/ 3461 w 3467"/>
                <a:gd name="T19" fmla="*/ 5 h 4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7" h="4578">
                  <a:moveTo>
                    <a:pt x="3461" y="5"/>
                  </a:moveTo>
                  <a:lnTo>
                    <a:pt x="3442" y="10"/>
                  </a:lnTo>
                  <a:lnTo>
                    <a:pt x="0" y="4559"/>
                  </a:lnTo>
                  <a:lnTo>
                    <a:pt x="25" y="4578"/>
                  </a:lnTo>
                  <a:lnTo>
                    <a:pt x="3467" y="30"/>
                  </a:lnTo>
                  <a:lnTo>
                    <a:pt x="3449" y="35"/>
                  </a:lnTo>
                  <a:lnTo>
                    <a:pt x="3461" y="5"/>
                  </a:lnTo>
                  <a:lnTo>
                    <a:pt x="3450" y="0"/>
                  </a:lnTo>
                  <a:lnTo>
                    <a:pt x="3442" y="10"/>
                  </a:lnTo>
                  <a:lnTo>
                    <a:pt x="346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2823E8E8-7701-43FE-984E-F7771C404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930"/>
              <a:ext cx="799" cy="221"/>
            </a:xfrm>
            <a:custGeom>
              <a:avLst/>
              <a:gdLst>
                <a:gd name="T0" fmla="*/ 3095 w 3195"/>
                <a:gd name="T1" fmla="*/ 555 h 886"/>
                <a:gd name="T2" fmla="*/ 2893 w 3195"/>
                <a:gd name="T3" fmla="*/ 449 h 886"/>
                <a:gd name="T4" fmla="*/ 2691 w 3195"/>
                <a:gd name="T5" fmla="*/ 354 h 886"/>
                <a:gd name="T6" fmla="*/ 2488 w 3195"/>
                <a:gd name="T7" fmla="*/ 270 h 886"/>
                <a:gd name="T8" fmla="*/ 2285 w 3195"/>
                <a:gd name="T9" fmla="*/ 198 h 886"/>
                <a:gd name="T10" fmla="*/ 2081 w 3195"/>
                <a:gd name="T11" fmla="*/ 137 h 886"/>
                <a:gd name="T12" fmla="*/ 1877 w 3195"/>
                <a:gd name="T13" fmla="*/ 87 h 886"/>
                <a:gd name="T14" fmla="*/ 1674 w 3195"/>
                <a:gd name="T15" fmla="*/ 48 h 886"/>
                <a:gd name="T16" fmla="*/ 1471 w 3195"/>
                <a:gd name="T17" fmla="*/ 20 h 886"/>
                <a:gd name="T18" fmla="*/ 1269 w 3195"/>
                <a:gd name="T19" fmla="*/ 5 h 886"/>
                <a:gd name="T20" fmla="*/ 1069 w 3195"/>
                <a:gd name="T21" fmla="*/ 0 h 886"/>
                <a:gd name="T22" fmla="*/ 870 w 3195"/>
                <a:gd name="T23" fmla="*/ 6 h 886"/>
                <a:gd name="T24" fmla="*/ 672 w 3195"/>
                <a:gd name="T25" fmla="*/ 24 h 886"/>
                <a:gd name="T26" fmla="*/ 477 w 3195"/>
                <a:gd name="T27" fmla="*/ 53 h 886"/>
                <a:gd name="T28" fmla="*/ 284 w 3195"/>
                <a:gd name="T29" fmla="*/ 93 h 886"/>
                <a:gd name="T30" fmla="*/ 94 w 3195"/>
                <a:gd name="T31" fmla="*/ 145 h 886"/>
                <a:gd name="T32" fmla="*/ 82 w 3195"/>
                <a:gd name="T33" fmla="*/ 247 h 886"/>
                <a:gd name="T34" fmla="*/ 249 w 3195"/>
                <a:gd name="T35" fmla="*/ 379 h 886"/>
                <a:gd name="T36" fmla="*/ 422 w 3195"/>
                <a:gd name="T37" fmla="*/ 497 h 886"/>
                <a:gd name="T38" fmla="*/ 599 w 3195"/>
                <a:gd name="T39" fmla="*/ 598 h 886"/>
                <a:gd name="T40" fmla="*/ 781 w 3195"/>
                <a:gd name="T41" fmla="*/ 683 h 886"/>
                <a:gd name="T42" fmla="*/ 968 w 3195"/>
                <a:gd name="T43" fmla="*/ 754 h 886"/>
                <a:gd name="T44" fmla="*/ 1159 w 3195"/>
                <a:gd name="T45" fmla="*/ 810 h 886"/>
                <a:gd name="T46" fmla="*/ 1355 w 3195"/>
                <a:gd name="T47" fmla="*/ 850 h 886"/>
                <a:gd name="T48" fmla="*/ 1555 w 3195"/>
                <a:gd name="T49" fmla="*/ 875 h 886"/>
                <a:gd name="T50" fmla="*/ 1760 w 3195"/>
                <a:gd name="T51" fmla="*/ 886 h 886"/>
                <a:gd name="T52" fmla="*/ 1968 w 3195"/>
                <a:gd name="T53" fmla="*/ 883 h 886"/>
                <a:gd name="T54" fmla="*/ 2182 w 3195"/>
                <a:gd name="T55" fmla="*/ 865 h 886"/>
                <a:gd name="T56" fmla="*/ 2400 w 3195"/>
                <a:gd name="T57" fmla="*/ 833 h 886"/>
                <a:gd name="T58" fmla="*/ 2621 w 3195"/>
                <a:gd name="T59" fmla="*/ 787 h 886"/>
                <a:gd name="T60" fmla="*/ 2848 w 3195"/>
                <a:gd name="T61" fmla="*/ 727 h 886"/>
                <a:gd name="T62" fmla="*/ 3078 w 3195"/>
                <a:gd name="T63" fmla="*/ 654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5" h="886">
                  <a:moveTo>
                    <a:pt x="3195" y="613"/>
                  </a:moveTo>
                  <a:lnTo>
                    <a:pt x="3095" y="555"/>
                  </a:lnTo>
                  <a:lnTo>
                    <a:pt x="2994" y="501"/>
                  </a:lnTo>
                  <a:lnTo>
                    <a:pt x="2893" y="449"/>
                  </a:lnTo>
                  <a:lnTo>
                    <a:pt x="2792" y="400"/>
                  </a:lnTo>
                  <a:lnTo>
                    <a:pt x="2691" y="354"/>
                  </a:lnTo>
                  <a:lnTo>
                    <a:pt x="2590" y="310"/>
                  </a:lnTo>
                  <a:lnTo>
                    <a:pt x="2488" y="270"/>
                  </a:lnTo>
                  <a:lnTo>
                    <a:pt x="2386" y="233"/>
                  </a:lnTo>
                  <a:lnTo>
                    <a:pt x="2285" y="198"/>
                  </a:lnTo>
                  <a:lnTo>
                    <a:pt x="2183" y="166"/>
                  </a:lnTo>
                  <a:lnTo>
                    <a:pt x="2081" y="137"/>
                  </a:lnTo>
                  <a:lnTo>
                    <a:pt x="1980" y="110"/>
                  </a:lnTo>
                  <a:lnTo>
                    <a:pt x="1877" y="87"/>
                  </a:lnTo>
                  <a:lnTo>
                    <a:pt x="1775" y="66"/>
                  </a:lnTo>
                  <a:lnTo>
                    <a:pt x="1674" y="48"/>
                  </a:lnTo>
                  <a:lnTo>
                    <a:pt x="1573" y="33"/>
                  </a:lnTo>
                  <a:lnTo>
                    <a:pt x="1471" y="20"/>
                  </a:lnTo>
                  <a:lnTo>
                    <a:pt x="1370" y="11"/>
                  </a:lnTo>
                  <a:lnTo>
                    <a:pt x="1269" y="5"/>
                  </a:lnTo>
                  <a:lnTo>
                    <a:pt x="1169" y="1"/>
                  </a:lnTo>
                  <a:lnTo>
                    <a:pt x="1069" y="0"/>
                  </a:lnTo>
                  <a:lnTo>
                    <a:pt x="969" y="2"/>
                  </a:lnTo>
                  <a:lnTo>
                    <a:pt x="870" y="6"/>
                  </a:lnTo>
                  <a:lnTo>
                    <a:pt x="770" y="14"/>
                  </a:lnTo>
                  <a:lnTo>
                    <a:pt x="672" y="24"/>
                  </a:lnTo>
                  <a:lnTo>
                    <a:pt x="574" y="37"/>
                  </a:lnTo>
                  <a:lnTo>
                    <a:pt x="477" y="53"/>
                  </a:lnTo>
                  <a:lnTo>
                    <a:pt x="380" y="71"/>
                  </a:lnTo>
                  <a:lnTo>
                    <a:pt x="284" y="93"/>
                  </a:lnTo>
                  <a:lnTo>
                    <a:pt x="188" y="117"/>
                  </a:lnTo>
                  <a:lnTo>
                    <a:pt x="94" y="145"/>
                  </a:lnTo>
                  <a:lnTo>
                    <a:pt x="0" y="174"/>
                  </a:lnTo>
                  <a:lnTo>
                    <a:pt x="82" y="247"/>
                  </a:lnTo>
                  <a:lnTo>
                    <a:pt x="164" y="315"/>
                  </a:lnTo>
                  <a:lnTo>
                    <a:pt x="249" y="379"/>
                  </a:lnTo>
                  <a:lnTo>
                    <a:pt x="335" y="440"/>
                  </a:lnTo>
                  <a:lnTo>
                    <a:pt x="422" y="497"/>
                  </a:lnTo>
                  <a:lnTo>
                    <a:pt x="510" y="549"/>
                  </a:lnTo>
                  <a:lnTo>
                    <a:pt x="599" y="598"/>
                  </a:lnTo>
                  <a:lnTo>
                    <a:pt x="690" y="643"/>
                  </a:lnTo>
                  <a:lnTo>
                    <a:pt x="781" y="683"/>
                  </a:lnTo>
                  <a:lnTo>
                    <a:pt x="874" y="721"/>
                  </a:lnTo>
                  <a:lnTo>
                    <a:pt x="968" y="754"/>
                  </a:lnTo>
                  <a:lnTo>
                    <a:pt x="1063" y="783"/>
                  </a:lnTo>
                  <a:lnTo>
                    <a:pt x="1159" y="810"/>
                  </a:lnTo>
                  <a:lnTo>
                    <a:pt x="1256" y="831"/>
                  </a:lnTo>
                  <a:lnTo>
                    <a:pt x="1355" y="850"/>
                  </a:lnTo>
                  <a:lnTo>
                    <a:pt x="1454" y="865"/>
                  </a:lnTo>
                  <a:lnTo>
                    <a:pt x="1555" y="875"/>
                  </a:lnTo>
                  <a:lnTo>
                    <a:pt x="1657" y="883"/>
                  </a:lnTo>
                  <a:lnTo>
                    <a:pt x="1760" y="886"/>
                  </a:lnTo>
                  <a:lnTo>
                    <a:pt x="1864" y="886"/>
                  </a:lnTo>
                  <a:lnTo>
                    <a:pt x="1968" y="883"/>
                  </a:lnTo>
                  <a:lnTo>
                    <a:pt x="2075" y="876"/>
                  </a:lnTo>
                  <a:lnTo>
                    <a:pt x="2182" y="865"/>
                  </a:lnTo>
                  <a:lnTo>
                    <a:pt x="2290" y="851"/>
                  </a:lnTo>
                  <a:lnTo>
                    <a:pt x="2400" y="833"/>
                  </a:lnTo>
                  <a:lnTo>
                    <a:pt x="2510" y="812"/>
                  </a:lnTo>
                  <a:lnTo>
                    <a:pt x="2621" y="787"/>
                  </a:lnTo>
                  <a:lnTo>
                    <a:pt x="2734" y="759"/>
                  </a:lnTo>
                  <a:lnTo>
                    <a:pt x="2848" y="727"/>
                  </a:lnTo>
                  <a:lnTo>
                    <a:pt x="2963" y="693"/>
                  </a:lnTo>
                  <a:lnTo>
                    <a:pt x="3078" y="654"/>
                  </a:lnTo>
                  <a:lnTo>
                    <a:pt x="3195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CE041CF4-6DFF-49E0-B64C-7AE78FF8C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926"/>
              <a:ext cx="809" cy="160"/>
            </a:xfrm>
            <a:custGeom>
              <a:avLst/>
              <a:gdLst>
                <a:gd name="T0" fmla="*/ 82 w 3234"/>
                <a:gd name="T1" fmla="*/ 190 h 642"/>
                <a:gd name="T2" fmla="*/ 223 w 3234"/>
                <a:gd name="T3" fmla="*/ 149 h 642"/>
                <a:gd name="T4" fmla="*/ 366 w 3234"/>
                <a:gd name="T5" fmla="*/ 114 h 642"/>
                <a:gd name="T6" fmla="*/ 510 w 3234"/>
                <a:gd name="T7" fmla="*/ 84 h 642"/>
                <a:gd name="T8" fmla="*/ 656 w 3234"/>
                <a:gd name="T9" fmla="*/ 62 h 642"/>
                <a:gd name="T10" fmla="*/ 803 w 3234"/>
                <a:gd name="T11" fmla="*/ 46 h 642"/>
                <a:gd name="T12" fmla="*/ 951 w 3234"/>
                <a:gd name="T13" fmla="*/ 35 h 642"/>
                <a:gd name="T14" fmla="*/ 1100 w 3234"/>
                <a:gd name="T15" fmla="*/ 32 h 642"/>
                <a:gd name="T16" fmla="*/ 1249 w 3234"/>
                <a:gd name="T17" fmla="*/ 34 h 642"/>
                <a:gd name="T18" fmla="*/ 1399 w 3234"/>
                <a:gd name="T19" fmla="*/ 43 h 642"/>
                <a:gd name="T20" fmla="*/ 1551 w 3234"/>
                <a:gd name="T21" fmla="*/ 59 h 642"/>
                <a:gd name="T22" fmla="*/ 1702 w 3234"/>
                <a:gd name="T23" fmla="*/ 80 h 642"/>
                <a:gd name="T24" fmla="*/ 1854 w 3234"/>
                <a:gd name="T25" fmla="*/ 108 h 642"/>
                <a:gd name="T26" fmla="*/ 2006 w 3234"/>
                <a:gd name="T27" fmla="*/ 141 h 642"/>
                <a:gd name="T28" fmla="*/ 2159 w 3234"/>
                <a:gd name="T29" fmla="*/ 182 h 642"/>
                <a:gd name="T30" fmla="*/ 2311 w 3234"/>
                <a:gd name="T31" fmla="*/ 229 h 642"/>
                <a:gd name="T32" fmla="*/ 2463 w 3234"/>
                <a:gd name="T33" fmla="*/ 282 h 642"/>
                <a:gd name="T34" fmla="*/ 2615 w 3234"/>
                <a:gd name="T35" fmla="*/ 341 h 642"/>
                <a:gd name="T36" fmla="*/ 2766 w 3234"/>
                <a:gd name="T37" fmla="*/ 407 h 642"/>
                <a:gd name="T38" fmla="*/ 2917 w 3234"/>
                <a:gd name="T39" fmla="*/ 479 h 642"/>
                <a:gd name="T40" fmla="*/ 3067 w 3234"/>
                <a:gd name="T41" fmla="*/ 558 h 642"/>
                <a:gd name="T42" fmla="*/ 3218 w 3234"/>
                <a:gd name="T43" fmla="*/ 642 h 642"/>
                <a:gd name="T44" fmla="*/ 3134 w 3234"/>
                <a:gd name="T45" fmla="*/ 558 h 642"/>
                <a:gd name="T46" fmla="*/ 2982 w 3234"/>
                <a:gd name="T47" fmla="*/ 476 h 642"/>
                <a:gd name="T48" fmla="*/ 2830 w 3234"/>
                <a:gd name="T49" fmla="*/ 402 h 642"/>
                <a:gd name="T50" fmla="*/ 2678 w 3234"/>
                <a:gd name="T51" fmla="*/ 333 h 642"/>
                <a:gd name="T52" fmla="*/ 2525 w 3234"/>
                <a:gd name="T53" fmla="*/ 271 h 642"/>
                <a:gd name="T54" fmla="*/ 2371 w 3234"/>
                <a:gd name="T55" fmla="*/ 216 h 642"/>
                <a:gd name="T56" fmla="*/ 2218 w 3234"/>
                <a:gd name="T57" fmla="*/ 166 h 642"/>
                <a:gd name="T58" fmla="*/ 2065 w 3234"/>
                <a:gd name="T59" fmla="*/ 124 h 642"/>
                <a:gd name="T60" fmla="*/ 1911 w 3234"/>
                <a:gd name="T61" fmla="*/ 87 h 642"/>
                <a:gd name="T62" fmla="*/ 1758 w 3234"/>
                <a:gd name="T63" fmla="*/ 57 h 642"/>
                <a:gd name="T64" fmla="*/ 1606 w 3234"/>
                <a:gd name="T65" fmla="*/ 33 h 642"/>
                <a:gd name="T66" fmla="*/ 1453 w 3234"/>
                <a:gd name="T67" fmla="*/ 16 h 642"/>
                <a:gd name="T68" fmla="*/ 1301 w 3234"/>
                <a:gd name="T69" fmla="*/ 5 h 642"/>
                <a:gd name="T70" fmla="*/ 1150 w 3234"/>
                <a:gd name="T71" fmla="*/ 0 h 642"/>
                <a:gd name="T72" fmla="*/ 999 w 3234"/>
                <a:gd name="T73" fmla="*/ 2 h 642"/>
                <a:gd name="T74" fmla="*/ 850 w 3234"/>
                <a:gd name="T75" fmla="*/ 10 h 642"/>
                <a:gd name="T76" fmla="*/ 701 w 3234"/>
                <a:gd name="T77" fmla="*/ 24 h 642"/>
                <a:gd name="T78" fmla="*/ 554 w 3234"/>
                <a:gd name="T79" fmla="*/ 45 h 642"/>
                <a:gd name="T80" fmla="*/ 408 w 3234"/>
                <a:gd name="T81" fmla="*/ 72 h 642"/>
                <a:gd name="T82" fmla="*/ 263 w 3234"/>
                <a:gd name="T83" fmla="*/ 106 h 642"/>
                <a:gd name="T84" fmla="*/ 120 w 3234"/>
                <a:gd name="T85" fmla="*/ 145 h 642"/>
                <a:gd name="T86" fmla="*/ 20 w 3234"/>
                <a:gd name="T87" fmla="*/ 202 h 642"/>
                <a:gd name="T88" fmla="*/ 20 w 3234"/>
                <a:gd name="T89" fmla="*/ 20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34" h="642">
                  <a:moveTo>
                    <a:pt x="41" y="178"/>
                  </a:moveTo>
                  <a:lnTo>
                    <a:pt x="36" y="206"/>
                  </a:lnTo>
                  <a:lnTo>
                    <a:pt x="82" y="190"/>
                  </a:lnTo>
                  <a:lnTo>
                    <a:pt x="129" y="176"/>
                  </a:lnTo>
                  <a:lnTo>
                    <a:pt x="176" y="162"/>
                  </a:lnTo>
                  <a:lnTo>
                    <a:pt x="223" y="149"/>
                  </a:lnTo>
                  <a:lnTo>
                    <a:pt x="271" y="136"/>
                  </a:lnTo>
                  <a:lnTo>
                    <a:pt x="318" y="124"/>
                  </a:lnTo>
                  <a:lnTo>
                    <a:pt x="366" y="114"/>
                  </a:lnTo>
                  <a:lnTo>
                    <a:pt x="414" y="104"/>
                  </a:lnTo>
                  <a:lnTo>
                    <a:pt x="462" y="93"/>
                  </a:lnTo>
                  <a:lnTo>
                    <a:pt x="510" y="84"/>
                  </a:lnTo>
                  <a:lnTo>
                    <a:pt x="559" y="76"/>
                  </a:lnTo>
                  <a:lnTo>
                    <a:pt x="607" y="69"/>
                  </a:lnTo>
                  <a:lnTo>
                    <a:pt x="656" y="62"/>
                  </a:lnTo>
                  <a:lnTo>
                    <a:pt x="704" y="56"/>
                  </a:lnTo>
                  <a:lnTo>
                    <a:pt x="753" y="51"/>
                  </a:lnTo>
                  <a:lnTo>
                    <a:pt x="803" y="46"/>
                  </a:lnTo>
                  <a:lnTo>
                    <a:pt x="852" y="41"/>
                  </a:lnTo>
                  <a:lnTo>
                    <a:pt x="902" y="38"/>
                  </a:lnTo>
                  <a:lnTo>
                    <a:pt x="951" y="35"/>
                  </a:lnTo>
                  <a:lnTo>
                    <a:pt x="1000" y="33"/>
                  </a:lnTo>
                  <a:lnTo>
                    <a:pt x="1050" y="32"/>
                  </a:lnTo>
                  <a:lnTo>
                    <a:pt x="1100" y="32"/>
                  </a:lnTo>
                  <a:lnTo>
                    <a:pt x="1149" y="32"/>
                  </a:lnTo>
                  <a:lnTo>
                    <a:pt x="1199" y="33"/>
                  </a:lnTo>
                  <a:lnTo>
                    <a:pt x="1249" y="34"/>
                  </a:lnTo>
                  <a:lnTo>
                    <a:pt x="1299" y="36"/>
                  </a:lnTo>
                  <a:lnTo>
                    <a:pt x="1349" y="39"/>
                  </a:lnTo>
                  <a:lnTo>
                    <a:pt x="1399" y="43"/>
                  </a:lnTo>
                  <a:lnTo>
                    <a:pt x="1450" y="48"/>
                  </a:lnTo>
                  <a:lnTo>
                    <a:pt x="1501" y="53"/>
                  </a:lnTo>
                  <a:lnTo>
                    <a:pt x="1551" y="59"/>
                  </a:lnTo>
                  <a:lnTo>
                    <a:pt x="1601" y="65"/>
                  </a:lnTo>
                  <a:lnTo>
                    <a:pt x="1652" y="72"/>
                  </a:lnTo>
                  <a:lnTo>
                    <a:pt x="1702" y="80"/>
                  </a:lnTo>
                  <a:lnTo>
                    <a:pt x="1753" y="88"/>
                  </a:lnTo>
                  <a:lnTo>
                    <a:pt x="1803" y="98"/>
                  </a:lnTo>
                  <a:lnTo>
                    <a:pt x="1854" y="108"/>
                  </a:lnTo>
                  <a:lnTo>
                    <a:pt x="1905" y="118"/>
                  </a:lnTo>
                  <a:lnTo>
                    <a:pt x="1955" y="130"/>
                  </a:lnTo>
                  <a:lnTo>
                    <a:pt x="2006" y="141"/>
                  </a:lnTo>
                  <a:lnTo>
                    <a:pt x="2057" y="155"/>
                  </a:lnTo>
                  <a:lnTo>
                    <a:pt x="2108" y="168"/>
                  </a:lnTo>
                  <a:lnTo>
                    <a:pt x="2159" y="182"/>
                  </a:lnTo>
                  <a:lnTo>
                    <a:pt x="2209" y="198"/>
                  </a:lnTo>
                  <a:lnTo>
                    <a:pt x="2260" y="213"/>
                  </a:lnTo>
                  <a:lnTo>
                    <a:pt x="2311" y="229"/>
                  </a:lnTo>
                  <a:lnTo>
                    <a:pt x="2361" y="245"/>
                  </a:lnTo>
                  <a:lnTo>
                    <a:pt x="2412" y="264"/>
                  </a:lnTo>
                  <a:lnTo>
                    <a:pt x="2463" y="282"/>
                  </a:lnTo>
                  <a:lnTo>
                    <a:pt x="2513" y="301"/>
                  </a:lnTo>
                  <a:lnTo>
                    <a:pt x="2564" y="321"/>
                  </a:lnTo>
                  <a:lnTo>
                    <a:pt x="2615" y="341"/>
                  </a:lnTo>
                  <a:lnTo>
                    <a:pt x="2666" y="363"/>
                  </a:lnTo>
                  <a:lnTo>
                    <a:pt x="2716" y="384"/>
                  </a:lnTo>
                  <a:lnTo>
                    <a:pt x="2766" y="407"/>
                  </a:lnTo>
                  <a:lnTo>
                    <a:pt x="2817" y="430"/>
                  </a:lnTo>
                  <a:lnTo>
                    <a:pt x="2867" y="455"/>
                  </a:lnTo>
                  <a:lnTo>
                    <a:pt x="2917" y="479"/>
                  </a:lnTo>
                  <a:lnTo>
                    <a:pt x="2967" y="505"/>
                  </a:lnTo>
                  <a:lnTo>
                    <a:pt x="3017" y="531"/>
                  </a:lnTo>
                  <a:lnTo>
                    <a:pt x="3067" y="558"/>
                  </a:lnTo>
                  <a:lnTo>
                    <a:pt x="3117" y="585"/>
                  </a:lnTo>
                  <a:lnTo>
                    <a:pt x="3167" y="614"/>
                  </a:lnTo>
                  <a:lnTo>
                    <a:pt x="3218" y="642"/>
                  </a:lnTo>
                  <a:lnTo>
                    <a:pt x="3234" y="615"/>
                  </a:lnTo>
                  <a:lnTo>
                    <a:pt x="3184" y="585"/>
                  </a:lnTo>
                  <a:lnTo>
                    <a:pt x="3134" y="558"/>
                  </a:lnTo>
                  <a:lnTo>
                    <a:pt x="3083" y="529"/>
                  </a:lnTo>
                  <a:lnTo>
                    <a:pt x="3033" y="502"/>
                  </a:lnTo>
                  <a:lnTo>
                    <a:pt x="2982" y="476"/>
                  </a:lnTo>
                  <a:lnTo>
                    <a:pt x="2931" y="450"/>
                  </a:lnTo>
                  <a:lnTo>
                    <a:pt x="2881" y="426"/>
                  </a:lnTo>
                  <a:lnTo>
                    <a:pt x="2830" y="402"/>
                  </a:lnTo>
                  <a:lnTo>
                    <a:pt x="2779" y="378"/>
                  </a:lnTo>
                  <a:lnTo>
                    <a:pt x="2729" y="356"/>
                  </a:lnTo>
                  <a:lnTo>
                    <a:pt x="2678" y="333"/>
                  </a:lnTo>
                  <a:lnTo>
                    <a:pt x="2627" y="312"/>
                  </a:lnTo>
                  <a:lnTo>
                    <a:pt x="2576" y="291"/>
                  </a:lnTo>
                  <a:lnTo>
                    <a:pt x="2525" y="271"/>
                  </a:lnTo>
                  <a:lnTo>
                    <a:pt x="2473" y="252"/>
                  </a:lnTo>
                  <a:lnTo>
                    <a:pt x="2422" y="233"/>
                  </a:lnTo>
                  <a:lnTo>
                    <a:pt x="2371" y="216"/>
                  </a:lnTo>
                  <a:lnTo>
                    <a:pt x="2320" y="199"/>
                  </a:lnTo>
                  <a:lnTo>
                    <a:pt x="2269" y="182"/>
                  </a:lnTo>
                  <a:lnTo>
                    <a:pt x="2218" y="166"/>
                  </a:lnTo>
                  <a:lnTo>
                    <a:pt x="2167" y="152"/>
                  </a:lnTo>
                  <a:lnTo>
                    <a:pt x="2116" y="137"/>
                  </a:lnTo>
                  <a:lnTo>
                    <a:pt x="2065" y="124"/>
                  </a:lnTo>
                  <a:lnTo>
                    <a:pt x="2014" y="111"/>
                  </a:lnTo>
                  <a:lnTo>
                    <a:pt x="1962" y="99"/>
                  </a:lnTo>
                  <a:lnTo>
                    <a:pt x="1911" y="87"/>
                  </a:lnTo>
                  <a:lnTo>
                    <a:pt x="1860" y="76"/>
                  </a:lnTo>
                  <a:lnTo>
                    <a:pt x="1809" y="66"/>
                  </a:lnTo>
                  <a:lnTo>
                    <a:pt x="1758" y="57"/>
                  </a:lnTo>
                  <a:lnTo>
                    <a:pt x="1707" y="49"/>
                  </a:lnTo>
                  <a:lnTo>
                    <a:pt x="1656" y="40"/>
                  </a:lnTo>
                  <a:lnTo>
                    <a:pt x="1606" y="33"/>
                  </a:lnTo>
                  <a:lnTo>
                    <a:pt x="1555" y="27"/>
                  </a:lnTo>
                  <a:lnTo>
                    <a:pt x="1504" y="21"/>
                  </a:lnTo>
                  <a:lnTo>
                    <a:pt x="1453" y="16"/>
                  </a:lnTo>
                  <a:lnTo>
                    <a:pt x="1402" y="12"/>
                  </a:lnTo>
                  <a:lnTo>
                    <a:pt x="1351" y="8"/>
                  </a:lnTo>
                  <a:lnTo>
                    <a:pt x="1301" y="5"/>
                  </a:lnTo>
                  <a:lnTo>
                    <a:pt x="1250" y="3"/>
                  </a:lnTo>
                  <a:lnTo>
                    <a:pt x="1200" y="1"/>
                  </a:lnTo>
                  <a:lnTo>
                    <a:pt x="1150" y="0"/>
                  </a:lnTo>
                  <a:lnTo>
                    <a:pt x="1100" y="0"/>
                  </a:lnTo>
                  <a:lnTo>
                    <a:pt x="1049" y="1"/>
                  </a:lnTo>
                  <a:lnTo>
                    <a:pt x="999" y="2"/>
                  </a:lnTo>
                  <a:lnTo>
                    <a:pt x="950" y="4"/>
                  </a:lnTo>
                  <a:lnTo>
                    <a:pt x="900" y="7"/>
                  </a:lnTo>
                  <a:lnTo>
                    <a:pt x="850" y="10"/>
                  </a:lnTo>
                  <a:lnTo>
                    <a:pt x="800" y="14"/>
                  </a:lnTo>
                  <a:lnTo>
                    <a:pt x="750" y="19"/>
                  </a:lnTo>
                  <a:lnTo>
                    <a:pt x="701" y="24"/>
                  </a:lnTo>
                  <a:lnTo>
                    <a:pt x="652" y="30"/>
                  </a:lnTo>
                  <a:lnTo>
                    <a:pt x="603" y="37"/>
                  </a:lnTo>
                  <a:lnTo>
                    <a:pt x="554" y="45"/>
                  </a:lnTo>
                  <a:lnTo>
                    <a:pt x="505" y="53"/>
                  </a:lnTo>
                  <a:lnTo>
                    <a:pt x="456" y="62"/>
                  </a:lnTo>
                  <a:lnTo>
                    <a:pt x="408" y="72"/>
                  </a:lnTo>
                  <a:lnTo>
                    <a:pt x="359" y="82"/>
                  </a:lnTo>
                  <a:lnTo>
                    <a:pt x="311" y="93"/>
                  </a:lnTo>
                  <a:lnTo>
                    <a:pt x="263" y="106"/>
                  </a:lnTo>
                  <a:lnTo>
                    <a:pt x="215" y="118"/>
                  </a:lnTo>
                  <a:lnTo>
                    <a:pt x="168" y="131"/>
                  </a:lnTo>
                  <a:lnTo>
                    <a:pt x="120" y="145"/>
                  </a:lnTo>
                  <a:lnTo>
                    <a:pt x="73" y="160"/>
                  </a:lnTo>
                  <a:lnTo>
                    <a:pt x="26" y="175"/>
                  </a:lnTo>
                  <a:lnTo>
                    <a:pt x="20" y="202"/>
                  </a:lnTo>
                  <a:lnTo>
                    <a:pt x="26" y="175"/>
                  </a:lnTo>
                  <a:lnTo>
                    <a:pt x="0" y="183"/>
                  </a:lnTo>
                  <a:lnTo>
                    <a:pt x="20" y="202"/>
                  </a:lnTo>
                  <a:lnTo>
                    <a:pt x="41" y="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3A6331E6-5511-4E85-A457-40B132386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1970"/>
              <a:ext cx="811" cy="185"/>
            </a:xfrm>
            <a:custGeom>
              <a:avLst/>
              <a:gdLst>
                <a:gd name="T0" fmla="*/ 3141 w 3242"/>
                <a:gd name="T1" fmla="*/ 457 h 741"/>
                <a:gd name="T2" fmla="*/ 2969 w 3242"/>
                <a:gd name="T3" fmla="*/ 515 h 741"/>
                <a:gd name="T4" fmla="*/ 2798 w 3242"/>
                <a:gd name="T5" fmla="*/ 566 h 741"/>
                <a:gd name="T6" fmla="*/ 2629 w 3242"/>
                <a:gd name="T7" fmla="*/ 609 h 741"/>
                <a:gd name="T8" fmla="*/ 2463 w 3242"/>
                <a:gd name="T9" fmla="*/ 645 h 741"/>
                <a:gd name="T10" fmla="*/ 2299 w 3242"/>
                <a:gd name="T11" fmla="*/ 673 h 741"/>
                <a:gd name="T12" fmla="*/ 2138 w 3242"/>
                <a:gd name="T13" fmla="*/ 693 h 741"/>
                <a:gd name="T14" fmla="*/ 1979 w 3242"/>
                <a:gd name="T15" fmla="*/ 705 h 741"/>
                <a:gd name="T16" fmla="*/ 1823 w 3242"/>
                <a:gd name="T17" fmla="*/ 709 h 741"/>
                <a:gd name="T18" fmla="*/ 1669 w 3242"/>
                <a:gd name="T19" fmla="*/ 705 h 741"/>
                <a:gd name="T20" fmla="*/ 1517 w 3242"/>
                <a:gd name="T21" fmla="*/ 693 h 741"/>
                <a:gd name="T22" fmla="*/ 1368 w 3242"/>
                <a:gd name="T23" fmla="*/ 672 h 741"/>
                <a:gd name="T24" fmla="*/ 1222 w 3242"/>
                <a:gd name="T25" fmla="*/ 644 h 741"/>
                <a:gd name="T26" fmla="*/ 1078 w 3242"/>
                <a:gd name="T27" fmla="*/ 606 h 741"/>
                <a:gd name="T28" fmla="*/ 937 w 3242"/>
                <a:gd name="T29" fmla="*/ 561 h 741"/>
                <a:gd name="T30" fmla="*/ 798 w 3242"/>
                <a:gd name="T31" fmla="*/ 507 h 741"/>
                <a:gd name="T32" fmla="*/ 662 w 3242"/>
                <a:gd name="T33" fmla="*/ 445 h 741"/>
                <a:gd name="T34" fmla="*/ 529 w 3242"/>
                <a:gd name="T35" fmla="*/ 373 h 741"/>
                <a:gd name="T36" fmla="*/ 398 w 3242"/>
                <a:gd name="T37" fmla="*/ 293 h 741"/>
                <a:gd name="T38" fmla="*/ 269 w 3242"/>
                <a:gd name="T39" fmla="*/ 204 h 741"/>
                <a:gd name="T40" fmla="*/ 144 w 3242"/>
                <a:gd name="T41" fmla="*/ 107 h 741"/>
                <a:gd name="T42" fmla="*/ 21 w 3242"/>
                <a:gd name="T43" fmla="*/ 0 h 741"/>
                <a:gd name="T44" fmla="*/ 82 w 3242"/>
                <a:gd name="T45" fmla="*/ 97 h 741"/>
                <a:gd name="T46" fmla="*/ 208 w 3242"/>
                <a:gd name="T47" fmla="*/ 198 h 741"/>
                <a:gd name="T48" fmla="*/ 337 w 3242"/>
                <a:gd name="T49" fmla="*/ 291 h 741"/>
                <a:gd name="T50" fmla="*/ 469 w 3242"/>
                <a:gd name="T51" fmla="*/ 375 h 741"/>
                <a:gd name="T52" fmla="*/ 603 w 3242"/>
                <a:gd name="T53" fmla="*/ 450 h 741"/>
                <a:gd name="T54" fmla="*/ 740 w 3242"/>
                <a:gd name="T55" fmla="*/ 516 h 741"/>
                <a:gd name="T56" fmla="*/ 880 w 3242"/>
                <a:gd name="T57" fmla="*/ 573 h 741"/>
                <a:gd name="T58" fmla="*/ 1022 w 3242"/>
                <a:gd name="T59" fmla="*/ 622 h 741"/>
                <a:gd name="T60" fmla="*/ 1166 w 3242"/>
                <a:gd name="T61" fmla="*/ 663 h 741"/>
                <a:gd name="T62" fmla="*/ 1313 w 3242"/>
                <a:gd name="T63" fmla="*/ 695 h 741"/>
                <a:gd name="T64" fmla="*/ 1463 w 3242"/>
                <a:gd name="T65" fmla="*/ 718 h 741"/>
                <a:gd name="T66" fmla="*/ 1615 w 3242"/>
                <a:gd name="T67" fmla="*/ 734 h 741"/>
                <a:gd name="T68" fmla="*/ 1771 w 3242"/>
                <a:gd name="T69" fmla="*/ 741 h 741"/>
                <a:gd name="T70" fmla="*/ 1927 w 3242"/>
                <a:gd name="T71" fmla="*/ 739 h 741"/>
                <a:gd name="T72" fmla="*/ 2088 w 3242"/>
                <a:gd name="T73" fmla="*/ 729 h 741"/>
                <a:gd name="T74" fmla="*/ 2249 w 3242"/>
                <a:gd name="T75" fmla="*/ 712 h 741"/>
                <a:gd name="T76" fmla="*/ 2414 w 3242"/>
                <a:gd name="T77" fmla="*/ 687 h 741"/>
                <a:gd name="T78" fmla="*/ 2580 w 3242"/>
                <a:gd name="T79" fmla="*/ 654 h 741"/>
                <a:gd name="T80" fmla="*/ 2749 w 3242"/>
                <a:gd name="T81" fmla="*/ 612 h 741"/>
                <a:gd name="T82" fmla="*/ 2921 w 3242"/>
                <a:gd name="T83" fmla="*/ 564 h 741"/>
                <a:gd name="T84" fmla="*/ 3094 w 3242"/>
                <a:gd name="T85" fmla="*/ 507 h 741"/>
                <a:gd name="T86" fmla="*/ 3214 w 3242"/>
                <a:gd name="T87" fmla="*/ 437 h 741"/>
                <a:gd name="T88" fmla="*/ 3214 w 3242"/>
                <a:gd name="T89" fmla="*/ 437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2" h="741">
                  <a:moveTo>
                    <a:pt x="3198" y="464"/>
                  </a:moveTo>
                  <a:lnTo>
                    <a:pt x="3200" y="436"/>
                  </a:lnTo>
                  <a:lnTo>
                    <a:pt x="3141" y="457"/>
                  </a:lnTo>
                  <a:lnTo>
                    <a:pt x="3084" y="477"/>
                  </a:lnTo>
                  <a:lnTo>
                    <a:pt x="3026" y="497"/>
                  </a:lnTo>
                  <a:lnTo>
                    <a:pt x="2969" y="515"/>
                  </a:lnTo>
                  <a:lnTo>
                    <a:pt x="2911" y="534"/>
                  </a:lnTo>
                  <a:lnTo>
                    <a:pt x="2854" y="550"/>
                  </a:lnTo>
                  <a:lnTo>
                    <a:pt x="2798" y="566"/>
                  </a:lnTo>
                  <a:lnTo>
                    <a:pt x="2741" y="582"/>
                  </a:lnTo>
                  <a:lnTo>
                    <a:pt x="2684" y="596"/>
                  </a:lnTo>
                  <a:lnTo>
                    <a:pt x="2629" y="609"/>
                  </a:lnTo>
                  <a:lnTo>
                    <a:pt x="2573" y="622"/>
                  </a:lnTo>
                  <a:lnTo>
                    <a:pt x="2518" y="635"/>
                  </a:lnTo>
                  <a:lnTo>
                    <a:pt x="2463" y="645"/>
                  </a:lnTo>
                  <a:lnTo>
                    <a:pt x="2409" y="655"/>
                  </a:lnTo>
                  <a:lnTo>
                    <a:pt x="2353" y="664"/>
                  </a:lnTo>
                  <a:lnTo>
                    <a:pt x="2299" y="673"/>
                  </a:lnTo>
                  <a:lnTo>
                    <a:pt x="2245" y="680"/>
                  </a:lnTo>
                  <a:lnTo>
                    <a:pt x="2191" y="688"/>
                  </a:lnTo>
                  <a:lnTo>
                    <a:pt x="2138" y="693"/>
                  </a:lnTo>
                  <a:lnTo>
                    <a:pt x="2085" y="698"/>
                  </a:lnTo>
                  <a:lnTo>
                    <a:pt x="2031" y="702"/>
                  </a:lnTo>
                  <a:lnTo>
                    <a:pt x="1979" y="705"/>
                  </a:lnTo>
                  <a:lnTo>
                    <a:pt x="1926" y="707"/>
                  </a:lnTo>
                  <a:lnTo>
                    <a:pt x="1874" y="708"/>
                  </a:lnTo>
                  <a:lnTo>
                    <a:pt x="1823" y="709"/>
                  </a:lnTo>
                  <a:lnTo>
                    <a:pt x="1771" y="708"/>
                  </a:lnTo>
                  <a:lnTo>
                    <a:pt x="1720" y="707"/>
                  </a:lnTo>
                  <a:lnTo>
                    <a:pt x="1669" y="705"/>
                  </a:lnTo>
                  <a:lnTo>
                    <a:pt x="1617" y="702"/>
                  </a:lnTo>
                  <a:lnTo>
                    <a:pt x="1567" y="698"/>
                  </a:lnTo>
                  <a:lnTo>
                    <a:pt x="1517" y="693"/>
                  </a:lnTo>
                  <a:lnTo>
                    <a:pt x="1467" y="687"/>
                  </a:lnTo>
                  <a:lnTo>
                    <a:pt x="1417" y="679"/>
                  </a:lnTo>
                  <a:lnTo>
                    <a:pt x="1368" y="672"/>
                  </a:lnTo>
                  <a:lnTo>
                    <a:pt x="1319" y="663"/>
                  </a:lnTo>
                  <a:lnTo>
                    <a:pt x="1270" y="654"/>
                  </a:lnTo>
                  <a:lnTo>
                    <a:pt x="1222" y="644"/>
                  </a:lnTo>
                  <a:lnTo>
                    <a:pt x="1174" y="633"/>
                  </a:lnTo>
                  <a:lnTo>
                    <a:pt x="1126" y="619"/>
                  </a:lnTo>
                  <a:lnTo>
                    <a:pt x="1078" y="606"/>
                  </a:lnTo>
                  <a:lnTo>
                    <a:pt x="1031" y="592"/>
                  </a:lnTo>
                  <a:lnTo>
                    <a:pt x="984" y="577"/>
                  </a:lnTo>
                  <a:lnTo>
                    <a:pt x="937" y="561"/>
                  </a:lnTo>
                  <a:lnTo>
                    <a:pt x="891" y="544"/>
                  </a:lnTo>
                  <a:lnTo>
                    <a:pt x="844" y="525"/>
                  </a:lnTo>
                  <a:lnTo>
                    <a:pt x="798" y="507"/>
                  </a:lnTo>
                  <a:lnTo>
                    <a:pt x="753" y="487"/>
                  </a:lnTo>
                  <a:lnTo>
                    <a:pt x="707" y="466"/>
                  </a:lnTo>
                  <a:lnTo>
                    <a:pt x="662" y="445"/>
                  </a:lnTo>
                  <a:lnTo>
                    <a:pt x="618" y="421"/>
                  </a:lnTo>
                  <a:lnTo>
                    <a:pt x="573" y="398"/>
                  </a:lnTo>
                  <a:lnTo>
                    <a:pt x="529" y="373"/>
                  </a:lnTo>
                  <a:lnTo>
                    <a:pt x="485" y="348"/>
                  </a:lnTo>
                  <a:lnTo>
                    <a:pt x="441" y="320"/>
                  </a:lnTo>
                  <a:lnTo>
                    <a:pt x="398" y="293"/>
                  </a:lnTo>
                  <a:lnTo>
                    <a:pt x="355" y="264"/>
                  </a:lnTo>
                  <a:lnTo>
                    <a:pt x="312" y="235"/>
                  </a:lnTo>
                  <a:lnTo>
                    <a:pt x="269" y="204"/>
                  </a:lnTo>
                  <a:lnTo>
                    <a:pt x="228" y="173"/>
                  </a:lnTo>
                  <a:lnTo>
                    <a:pt x="186" y="141"/>
                  </a:lnTo>
                  <a:lnTo>
                    <a:pt x="144" y="107"/>
                  </a:lnTo>
                  <a:lnTo>
                    <a:pt x="103" y="73"/>
                  </a:lnTo>
                  <a:lnTo>
                    <a:pt x="62" y="37"/>
                  </a:lnTo>
                  <a:lnTo>
                    <a:pt x="21" y="0"/>
                  </a:lnTo>
                  <a:lnTo>
                    <a:pt x="0" y="24"/>
                  </a:lnTo>
                  <a:lnTo>
                    <a:pt x="41" y="61"/>
                  </a:lnTo>
                  <a:lnTo>
                    <a:pt x="82" y="97"/>
                  </a:lnTo>
                  <a:lnTo>
                    <a:pt x="123" y="132"/>
                  </a:lnTo>
                  <a:lnTo>
                    <a:pt x="166" y="165"/>
                  </a:lnTo>
                  <a:lnTo>
                    <a:pt x="208" y="198"/>
                  </a:lnTo>
                  <a:lnTo>
                    <a:pt x="251" y="231"/>
                  </a:lnTo>
                  <a:lnTo>
                    <a:pt x="294" y="261"/>
                  </a:lnTo>
                  <a:lnTo>
                    <a:pt x="337" y="291"/>
                  </a:lnTo>
                  <a:lnTo>
                    <a:pt x="381" y="320"/>
                  </a:lnTo>
                  <a:lnTo>
                    <a:pt x="425" y="348"/>
                  </a:lnTo>
                  <a:lnTo>
                    <a:pt x="469" y="375"/>
                  </a:lnTo>
                  <a:lnTo>
                    <a:pt x="513" y="401"/>
                  </a:lnTo>
                  <a:lnTo>
                    <a:pt x="558" y="426"/>
                  </a:lnTo>
                  <a:lnTo>
                    <a:pt x="603" y="450"/>
                  </a:lnTo>
                  <a:lnTo>
                    <a:pt x="648" y="473"/>
                  </a:lnTo>
                  <a:lnTo>
                    <a:pt x="694" y="495"/>
                  </a:lnTo>
                  <a:lnTo>
                    <a:pt x="740" y="516"/>
                  </a:lnTo>
                  <a:lnTo>
                    <a:pt x="786" y="537"/>
                  </a:lnTo>
                  <a:lnTo>
                    <a:pt x="833" y="556"/>
                  </a:lnTo>
                  <a:lnTo>
                    <a:pt x="880" y="573"/>
                  </a:lnTo>
                  <a:lnTo>
                    <a:pt x="927" y="591"/>
                  </a:lnTo>
                  <a:lnTo>
                    <a:pt x="974" y="607"/>
                  </a:lnTo>
                  <a:lnTo>
                    <a:pt x="1022" y="622"/>
                  </a:lnTo>
                  <a:lnTo>
                    <a:pt x="1070" y="637"/>
                  </a:lnTo>
                  <a:lnTo>
                    <a:pt x="1118" y="651"/>
                  </a:lnTo>
                  <a:lnTo>
                    <a:pt x="1166" y="663"/>
                  </a:lnTo>
                  <a:lnTo>
                    <a:pt x="1215" y="674"/>
                  </a:lnTo>
                  <a:lnTo>
                    <a:pt x="1264" y="686"/>
                  </a:lnTo>
                  <a:lnTo>
                    <a:pt x="1313" y="695"/>
                  </a:lnTo>
                  <a:lnTo>
                    <a:pt x="1363" y="704"/>
                  </a:lnTo>
                  <a:lnTo>
                    <a:pt x="1413" y="711"/>
                  </a:lnTo>
                  <a:lnTo>
                    <a:pt x="1463" y="718"/>
                  </a:lnTo>
                  <a:lnTo>
                    <a:pt x="1514" y="724"/>
                  </a:lnTo>
                  <a:lnTo>
                    <a:pt x="1564" y="729"/>
                  </a:lnTo>
                  <a:lnTo>
                    <a:pt x="1615" y="734"/>
                  </a:lnTo>
                  <a:lnTo>
                    <a:pt x="1667" y="737"/>
                  </a:lnTo>
                  <a:lnTo>
                    <a:pt x="1719" y="739"/>
                  </a:lnTo>
                  <a:lnTo>
                    <a:pt x="1771" y="741"/>
                  </a:lnTo>
                  <a:lnTo>
                    <a:pt x="1823" y="741"/>
                  </a:lnTo>
                  <a:lnTo>
                    <a:pt x="1875" y="741"/>
                  </a:lnTo>
                  <a:lnTo>
                    <a:pt x="1927" y="739"/>
                  </a:lnTo>
                  <a:lnTo>
                    <a:pt x="1980" y="737"/>
                  </a:lnTo>
                  <a:lnTo>
                    <a:pt x="2033" y="734"/>
                  </a:lnTo>
                  <a:lnTo>
                    <a:pt x="2088" y="729"/>
                  </a:lnTo>
                  <a:lnTo>
                    <a:pt x="2141" y="724"/>
                  </a:lnTo>
                  <a:lnTo>
                    <a:pt x="2195" y="719"/>
                  </a:lnTo>
                  <a:lnTo>
                    <a:pt x="2249" y="712"/>
                  </a:lnTo>
                  <a:lnTo>
                    <a:pt x="2303" y="705"/>
                  </a:lnTo>
                  <a:lnTo>
                    <a:pt x="2358" y="696"/>
                  </a:lnTo>
                  <a:lnTo>
                    <a:pt x="2414" y="687"/>
                  </a:lnTo>
                  <a:lnTo>
                    <a:pt x="2469" y="676"/>
                  </a:lnTo>
                  <a:lnTo>
                    <a:pt x="2524" y="665"/>
                  </a:lnTo>
                  <a:lnTo>
                    <a:pt x="2580" y="654"/>
                  </a:lnTo>
                  <a:lnTo>
                    <a:pt x="2636" y="641"/>
                  </a:lnTo>
                  <a:lnTo>
                    <a:pt x="2693" y="627"/>
                  </a:lnTo>
                  <a:lnTo>
                    <a:pt x="2749" y="612"/>
                  </a:lnTo>
                  <a:lnTo>
                    <a:pt x="2806" y="597"/>
                  </a:lnTo>
                  <a:lnTo>
                    <a:pt x="2863" y="581"/>
                  </a:lnTo>
                  <a:lnTo>
                    <a:pt x="2921" y="564"/>
                  </a:lnTo>
                  <a:lnTo>
                    <a:pt x="2978" y="546"/>
                  </a:lnTo>
                  <a:lnTo>
                    <a:pt x="3036" y="527"/>
                  </a:lnTo>
                  <a:lnTo>
                    <a:pt x="3094" y="507"/>
                  </a:lnTo>
                  <a:lnTo>
                    <a:pt x="3153" y="487"/>
                  </a:lnTo>
                  <a:lnTo>
                    <a:pt x="3211" y="465"/>
                  </a:lnTo>
                  <a:lnTo>
                    <a:pt x="3214" y="437"/>
                  </a:lnTo>
                  <a:lnTo>
                    <a:pt x="3211" y="465"/>
                  </a:lnTo>
                  <a:lnTo>
                    <a:pt x="3242" y="454"/>
                  </a:lnTo>
                  <a:lnTo>
                    <a:pt x="3214" y="437"/>
                  </a:lnTo>
                  <a:lnTo>
                    <a:pt x="3198" y="4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D5E7EE3C-A8C8-4D6C-88F1-F868A04CB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" y="1972"/>
              <a:ext cx="778" cy="115"/>
            </a:xfrm>
            <a:custGeom>
              <a:avLst/>
              <a:gdLst>
                <a:gd name="T0" fmla="*/ 3112 w 3112"/>
                <a:gd name="T1" fmla="*/ 428 h 459"/>
                <a:gd name="T2" fmla="*/ 2716 w 3112"/>
                <a:gd name="T3" fmla="*/ 381 h 459"/>
                <a:gd name="T4" fmla="*/ 2322 w 3112"/>
                <a:gd name="T5" fmla="*/ 334 h 459"/>
                <a:gd name="T6" fmla="*/ 2124 w 3112"/>
                <a:gd name="T7" fmla="*/ 310 h 459"/>
                <a:gd name="T8" fmla="*/ 1927 w 3112"/>
                <a:gd name="T9" fmla="*/ 286 h 459"/>
                <a:gd name="T10" fmla="*/ 1731 w 3112"/>
                <a:gd name="T11" fmla="*/ 261 h 459"/>
                <a:gd name="T12" fmla="*/ 1536 w 3112"/>
                <a:gd name="T13" fmla="*/ 237 h 459"/>
                <a:gd name="T14" fmla="*/ 1340 w 3112"/>
                <a:gd name="T15" fmla="*/ 210 h 459"/>
                <a:gd name="T16" fmla="*/ 1146 w 3112"/>
                <a:gd name="T17" fmla="*/ 184 h 459"/>
                <a:gd name="T18" fmla="*/ 953 w 3112"/>
                <a:gd name="T19" fmla="*/ 156 h 459"/>
                <a:gd name="T20" fmla="*/ 761 w 3112"/>
                <a:gd name="T21" fmla="*/ 128 h 459"/>
                <a:gd name="T22" fmla="*/ 570 w 3112"/>
                <a:gd name="T23" fmla="*/ 98 h 459"/>
                <a:gd name="T24" fmla="*/ 381 w 3112"/>
                <a:gd name="T25" fmla="*/ 67 h 459"/>
                <a:gd name="T26" fmla="*/ 192 w 3112"/>
                <a:gd name="T27" fmla="*/ 34 h 459"/>
                <a:gd name="T28" fmla="*/ 6 w 3112"/>
                <a:gd name="T29" fmla="*/ 0 h 459"/>
                <a:gd name="T30" fmla="*/ 0 w 3112"/>
                <a:gd name="T31" fmla="*/ 32 h 459"/>
                <a:gd name="T32" fmla="*/ 187 w 3112"/>
                <a:gd name="T33" fmla="*/ 66 h 459"/>
                <a:gd name="T34" fmla="*/ 376 w 3112"/>
                <a:gd name="T35" fmla="*/ 98 h 459"/>
                <a:gd name="T36" fmla="*/ 566 w 3112"/>
                <a:gd name="T37" fmla="*/ 129 h 459"/>
                <a:gd name="T38" fmla="*/ 757 w 3112"/>
                <a:gd name="T39" fmla="*/ 159 h 459"/>
                <a:gd name="T40" fmla="*/ 949 w 3112"/>
                <a:gd name="T41" fmla="*/ 188 h 459"/>
                <a:gd name="T42" fmla="*/ 1142 w 3112"/>
                <a:gd name="T43" fmla="*/ 215 h 459"/>
                <a:gd name="T44" fmla="*/ 1336 w 3112"/>
                <a:gd name="T45" fmla="*/ 242 h 459"/>
                <a:gd name="T46" fmla="*/ 1532 w 3112"/>
                <a:gd name="T47" fmla="*/ 269 h 459"/>
                <a:gd name="T48" fmla="*/ 1727 w 3112"/>
                <a:gd name="T49" fmla="*/ 293 h 459"/>
                <a:gd name="T50" fmla="*/ 1924 w 3112"/>
                <a:gd name="T51" fmla="*/ 319 h 459"/>
                <a:gd name="T52" fmla="*/ 2120 w 3112"/>
                <a:gd name="T53" fmla="*/ 342 h 459"/>
                <a:gd name="T54" fmla="*/ 2317 w 3112"/>
                <a:gd name="T55" fmla="*/ 366 h 459"/>
                <a:gd name="T56" fmla="*/ 2713 w 3112"/>
                <a:gd name="T57" fmla="*/ 412 h 459"/>
                <a:gd name="T58" fmla="*/ 3107 w 3112"/>
                <a:gd name="T59" fmla="*/ 459 h 459"/>
                <a:gd name="T60" fmla="*/ 3112 w 3112"/>
                <a:gd name="T61" fmla="*/ 4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12" h="459">
                  <a:moveTo>
                    <a:pt x="3112" y="428"/>
                  </a:moveTo>
                  <a:lnTo>
                    <a:pt x="2716" y="381"/>
                  </a:lnTo>
                  <a:lnTo>
                    <a:pt x="2322" y="334"/>
                  </a:lnTo>
                  <a:lnTo>
                    <a:pt x="2124" y="310"/>
                  </a:lnTo>
                  <a:lnTo>
                    <a:pt x="1927" y="286"/>
                  </a:lnTo>
                  <a:lnTo>
                    <a:pt x="1731" y="261"/>
                  </a:lnTo>
                  <a:lnTo>
                    <a:pt x="1536" y="237"/>
                  </a:lnTo>
                  <a:lnTo>
                    <a:pt x="1340" y="210"/>
                  </a:lnTo>
                  <a:lnTo>
                    <a:pt x="1146" y="184"/>
                  </a:lnTo>
                  <a:lnTo>
                    <a:pt x="953" y="156"/>
                  </a:lnTo>
                  <a:lnTo>
                    <a:pt x="761" y="128"/>
                  </a:lnTo>
                  <a:lnTo>
                    <a:pt x="570" y="98"/>
                  </a:lnTo>
                  <a:lnTo>
                    <a:pt x="381" y="67"/>
                  </a:lnTo>
                  <a:lnTo>
                    <a:pt x="192" y="34"/>
                  </a:lnTo>
                  <a:lnTo>
                    <a:pt x="6" y="0"/>
                  </a:lnTo>
                  <a:lnTo>
                    <a:pt x="0" y="32"/>
                  </a:lnTo>
                  <a:lnTo>
                    <a:pt x="187" y="66"/>
                  </a:lnTo>
                  <a:lnTo>
                    <a:pt x="376" y="98"/>
                  </a:lnTo>
                  <a:lnTo>
                    <a:pt x="566" y="129"/>
                  </a:lnTo>
                  <a:lnTo>
                    <a:pt x="757" y="159"/>
                  </a:lnTo>
                  <a:lnTo>
                    <a:pt x="949" y="188"/>
                  </a:lnTo>
                  <a:lnTo>
                    <a:pt x="1142" y="215"/>
                  </a:lnTo>
                  <a:lnTo>
                    <a:pt x="1336" y="242"/>
                  </a:lnTo>
                  <a:lnTo>
                    <a:pt x="1532" y="269"/>
                  </a:lnTo>
                  <a:lnTo>
                    <a:pt x="1727" y="293"/>
                  </a:lnTo>
                  <a:lnTo>
                    <a:pt x="1924" y="319"/>
                  </a:lnTo>
                  <a:lnTo>
                    <a:pt x="2120" y="342"/>
                  </a:lnTo>
                  <a:lnTo>
                    <a:pt x="2317" y="366"/>
                  </a:lnTo>
                  <a:lnTo>
                    <a:pt x="2713" y="412"/>
                  </a:lnTo>
                  <a:lnTo>
                    <a:pt x="3107" y="459"/>
                  </a:lnTo>
                  <a:lnTo>
                    <a:pt x="3112" y="4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F1AED1D5-E8DA-4ED0-8A16-CE02656A3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1616"/>
              <a:ext cx="678" cy="390"/>
            </a:xfrm>
            <a:custGeom>
              <a:avLst/>
              <a:gdLst>
                <a:gd name="T0" fmla="*/ 2712 w 2712"/>
                <a:gd name="T1" fmla="*/ 1563 h 1563"/>
                <a:gd name="T2" fmla="*/ 2579 w 2712"/>
                <a:gd name="T3" fmla="*/ 1545 h 1563"/>
                <a:gd name="T4" fmla="*/ 2451 w 2712"/>
                <a:gd name="T5" fmla="*/ 1527 h 1563"/>
                <a:gd name="T6" fmla="*/ 2326 w 2712"/>
                <a:gd name="T7" fmla="*/ 1509 h 1563"/>
                <a:gd name="T8" fmla="*/ 2205 w 2712"/>
                <a:gd name="T9" fmla="*/ 1491 h 1563"/>
                <a:gd name="T10" fmla="*/ 2089 w 2712"/>
                <a:gd name="T11" fmla="*/ 1472 h 1563"/>
                <a:gd name="T12" fmla="*/ 1975 w 2712"/>
                <a:gd name="T13" fmla="*/ 1453 h 1563"/>
                <a:gd name="T14" fmla="*/ 1866 w 2712"/>
                <a:gd name="T15" fmla="*/ 1431 h 1563"/>
                <a:gd name="T16" fmla="*/ 1760 w 2712"/>
                <a:gd name="T17" fmla="*/ 1410 h 1563"/>
                <a:gd name="T18" fmla="*/ 1658 w 2712"/>
                <a:gd name="T19" fmla="*/ 1386 h 1563"/>
                <a:gd name="T20" fmla="*/ 1558 w 2712"/>
                <a:gd name="T21" fmla="*/ 1362 h 1563"/>
                <a:gd name="T22" fmla="*/ 1462 w 2712"/>
                <a:gd name="T23" fmla="*/ 1335 h 1563"/>
                <a:gd name="T24" fmla="*/ 1369 w 2712"/>
                <a:gd name="T25" fmla="*/ 1307 h 1563"/>
                <a:gd name="T26" fmla="*/ 1279 w 2712"/>
                <a:gd name="T27" fmla="*/ 1276 h 1563"/>
                <a:gd name="T28" fmla="*/ 1191 w 2712"/>
                <a:gd name="T29" fmla="*/ 1243 h 1563"/>
                <a:gd name="T30" fmla="*/ 1108 w 2712"/>
                <a:gd name="T31" fmla="*/ 1207 h 1563"/>
                <a:gd name="T32" fmla="*/ 1026 w 2712"/>
                <a:gd name="T33" fmla="*/ 1168 h 1563"/>
                <a:gd name="T34" fmla="*/ 947 w 2712"/>
                <a:gd name="T35" fmla="*/ 1127 h 1563"/>
                <a:gd name="T36" fmla="*/ 871 w 2712"/>
                <a:gd name="T37" fmla="*/ 1083 h 1563"/>
                <a:gd name="T38" fmla="*/ 796 w 2712"/>
                <a:gd name="T39" fmla="*/ 1035 h 1563"/>
                <a:gd name="T40" fmla="*/ 723 w 2712"/>
                <a:gd name="T41" fmla="*/ 983 h 1563"/>
                <a:gd name="T42" fmla="*/ 654 w 2712"/>
                <a:gd name="T43" fmla="*/ 926 h 1563"/>
                <a:gd name="T44" fmla="*/ 586 w 2712"/>
                <a:gd name="T45" fmla="*/ 867 h 1563"/>
                <a:gd name="T46" fmla="*/ 520 w 2712"/>
                <a:gd name="T47" fmla="*/ 803 h 1563"/>
                <a:gd name="T48" fmla="*/ 457 w 2712"/>
                <a:gd name="T49" fmla="*/ 736 h 1563"/>
                <a:gd name="T50" fmla="*/ 394 w 2712"/>
                <a:gd name="T51" fmla="*/ 662 h 1563"/>
                <a:gd name="T52" fmla="*/ 334 w 2712"/>
                <a:gd name="T53" fmla="*/ 585 h 1563"/>
                <a:gd name="T54" fmla="*/ 275 w 2712"/>
                <a:gd name="T55" fmla="*/ 502 h 1563"/>
                <a:gd name="T56" fmla="*/ 218 w 2712"/>
                <a:gd name="T57" fmla="*/ 414 h 1563"/>
                <a:gd name="T58" fmla="*/ 161 w 2712"/>
                <a:gd name="T59" fmla="*/ 321 h 1563"/>
                <a:gd name="T60" fmla="*/ 106 w 2712"/>
                <a:gd name="T61" fmla="*/ 222 h 1563"/>
                <a:gd name="T62" fmla="*/ 53 w 2712"/>
                <a:gd name="T63" fmla="*/ 118 h 1563"/>
                <a:gd name="T64" fmla="*/ 0 w 2712"/>
                <a:gd name="T65" fmla="*/ 6 h 1563"/>
                <a:gd name="T66" fmla="*/ 131 w 2712"/>
                <a:gd name="T67" fmla="*/ 1 h 1563"/>
                <a:gd name="T68" fmla="*/ 256 w 2712"/>
                <a:gd name="T69" fmla="*/ 0 h 1563"/>
                <a:gd name="T70" fmla="*/ 377 w 2712"/>
                <a:gd name="T71" fmla="*/ 3 h 1563"/>
                <a:gd name="T72" fmla="*/ 491 w 2712"/>
                <a:gd name="T73" fmla="*/ 9 h 1563"/>
                <a:gd name="T74" fmla="*/ 602 w 2712"/>
                <a:gd name="T75" fmla="*/ 19 h 1563"/>
                <a:gd name="T76" fmla="*/ 708 w 2712"/>
                <a:gd name="T77" fmla="*/ 32 h 1563"/>
                <a:gd name="T78" fmla="*/ 810 w 2712"/>
                <a:gd name="T79" fmla="*/ 49 h 1563"/>
                <a:gd name="T80" fmla="*/ 907 w 2712"/>
                <a:gd name="T81" fmla="*/ 70 h 1563"/>
                <a:gd name="T82" fmla="*/ 1001 w 2712"/>
                <a:gd name="T83" fmla="*/ 93 h 1563"/>
                <a:gd name="T84" fmla="*/ 1092 w 2712"/>
                <a:gd name="T85" fmla="*/ 121 h 1563"/>
                <a:gd name="T86" fmla="*/ 1179 w 2712"/>
                <a:gd name="T87" fmla="*/ 151 h 1563"/>
                <a:gd name="T88" fmla="*/ 1263 w 2712"/>
                <a:gd name="T89" fmla="*/ 186 h 1563"/>
                <a:gd name="T90" fmla="*/ 1345 w 2712"/>
                <a:gd name="T91" fmla="*/ 224 h 1563"/>
                <a:gd name="T92" fmla="*/ 1423 w 2712"/>
                <a:gd name="T93" fmla="*/ 264 h 1563"/>
                <a:gd name="T94" fmla="*/ 1501 w 2712"/>
                <a:gd name="T95" fmla="*/ 308 h 1563"/>
                <a:gd name="T96" fmla="*/ 1576 w 2712"/>
                <a:gd name="T97" fmla="*/ 356 h 1563"/>
                <a:gd name="T98" fmla="*/ 1648 w 2712"/>
                <a:gd name="T99" fmla="*/ 408 h 1563"/>
                <a:gd name="T100" fmla="*/ 1720 w 2712"/>
                <a:gd name="T101" fmla="*/ 462 h 1563"/>
                <a:gd name="T102" fmla="*/ 1790 w 2712"/>
                <a:gd name="T103" fmla="*/ 521 h 1563"/>
                <a:gd name="T104" fmla="*/ 1860 w 2712"/>
                <a:gd name="T105" fmla="*/ 582 h 1563"/>
                <a:gd name="T106" fmla="*/ 1929 w 2712"/>
                <a:gd name="T107" fmla="*/ 646 h 1563"/>
                <a:gd name="T108" fmla="*/ 1998 w 2712"/>
                <a:gd name="T109" fmla="*/ 713 h 1563"/>
                <a:gd name="T110" fmla="*/ 2065 w 2712"/>
                <a:gd name="T111" fmla="*/ 784 h 1563"/>
                <a:gd name="T112" fmla="*/ 2134 w 2712"/>
                <a:gd name="T113" fmla="*/ 858 h 1563"/>
                <a:gd name="T114" fmla="*/ 2202 w 2712"/>
                <a:gd name="T115" fmla="*/ 936 h 1563"/>
                <a:gd name="T116" fmla="*/ 2272 w 2712"/>
                <a:gd name="T117" fmla="*/ 1015 h 1563"/>
                <a:gd name="T118" fmla="*/ 2341 w 2712"/>
                <a:gd name="T119" fmla="*/ 1099 h 1563"/>
                <a:gd name="T120" fmla="*/ 2412 w 2712"/>
                <a:gd name="T121" fmla="*/ 1186 h 1563"/>
                <a:gd name="T122" fmla="*/ 2558 w 2712"/>
                <a:gd name="T123" fmla="*/ 1368 h 1563"/>
                <a:gd name="T124" fmla="*/ 2712 w 2712"/>
                <a:gd name="T125" fmla="*/ 1563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12" h="1563">
                  <a:moveTo>
                    <a:pt x="2712" y="1563"/>
                  </a:moveTo>
                  <a:lnTo>
                    <a:pt x="2579" y="1545"/>
                  </a:lnTo>
                  <a:lnTo>
                    <a:pt x="2451" y="1527"/>
                  </a:lnTo>
                  <a:lnTo>
                    <a:pt x="2326" y="1509"/>
                  </a:lnTo>
                  <a:lnTo>
                    <a:pt x="2205" y="1491"/>
                  </a:lnTo>
                  <a:lnTo>
                    <a:pt x="2089" y="1472"/>
                  </a:lnTo>
                  <a:lnTo>
                    <a:pt x="1975" y="1453"/>
                  </a:lnTo>
                  <a:lnTo>
                    <a:pt x="1866" y="1431"/>
                  </a:lnTo>
                  <a:lnTo>
                    <a:pt x="1760" y="1410"/>
                  </a:lnTo>
                  <a:lnTo>
                    <a:pt x="1658" y="1386"/>
                  </a:lnTo>
                  <a:lnTo>
                    <a:pt x="1558" y="1362"/>
                  </a:lnTo>
                  <a:lnTo>
                    <a:pt x="1462" y="1335"/>
                  </a:lnTo>
                  <a:lnTo>
                    <a:pt x="1369" y="1307"/>
                  </a:lnTo>
                  <a:lnTo>
                    <a:pt x="1279" y="1276"/>
                  </a:lnTo>
                  <a:lnTo>
                    <a:pt x="1191" y="1243"/>
                  </a:lnTo>
                  <a:lnTo>
                    <a:pt x="1108" y="1207"/>
                  </a:lnTo>
                  <a:lnTo>
                    <a:pt x="1026" y="1168"/>
                  </a:lnTo>
                  <a:lnTo>
                    <a:pt x="947" y="1127"/>
                  </a:lnTo>
                  <a:lnTo>
                    <a:pt x="871" y="1083"/>
                  </a:lnTo>
                  <a:lnTo>
                    <a:pt x="796" y="1035"/>
                  </a:lnTo>
                  <a:lnTo>
                    <a:pt x="723" y="983"/>
                  </a:lnTo>
                  <a:lnTo>
                    <a:pt x="654" y="926"/>
                  </a:lnTo>
                  <a:lnTo>
                    <a:pt x="586" y="867"/>
                  </a:lnTo>
                  <a:lnTo>
                    <a:pt x="520" y="803"/>
                  </a:lnTo>
                  <a:lnTo>
                    <a:pt x="457" y="736"/>
                  </a:lnTo>
                  <a:lnTo>
                    <a:pt x="394" y="662"/>
                  </a:lnTo>
                  <a:lnTo>
                    <a:pt x="334" y="585"/>
                  </a:lnTo>
                  <a:lnTo>
                    <a:pt x="275" y="502"/>
                  </a:lnTo>
                  <a:lnTo>
                    <a:pt x="218" y="414"/>
                  </a:lnTo>
                  <a:lnTo>
                    <a:pt x="161" y="321"/>
                  </a:lnTo>
                  <a:lnTo>
                    <a:pt x="106" y="222"/>
                  </a:lnTo>
                  <a:lnTo>
                    <a:pt x="53" y="118"/>
                  </a:lnTo>
                  <a:lnTo>
                    <a:pt x="0" y="6"/>
                  </a:lnTo>
                  <a:lnTo>
                    <a:pt x="131" y="1"/>
                  </a:lnTo>
                  <a:lnTo>
                    <a:pt x="256" y="0"/>
                  </a:lnTo>
                  <a:lnTo>
                    <a:pt x="377" y="3"/>
                  </a:lnTo>
                  <a:lnTo>
                    <a:pt x="491" y="9"/>
                  </a:lnTo>
                  <a:lnTo>
                    <a:pt x="602" y="19"/>
                  </a:lnTo>
                  <a:lnTo>
                    <a:pt x="708" y="32"/>
                  </a:lnTo>
                  <a:lnTo>
                    <a:pt x="810" y="49"/>
                  </a:lnTo>
                  <a:lnTo>
                    <a:pt x="907" y="70"/>
                  </a:lnTo>
                  <a:lnTo>
                    <a:pt x="1001" y="93"/>
                  </a:lnTo>
                  <a:lnTo>
                    <a:pt x="1092" y="121"/>
                  </a:lnTo>
                  <a:lnTo>
                    <a:pt x="1179" y="151"/>
                  </a:lnTo>
                  <a:lnTo>
                    <a:pt x="1263" y="186"/>
                  </a:lnTo>
                  <a:lnTo>
                    <a:pt x="1345" y="224"/>
                  </a:lnTo>
                  <a:lnTo>
                    <a:pt x="1423" y="264"/>
                  </a:lnTo>
                  <a:lnTo>
                    <a:pt x="1501" y="308"/>
                  </a:lnTo>
                  <a:lnTo>
                    <a:pt x="1576" y="356"/>
                  </a:lnTo>
                  <a:lnTo>
                    <a:pt x="1648" y="408"/>
                  </a:lnTo>
                  <a:lnTo>
                    <a:pt x="1720" y="462"/>
                  </a:lnTo>
                  <a:lnTo>
                    <a:pt x="1790" y="521"/>
                  </a:lnTo>
                  <a:lnTo>
                    <a:pt x="1860" y="582"/>
                  </a:lnTo>
                  <a:lnTo>
                    <a:pt x="1929" y="646"/>
                  </a:lnTo>
                  <a:lnTo>
                    <a:pt x="1998" y="713"/>
                  </a:lnTo>
                  <a:lnTo>
                    <a:pt x="2065" y="784"/>
                  </a:lnTo>
                  <a:lnTo>
                    <a:pt x="2134" y="858"/>
                  </a:lnTo>
                  <a:lnTo>
                    <a:pt x="2202" y="936"/>
                  </a:lnTo>
                  <a:lnTo>
                    <a:pt x="2272" y="1015"/>
                  </a:lnTo>
                  <a:lnTo>
                    <a:pt x="2341" y="1099"/>
                  </a:lnTo>
                  <a:lnTo>
                    <a:pt x="2412" y="1186"/>
                  </a:lnTo>
                  <a:lnTo>
                    <a:pt x="2558" y="1368"/>
                  </a:lnTo>
                  <a:lnTo>
                    <a:pt x="2712" y="15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768D6C44-4D9C-4EAB-88CF-6E159C195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3" y="1613"/>
              <a:ext cx="685" cy="397"/>
            </a:xfrm>
            <a:custGeom>
              <a:avLst/>
              <a:gdLst>
                <a:gd name="T0" fmla="*/ 11 w 2739"/>
                <a:gd name="T1" fmla="*/ 24 h 1588"/>
                <a:gd name="T2" fmla="*/ 63 w 2739"/>
                <a:gd name="T3" fmla="*/ 135 h 1588"/>
                <a:gd name="T4" fmla="*/ 117 w 2739"/>
                <a:gd name="T5" fmla="*/ 240 h 1588"/>
                <a:gd name="T6" fmla="*/ 172 w 2739"/>
                <a:gd name="T7" fmla="*/ 339 h 1588"/>
                <a:gd name="T8" fmla="*/ 229 w 2739"/>
                <a:gd name="T9" fmla="*/ 433 h 1588"/>
                <a:gd name="T10" fmla="*/ 286 w 2739"/>
                <a:gd name="T11" fmla="*/ 521 h 1588"/>
                <a:gd name="T12" fmla="*/ 346 w 2739"/>
                <a:gd name="T13" fmla="*/ 604 h 1588"/>
                <a:gd name="T14" fmla="*/ 407 w 2739"/>
                <a:gd name="T15" fmla="*/ 682 h 1588"/>
                <a:gd name="T16" fmla="*/ 469 w 2739"/>
                <a:gd name="T17" fmla="*/ 756 h 1588"/>
                <a:gd name="T18" fmla="*/ 534 w 2739"/>
                <a:gd name="T19" fmla="*/ 824 h 1588"/>
                <a:gd name="T20" fmla="*/ 600 w 2739"/>
                <a:gd name="T21" fmla="*/ 889 h 1588"/>
                <a:gd name="T22" fmla="*/ 669 w 2739"/>
                <a:gd name="T23" fmla="*/ 949 h 1588"/>
                <a:gd name="T24" fmla="*/ 739 w 2739"/>
                <a:gd name="T25" fmla="*/ 1005 h 1588"/>
                <a:gd name="T26" fmla="*/ 812 w 2739"/>
                <a:gd name="T27" fmla="*/ 1058 h 1588"/>
                <a:gd name="T28" fmla="*/ 886 w 2739"/>
                <a:gd name="T29" fmla="*/ 1106 h 1588"/>
                <a:gd name="T30" fmla="*/ 964 w 2739"/>
                <a:gd name="T31" fmla="*/ 1151 h 1588"/>
                <a:gd name="T32" fmla="*/ 1044 w 2739"/>
                <a:gd name="T33" fmla="*/ 1192 h 1588"/>
                <a:gd name="T34" fmla="*/ 1127 w 2739"/>
                <a:gd name="T35" fmla="*/ 1232 h 1588"/>
                <a:gd name="T36" fmla="*/ 1211 w 2739"/>
                <a:gd name="T37" fmla="*/ 1268 h 1588"/>
                <a:gd name="T38" fmla="*/ 1298 w 2739"/>
                <a:gd name="T39" fmla="*/ 1302 h 1588"/>
                <a:gd name="T40" fmla="*/ 1389 w 2739"/>
                <a:gd name="T41" fmla="*/ 1332 h 1588"/>
                <a:gd name="T42" fmla="*/ 1482 w 2739"/>
                <a:gd name="T43" fmla="*/ 1361 h 1588"/>
                <a:gd name="T44" fmla="*/ 1579 w 2739"/>
                <a:gd name="T45" fmla="*/ 1387 h 1588"/>
                <a:gd name="T46" fmla="*/ 1678 w 2739"/>
                <a:gd name="T47" fmla="*/ 1413 h 1588"/>
                <a:gd name="T48" fmla="*/ 1782 w 2739"/>
                <a:gd name="T49" fmla="*/ 1435 h 1588"/>
                <a:gd name="T50" fmla="*/ 1998 w 2739"/>
                <a:gd name="T51" fmla="*/ 1478 h 1588"/>
                <a:gd name="T52" fmla="*/ 2228 w 2739"/>
                <a:gd name="T53" fmla="*/ 1517 h 1588"/>
                <a:gd name="T54" fmla="*/ 2474 w 2739"/>
                <a:gd name="T55" fmla="*/ 1553 h 1588"/>
                <a:gd name="T56" fmla="*/ 2735 w 2739"/>
                <a:gd name="T57" fmla="*/ 1588 h 1588"/>
                <a:gd name="T58" fmla="*/ 2606 w 2739"/>
                <a:gd name="T59" fmla="*/ 1539 h 1588"/>
                <a:gd name="T60" fmla="*/ 2353 w 2739"/>
                <a:gd name="T61" fmla="*/ 1504 h 1588"/>
                <a:gd name="T62" fmla="*/ 2116 w 2739"/>
                <a:gd name="T63" fmla="*/ 1466 h 1588"/>
                <a:gd name="T64" fmla="*/ 1894 w 2739"/>
                <a:gd name="T65" fmla="*/ 1426 h 1588"/>
                <a:gd name="T66" fmla="*/ 1737 w 2739"/>
                <a:gd name="T67" fmla="*/ 1393 h 1588"/>
                <a:gd name="T68" fmla="*/ 1637 w 2739"/>
                <a:gd name="T69" fmla="*/ 1369 h 1588"/>
                <a:gd name="T70" fmla="*/ 1539 w 2739"/>
                <a:gd name="T71" fmla="*/ 1343 h 1588"/>
                <a:gd name="T72" fmla="*/ 1445 w 2739"/>
                <a:gd name="T73" fmla="*/ 1316 h 1588"/>
                <a:gd name="T74" fmla="*/ 1353 w 2739"/>
                <a:gd name="T75" fmla="*/ 1286 h 1588"/>
                <a:gd name="T76" fmla="*/ 1266 w 2739"/>
                <a:gd name="T77" fmla="*/ 1255 h 1588"/>
                <a:gd name="T78" fmla="*/ 1181 w 2739"/>
                <a:gd name="T79" fmla="*/ 1221 h 1588"/>
                <a:gd name="T80" fmla="*/ 1098 w 2739"/>
                <a:gd name="T81" fmla="*/ 1183 h 1588"/>
                <a:gd name="T82" fmla="*/ 1018 w 2739"/>
                <a:gd name="T83" fmla="*/ 1145 h 1588"/>
                <a:gd name="T84" fmla="*/ 942 w 2739"/>
                <a:gd name="T85" fmla="*/ 1102 h 1588"/>
                <a:gd name="T86" fmla="*/ 867 w 2739"/>
                <a:gd name="T87" fmla="*/ 1055 h 1588"/>
                <a:gd name="T88" fmla="*/ 794 w 2739"/>
                <a:gd name="T89" fmla="*/ 1006 h 1588"/>
                <a:gd name="T90" fmla="*/ 724 w 2739"/>
                <a:gd name="T91" fmla="*/ 953 h 1588"/>
                <a:gd name="T92" fmla="*/ 655 w 2739"/>
                <a:gd name="T93" fmla="*/ 896 h 1588"/>
                <a:gd name="T94" fmla="*/ 589 w 2739"/>
                <a:gd name="T95" fmla="*/ 834 h 1588"/>
                <a:gd name="T96" fmla="*/ 525 w 2739"/>
                <a:gd name="T97" fmla="*/ 769 h 1588"/>
                <a:gd name="T98" fmla="*/ 462 w 2739"/>
                <a:gd name="T99" fmla="*/ 699 h 1588"/>
                <a:gd name="T100" fmla="*/ 402 w 2739"/>
                <a:gd name="T101" fmla="*/ 624 h 1588"/>
                <a:gd name="T102" fmla="*/ 343 w 2739"/>
                <a:gd name="T103" fmla="*/ 545 h 1588"/>
                <a:gd name="T104" fmla="*/ 284 w 2739"/>
                <a:gd name="T105" fmla="*/ 460 h 1588"/>
                <a:gd name="T106" fmla="*/ 228 w 2739"/>
                <a:gd name="T107" fmla="*/ 370 h 1588"/>
                <a:gd name="T108" fmla="*/ 173 w 2739"/>
                <a:gd name="T109" fmla="*/ 274 h 1588"/>
                <a:gd name="T110" fmla="*/ 119 w 2739"/>
                <a:gd name="T111" fmla="*/ 174 h 1588"/>
                <a:gd name="T112" fmla="*/ 66 w 2739"/>
                <a:gd name="T113" fmla="*/ 65 h 1588"/>
                <a:gd name="T114" fmla="*/ 26 w 2739"/>
                <a:gd name="T115" fmla="*/ 33 h 1588"/>
                <a:gd name="T116" fmla="*/ 0 w 2739"/>
                <a:gd name="T117" fmla="*/ 2 h 1588"/>
                <a:gd name="T118" fmla="*/ 24 w 2739"/>
                <a:gd name="T119" fmla="*/ 0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39" h="1588">
                  <a:moveTo>
                    <a:pt x="24" y="0"/>
                  </a:moveTo>
                  <a:lnTo>
                    <a:pt x="11" y="24"/>
                  </a:lnTo>
                  <a:lnTo>
                    <a:pt x="36" y="80"/>
                  </a:lnTo>
                  <a:lnTo>
                    <a:pt x="63" y="135"/>
                  </a:lnTo>
                  <a:lnTo>
                    <a:pt x="90" y="188"/>
                  </a:lnTo>
                  <a:lnTo>
                    <a:pt x="117" y="240"/>
                  </a:lnTo>
                  <a:lnTo>
                    <a:pt x="144" y="290"/>
                  </a:lnTo>
                  <a:lnTo>
                    <a:pt x="172" y="339"/>
                  </a:lnTo>
                  <a:lnTo>
                    <a:pt x="201" y="387"/>
                  </a:lnTo>
                  <a:lnTo>
                    <a:pt x="229" y="433"/>
                  </a:lnTo>
                  <a:lnTo>
                    <a:pt x="258" y="477"/>
                  </a:lnTo>
                  <a:lnTo>
                    <a:pt x="286" y="521"/>
                  </a:lnTo>
                  <a:lnTo>
                    <a:pt x="316" y="563"/>
                  </a:lnTo>
                  <a:lnTo>
                    <a:pt x="346" y="604"/>
                  </a:lnTo>
                  <a:lnTo>
                    <a:pt x="376" y="644"/>
                  </a:lnTo>
                  <a:lnTo>
                    <a:pt x="407" y="682"/>
                  </a:lnTo>
                  <a:lnTo>
                    <a:pt x="438" y="720"/>
                  </a:lnTo>
                  <a:lnTo>
                    <a:pt x="469" y="756"/>
                  </a:lnTo>
                  <a:lnTo>
                    <a:pt x="502" y="791"/>
                  </a:lnTo>
                  <a:lnTo>
                    <a:pt x="534" y="824"/>
                  </a:lnTo>
                  <a:lnTo>
                    <a:pt x="566" y="857"/>
                  </a:lnTo>
                  <a:lnTo>
                    <a:pt x="600" y="889"/>
                  </a:lnTo>
                  <a:lnTo>
                    <a:pt x="634" y="919"/>
                  </a:lnTo>
                  <a:lnTo>
                    <a:pt x="669" y="949"/>
                  </a:lnTo>
                  <a:lnTo>
                    <a:pt x="703" y="977"/>
                  </a:lnTo>
                  <a:lnTo>
                    <a:pt x="739" y="1005"/>
                  </a:lnTo>
                  <a:lnTo>
                    <a:pt x="775" y="1031"/>
                  </a:lnTo>
                  <a:lnTo>
                    <a:pt x="812" y="1058"/>
                  </a:lnTo>
                  <a:lnTo>
                    <a:pt x="849" y="1082"/>
                  </a:lnTo>
                  <a:lnTo>
                    <a:pt x="886" y="1106"/>
                  </a:lnTo>
                  <a:lnTo>
                    <a:pt x="925" y="1129"/>
                  </a:lnTo>
                  <a:lnTo>
                    <a:pt x="964" y="1151"/>
                  </a:lnTo>
                  <a:lnTo>
                    <a:pt x="1004" y="1172"/>
                  </a:lnTo>
                  <a:lnTo>
                    <a:pt x="1044" y="1192"/>
                  </a:lnTo>
                  <a:lnTo>
                    <a:pt x="1085" y="1213"/>
                  </a:lnTo>
                  <a:lnTo>
                    <a:pt x="1127" y="1232"/>
                  </a:lnTo>
                  <a:lnTo>
                    <a:pt x="1168" y="1251"/>
                  </a:lnTo>
                  <a:lnTo>
                    <a:pt x="1211" y="1268"/>
                  </a:lnTo>
                  <a:lnTo>
                    <a:pt x="1254" y="1285"/>
                  </a:lnTo>
                  <a:lnTo>
                    <a:pt x="1298" y="1302"/>
                  </a:lnTo>
                  <a:lnTo>
                    <a:pt x="1343" y="1317"/>
                  </a:lnTo>
                  <a:lnTo>
                    <a:pt x="1389" y="1332"/>
                  </a:lnTo>
                  <a:lnTo>
                    <a:pt x="1435" y="1347"/>
                  </a:lnTo>
                  <a:lnTo>
                    <a:pt x="1482" y="1361"/>
                  </a:lnTo>
                  <a:lnTo>
                    <a:pt x="1530" y="1374"/>
                  </a:lnTo>
                  <a:lnTo>
                    <a:pt x="1579" y="1387"/>
                  </a:lnTo>
                  <a:lnTo>
                    <a:pt x="1628" y="1401"/>
                  </a:lnTo>
                  <a:lnTo>
                    <a:pt x="1678" y="1413"/>
                  </a:lnTo>
                  <a:lnTo>
                    <a:pt x="1730" y="1424"/>
                  </a:lnTo>
                  <a:lnTo>
                    <a:pt x="1782" y="1435"/>
                  </a:lnTo>
                  <a:lnTo>
                    <a:pt x="1888" y="1458"/>
                  </a:lnTo>
                  <a:lnTo>
                    <a:pt x="1998" y="1478"/>
                  </a:lnTo>
                  <a:lnTo>
                    <a:pt x="2111" y="1497"/>
                  </a:lnTo>
                  <a:lnTo>
                    <a:pt x="2228" y="1517"/>
                  </a:lnTo>
                  <a:lnTo>
                    <a:pt x="2349" y="1535"/>
                  </a:lnTo>
                  <a:lnTo>
                    <a:pt x="2474" y="1553"/>
                  </a:lnTo>
                  <a:lnTo>
                    <a:pt x="2602" y="1571"/>
                  </a:lnTo>
                  <a:lnTo>
                    <a:pt x="2735" y="1588"/>
                  </a:lnTo>
                  <a:lnTo>
                    <a:pt x="2739" y="1557"/>
                  </a:lnTo>
                  <a:lnTo>
                    <a:pt x="2606" y="1539"/>
                  </a:lnTo>
                  <a:lnTo>
                    <a:pt x="2478" y="1521"/>
                  </a:lnTo>
                  <a:lnTo>
                    <a:pt x="2353" y="1504"/>
                  </a:lnTo>
                  <a:lnTo>
                    <a:pt x="2233" y="1485"/>
                  </a:lnTo>
                  <a:lnTo>
                    <a:pt x="2116" y="1466"/>
                  </a:lnTo>
                  <a:lnTo>
                    <a:pt x="2003" y="1446"/>
                  </a:lnTo>
                  <a:lnTo>
                    <a:pt x="1894" y="1426"/>
                  </a:lnTo>
                  <a:lnTo>
                    <a:pt x="1789" y="1405"/>
                  </a:lnTo>
                  <a:lnTo>
                    <a:pt x="1737" y="1393"/>
                  </a:lnTo>
                  <a:lnTo>
                    <a:pt x="1687" y="1381"/>
                  </a:lnTo>
                  <a:lnTo>
                    <a:pt x="1637" y="1369"/>
                  </a:lnTo>
                  <a:lnTo>
                    <a:pt x="1587" y="1357"/>
                  </a:lnTo>
                  <a:lnTo>
                    <a:pt x="1539" y="1343"/>
                  </a:lnTo>
                  <a:lnTo>
                    <a:pt x="1491" y="1330"/>
                  </a:lnTo>
                  <a:lnTo>
                    <a:pt x="1445" y="1316"/>
                  </a:lnTo>
                  <a:lnTo>
                    <a:pt x="1399" y="1302"/>
                  </a:lnTo>
                  <a:lnTo>
                    <a:pt x="1353" y="1286"/>
                  </a:lnTo>
                  <a:lnTo>
                    <a:pt x="1309" y="1271"/>
                  </a:lnTo>
                  <a:lnTo>
                    <a:pt x="1266" y="1255"/>
                  </a:lnTo>
                  <a:lnTo>
                    <a:pt x="1223" y="1238"/>
                  </a:lnTo>
                  <a:lnTo>
                    <a:pt x="1181" y="1221"/>
                  </a:lnTo>
                  <a:lnTo>
                    <a:pt x="1139" y="1203"/>
                  </a:lnTo>
                  <a:lnTo>
                    <a:pt x="1098" y="1183"/>
                  </a:lnTo>
                  <a:lnTo>
                    <a:pt x="1058" y="1164"/>
                  </a:lnTo>
                  <a:lnTo>
                    <a:pt x="1018" y="1145"/>
                  </a:lnTo>
                  <a:lnTo>
                    <a:pt x="979" y="1123"/>
                  </a:lnTo>
                  <a:lnTo>
                    <a:pt x="942" y="1102"/>
                  </a:lnTo>
                  <a:lnTo>
                    <a:pt x="904" y="1078"/>
                  </a:lnTo>
                  <a:lnTo>
                    <a:pt x="867" y="1055"/>
                  </a:lnTo>
                  <a:lnTo>
                    <a:pt x="830" y="1031"/>
                  </a:lnTo>
                  <a:lnTo>
                    <a:pt x="794" y="1006"/>
                  </a:lnTo>
                  <a:lnTo>
                    <a:pt x="759" y="979"/>
                  </a:lnTo>
                  <a:lnTo>
                    <a:pt x="724" y="953"/>
                  </a:lnTo>
                  <a:lnTo>
                    <a:pt x="689" y="924"/>
                  </a:lnTo>
                  <a:lnTo>
                    <a:pt x="655" y="896"/>
                  </a:lnTo>
                  <a:lnTo>
                    <a:pt x="622" y="865"/>
                  </a:lnTo>
                  <a:lnTo>
                    <a:pt x="589" y="834"/>
                  </a:lnTo>
                  <a:lnTo>
                    <a:pt x="557" y="802"/>
                  </a:lnTo>
                  <a:lnTo>
                    <a:pt x="525" y="769"/>
                  </a:lnTo>
                  <a:lnTo>
                    <a:pt x="494" y="735"/>
                  </a:lnTo>
                  <a:lnTo>
                    <a:pt x="462" y="699"/>
                  </a:lnTo>
                  <a:lnTo>
                    <a:pt x="432" y="662"/>
                  </a:lnTo>
                  <a:lnTo>
                    <a:pt x="402" y="624"/>
                  </a:lnTo>
                  <a:lnTo>
                    <a:pt x="371" y="586"/>
                  </a:lnTo>
                  <a:lnTo>
                    <a:pt x="343" y="545"/>
                  </a:lnTo>
                  <a:lnTo>
                    <a:pt x="313" y="503"/>
                  </a:lnTo>
                  <a:lnTo>
                    <a:pt x="284" y="460"/>
                  </a:lnTo>
                  <a:lnTo>
                    <a:pt x="256" y="416"/>
                  </a:lnTo>
                  <a:lnTo>
                    <a:pt x="228" y="370"/>
                  </a:lnTo>
                  <a:lnTo>
                    <a:pt x="200" y="323"/>
                  </a:lnTo>
                  <a:lnTo>
                    <a:pt x="173" y="274"/>
                  </a:lnTo>
                  <a:lnTo>
                    <a:pt x="145" y="225"/>
                  </a:lnTo>
                  <a:lnTo>
                    <a:pt x="119" y="174"/>
                  </a:lnTo>
                  <a:lnTo>
                    <a:pt x="92" y="120"/>
                  </a:lnTo>
                  <a:lnTo>
                    <a:pt x="66" y="65"/>
                  </a:lnTo>
                  <a:lnTo>
                    <a:pt x="39" y="10"/>
                  </a:lnTo>
                  <a:lnTo>
                    <a:pt x="26" y="33"/>
                  </a:lnTo>
                  <a:lnTo>
                    <a:pt x="24" y="0"/>
                  </a:lnTo>
                  <a:lnTo>
                    <a:pt x="0" y="2"/>
                  </a:lnTo>
                  <a:lnTo>
                    <a:pt x="11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8AB0D775-1C71-4F61-B8B1-1CAC7CE6F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1612"/>
              <a:ext cx="687" cy="399"/>
            </a:xfrm>
            <a:custGeom>
              <a:avLst/>
              <a:gdLst>
                <a:gd name="T0" fmla="*/ 2725 w 2749"/>
                <a:gd name="T1" fmla="*/ 1568 h 1598"/>
                <a:gd name="T2" fmla="*/ 2426 w 2749"/>
                <a:gd name="T3" fmla="*/ 1190 h 1598"/>
                <a:gd name="T4" fmla="*/ 2285 w 2749"/>
                <a:gd name="T5" fmla="*/ 1020 h 1598"/>
                <a:gd name="T6" fmla="*/ 2147 w 2749"/>
                <a:gd name="T7" fmla="*/ 863 h 1598"/>
                <a:gd name="T8" fmla="*/ 2079 w 2749"/>
                <a:gd name="T9" fmla="*/ 788 h 1598"/>
                <a:gd name="T10" fmla="*/ 2010 w 2749"/>
                <a:gd name="T11" fmla="*/ 717 h 1598"/>
                <a:gd name="T12" fmla="*/ 1942 w 2749"/>
                <a:gd name="T13" fmla="*/ 649 h 1598"/>
                <a:gd name="T14" fmla="*/ 1872 w 2749"/>
                <a:gd name="T15" fmla="*/ 584 h 1598"/>
                <a:gd name="T16" fmla="*/ 1803 w 2749"/>
                <a:gd name="T17" fmla="*/ 523 h 1598"/>
                <a:gd name="T18" fmla="*/ 1731 w 2749"/>
                <a:gd name="T19" fmla="*/ 465 h 1598"/>
                <a:gd name="T20" fmla="*/ 1660 w 2749"/>
                <a:gd name="T21" fmla="*/ 410 h 1598"/>
                <a:gd name="T22" fmla="*/ 1586 w 2749"/>
                <a:gd name="T23" fmla="*/ 358 h 1598"/>
                <a:gd name="T24" fmla="*/ 1510 w 2749"/>
                <a:gd name="T25" fmla="*/ 310 h 1598"/>
                <a:gd name="T26" fmla="*/ 1433 w 2749"/>
                <a:gd name="T27" fmla="*/ 265 h 1598"/>
                <a:gd name="T28" fmla="*/ 1353 w 2749"/>
                <a:gd name="T29" fmla="*/ 224 h 1598"/>
                <a:gd name="T30" fmla="*/ 1271 w 2749"/>
                <a:gd name="T31" fmla="*/ 186 h 1598"/>
                <a:gd name="T32" fmla="*/ 1186 w 2749"/>
                <a:gd name="T33" fmla="*/ 151 h 1598"/>
                <a:gd name="T34" fmla="*/ 1097 w 2749"/>
                <a:gd name="T35" fmla="*/ 120 h 1598"/>
                <a:gd name="T36" fmla="*/ 1006 w 2749"/>
                <a:gd name="T37" fmla="*/ 93 h 1598"/>
                <a:gd name="T38" fmla="*/ 912 w 2749"/>
                <a:gd name="T39" fmla="*/ 68 h 1598"/>
                <a:gd name="T40" fmla="*/ 813 w 2749"/>
                <a:gd name="T41" fmla="*/ 48 h 1598"/>
                <a:gd name="T42" fmla="*/ 711 w 2749"/>
                <a:gd name="T43" fmla="*/ 32 h 1598"/>
                <a:gd name="T44" fmla="*/ 605 w 2749"/>
                <a:gd name="T45" fmla="*/ 18 h 1598"/>
                <a:gd name="T46" fmla="*/ 493 w 2749"/>
                <a:gd name="T47" fmla="*/ 8 h 1598"/>
                <a:gd name="T48" fmla="*/ 378 w 2749"/>
                <a:gd name="T49" fmla="*/ 2 h 1598"/>
                <a:gd name="T50" fmla="*/ 257 w 2749"/>
                <a:gd name="T51" fmla="*/ 0 h 1598"/>
                <a:gd name="T52" fmla="*/ 132 w 2749"/>
                <a:gd name="T53" fmla="*/ 1 h 1598"/>
                <a:gd name="T54" fmla="*/ 0 w 2749"/>
                <a:gd name="T55" fmla="*/ 5 h 1598"/>
                <a:gd name="T56" fmla="*/ 67 w 2749"/>
                <a:gd name="T57" fmla="*/ 35 h 1598"/>
                <a:gd name="T58" fmla="*/ 195 w 2749"/>
                <a:gd name="T59" fmla="*/ 32 h 1598"/>
                <a:gd name="T60" fmla="*/ 318 w 2749"/>
                <a:gd name="T61" fmla="*/ 33 h 1598"/>
                <a:gd name="T62" fmla="*/ 435 w 2749"/>
                <a:gd name="T63" fmla="*/ 37 h 1598"/>
                <a:gd name="T64" fmla="*/ 547 w 2749"/>
                <a:gd name="T65" fmla="*/ 45 h 1598"/>
                <a:gd name="T66" fmla="*/ 655 w 2749"/>
                <a:gd name="T67" fmla="*/ 56 h 1598"/>
                <a:gd name="T68" fmla="*/ 758 w 2749"/>
                <a:gd name="T69" fmla="*/ 70 h 1598"/>
                <a:gd name="T70" fmla="*/ 857 w 2749"/>
                <a:gd name="T71" fmla="*/ 90 h 1598"/>
                <a:gd name="T72" fmla="*/ 952 w 2749"/>
                <a:gd name="T73" fmla="*/ 111 h 1598"/>
                <a:gd name="T74" fmla="*/ 1043 w 2749"/>
                <a:gd name="T75" fmla="*/ 137 h 1598"/>
                <a:gd name="T76" fmla="*/ 1131 w 2749"/>
                <a:gd name="T77" fmla="*/ 165 h 1598"/>
                <a:gd name="T78" fmla="*/ 1217 w 2749"/>
                <a:gd name="T79" fmla="*/ 198 h 1598"/>
                <a:gd name="T80" fmla="*/ 1299 w 2749"/>
                <a:gd name="T81" fmla="*/ 234 h 1598"/>
                <a:gd name="T82" fmla="*/ 1378 w 2749"/>
                <a:gd name="T83" fmla="*/ 272 h 1598"/>
                <a:gd name="T84" fmla="*/ 1455 w 2749"/>
                <a:gd name="T85" fmla="*/ 315 h 1598"/>
                <a:gd name="T86" fmla="*/ 1531 w 2749"/>
                <a:gd name="T87" fmla="*/ 361 h 1598"/>
                <a:gd name="T88" fmla="*/ 1604 w 2749"/>
                <a:gd name="T89" fmla="*/ 410 h 1598"/>
                <a:gd name="T90" fmla="*/ 1676 w 2749"/>
                <a:gd name="T91" fmla="*/ 462 h 1598"/>
                <a:gd name="T92" fmla="*/ 1746 w 2749"/>
                <a:gd name="T93" fmla="*/ 518 h 1598"/>
                <a:gd name="T94" fmla="*/ 1816 w 2749"/>
                <a:gd name="T95" fmla="*/ 577 h 1598"/>
                <a:gd name="T96" fmla="*/ 1884 w 2749"/>
                <a:gd name="T97" fmla="*/ 640 h 1598"/>
                <a:gd name="T98" fmla="*/ 1953 w 2749"/>
                <a:gd name="T99" fmla="*/ 706 h 1598"/>
                <a:gd name="T100" fmla="*/ 2021 w 2749"/>
                <a:gd name="T101" fmla="*/ 774 h 1598"/>
                <a:gd name="T102" fmla="*/ 2089 w 2749"/>
                <a:gd name="T103" fmla="*/ 847 h 1598"/>
                <a:gd name="T104" fmla="*/ 2191 w 2749"/>
                <a:gd name="T105" fmla="*/ 961 h 1598"/>
                <a:gd name="T106" fmla="*/ 2330 w 2749"/>
                <a:gd name="T107" fmla="*/ 1124 h 1598"/>
                <a:gd name="T108" fmla="*/ 2547 w 2749"/>
                <a:gd name="T109" fmla="*/ 1393 h 1598"/>
                <a:gd name="T110" fmla="*/ 2715 w 2749"/>
                <a:gd name="T111" fmla="*/ 1562 h 1598"/>
                <a:gd name="T112" fmla="*/ 2749 w 2749"/>
                <a:gd name="T113" fmla="*/ 1598 h 1598"/>
                <a:gd name="T114" fmla="*/ 2711 w 2749"/>
                <a:gd name="T115" fmla="*/ 1593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49" h="1598">
                  <a:moveTo>
                    <a:pt x="2711" y="1593"/>
                  </a:moveTo>
                  <a:lnTo>
                    <a:pt x="2725" y="1568"/>
                  </a:lnTo>
                  <a:lnTo>
                    <a:pt x="2572" y="1373"/>
                  </a:lnTo>
                  <a:lnTo>
                    <a:pt x="2426" y="1190"/>
                  </a:lnTo>
                  <a:lnTo>
                    <a:pt x="2354" y="1104"/>
                  </a:lnTo>
                  <a:lnTo>
                    <a:pt x="2285" y="1020"/>
                  </a:lnTo>
                  <a:lnTo>
                    <a:pt x="2216" y="939"/>
                  </a:lnTo>
                  <a:lnTo>
                    <a:pt x="2147" y="863"/>
                  </a:lnTo>
                  <a:lnTo>
                    <a:pt x="2112" y="825"/>
                  </a:lnTo>
                  <a:lnTo>
                    <a:pt x="2079" y="788"/>
                  </a:lnTo>
                  <a:lnTo>
                    <a:pt x="2044" y="752"/>
                  </a:lnTo>
                  <a:lnTo>
                    <a:pt x="2010" y="717"/>
                  </a:lnTo>
                  <a:lnTo>
                    <a:pt x="1975" y="682"/>
                  </a:lnTo>
                  <a:lnTo>
                    <a:pt x="1942" y="649"/>
                  </a:lnTo>
                  <a:lnTo>
                    <a:pt x="1907" y="616"/>
                  </a:lnTo>
                  <a:lnTo>
                    <a:pt x="1872" y="584"/>
                  </a:lnTo>
                  <a:lnTo>
                    <a:pt x="1837" y="554"/>
                  </a:lnTo>
                  <a:lnTo>
                    <a:pt x="1803" y="523"/>
                  </a:lnTo>
                  <a:lnTo>
                    <a:pt x="1767" y="494"/>
                  </a:lnTo>
                  <a:lnTo>
                    <a:pt x="1731" y="465"/>
                  </a:lnTo>
                  <a:lnTo>
                    <a:pt x="1695" y="437"/>
                  </a:lnTo>
                  <a:lnTo>
                    <a:pt x="1660" y="410"/>
                  </a:lnTo>
                  <a:lnTo>
                    <a:pt x="1623" y="384"/>
                  </a:lnTo>
                  <a:lnTo>
                    <a:pt x="1586" y="358"/>
                  </a:lnTo>
                  <a:lnTo>
                    <a:pt x="1548" y="334"/>
                  </a:lnTo>
                  <a:lnTo>
                    <a:pt x="1510" y="310"/>
                  </a:lnTo>
                  <a:lnTo>
                    <a:pt x="1471" y="288"/>
                  </a:lnTo>
                  <a:lnTo>
                    <a:pt x="1433" y="265"/>
                  </a:lnTo>
                  <a:lnTo>
                    <a:pt x="1393" y="244"/>
                  </a:lnTo>
                  <a:lnTo>
                    <a:pt x="1353" y="224"/>
                  </a:lnTo>
                  <a:lnTo>
                    <a:pt x="1312" y="204"/>
                  </a:lnTo>
                  <a:lnTo>
                    <a:pt x="1271" y="186"/>
                  </a:lnTo>
                  <a:lnTo>
                    <a:pt x="1228" y="168"/>
                  </a:lnTo>
                  <a:lnTo>
                    <a:pt x="1186" y="151"/>
                  </a:lnTo>
                  <a:lnTo>
                    <a:pt x="1142" y="136"/>
                  </a:lnTo>
                  <a:lnTo>
                    <a:pt x="1097" y="120"/>
                  </a:lnTo>
                  <a:lnTo>
                    <a:pt x="1052" y="106"/>
                  </a:lnTo>
                  <a:lnTo>
                    <a:pt x="1006" y="93"/>
                  </a:lnTo>
                  <a:lnTo>
                    <a:pt x="959" y="81"/>
                  </a:lnTo>
                  <a:lnTo>
                    <a:pt x="912" y="68"/>
                  </a:lnTo>
                  <a:lnTo>
                    <a:pt x="863" y="58"/>
                  </a:lnTo>
                  <a:lnTo>
                    <a:pt x="813" y="48"/>
                  </a:lnTo>
                  <a:lnTo>
                    <a:pt x="763" y="39"/>
                  </a:lnTo>
                  <a:lnTo>
                    <a:pt x="711" y="32"/>
                  </a:lnTo>
                  <a:lnTo>
                    <a:pt x="659" y="24"/>
                  </a:lnTo>
                  <a:lnTo>
                    <a:pt x="605" y="18"/>
                  </a:lnTo>
                  <a:lnTo>
                    <a:pt x="550" y="12"/>
                  </a:lnTo>
                  <a:lnTo>
                    <a:pt x="493" y="8"/>
                  </a:lnTo>
                  <a:lnTo>
                    <a:pt x="436" y="5"/>
                  </a:lnTo>
                  <a:lnTo>
                    <a:pt x="378" y="2"/>
                  </a:lnTo>
                  <a:lnTo>
                    <a:pt x="319" y="0"/>
                  </a:lnTo>
                  <a:lnTo>
                    <a:pt x="257" y="0"/>
                  </a:lnTo>
                  <a:lnTo>
                    <a:pt x="195" y="0"/>
                  </a:lnTo>
                  <a:lnTo>
                    <a:pt x="132" y="1"/>
                  </a:lnTo>
                  <a:lnTo>
                    <a:pt x="66" y="3"/>
                  </a:lnTo>
                  <a:lnTo>
                    <a:pt x="0" y="5"/>
                  </a:lnTo>
                  <a:lnTo>
                    <a:pt x="2" y="38"/>
                  </a:lnTo>
                  <a:lnTo>
                    <a:pt x="67" y="35"/>
                  </a:lnTo>
                  <a:lnTo>
                    <a:pt x="132" y="33"/>
                  </a:lnTo>
                  <a:lnTo>
                    <a:pt x="195" y="32"/>
                  </a:lnTo>
                  <a:lnTo>
                    <a:pt x="257" y="32"/>
                  </a:lnTo>
                  <a:lnTo>
                    <a:pt x="318" y="33"/>
                  </a:lnTo>
                  <a:lnTo>
                    <a:pt x="377" y="34"/>
                  </a:lnTo>
                  <a:lnTo>
                    <a:pt x="435" y="37"/>
                  </a:lnTo>
                  <a:lnTo>
                    <a:pt x="491" y="40"/>
                  </a:lnTo>
                  <a:lnTo>
                    <a:pt x="547" y="45"/>
                  </a:lnTo>
                  <a:lnTo>
                    <a:pt x="602" y="50"/>
                  </a:lnTo>
                  <a:lnTo>
                    <a:pt x="655" y="56"/>
                  </a:lnTo>
                  <a:lnTo>
                    <a:pt x="707" y="63"/>
                  </a:lnTo>
                  <a:lnTo>
                    <a:pt x="758" y="70"/>
                  </a:lnTo>
                  <a:lnTo>
                    <a:pt x="808" y="80"/>
                  </a:lnTo>
                  <a:lnTo>
                    <a:pt x="857" y="90"/>
                  </a:lnTo>
                  <a:lnTo>
                    <a:pt x="905" y="100"/>
                  </a:lnTo>
                  <a:lnTo>
                    <a:pt x="952" y="111"/>
                  </a:lnTo>
                  <a:lnTo>
                    <a:pt x="998" y="123"/>
                  </a:lnTo>
                  <a:lnTo>
                    <a:pt x="1043" y="137"/>
                  </a:lnTo>
                  <a:lnTo>
                    <a:pt x="1088" y="151"/>
                  </a:lnTo>
                  <a:lnTo>
                    <a:pt x="1131" y="165"/>
                  </a:lnTo>
                  <a:lnTo>
                    <a:pt x="1174" y="182"/>
                  </a:lnTo>
                  <a:lnTo>
                    <a:pt x="1217" y="198"/>
                  </a:lnTo>
                  <a:lnTo>
                    <a:pt x="1258" y="215"/>
                  </a:lnTo>
                  <a:lnTo>
                    <a:pt x="1299" y="234"/>
                  </a:lnTo>
                  <a:lnTo>
                    <a:pt x="1339" y="253"/>
                  </a:lnTo>
                  <a:lnTo>
                    <a:pt x="1378" y="272"/>
                  </a:lnTo>
                  <a:lnTo>
                    <a:pt x="1417" y="294"/>
                  </a:lnTo>
                  <a:lnTo>
                    <a:pt x="1455" y="315"/>
                  </a:lnTo>
                  <a:lnTo>
                    <a:pt x="1493" y="338"/>
                  </a:lnTo>
                  <a:lnTo>
                    <a:pt x="1531" y="361"/>
                  </a:lnTo>
                  <a:lnTo>
                    <a:pt x="1568" y="385"/>
                  </a:lnTo>
                  <a:lnTo>
                    <a:pt x="1604" y="410"/>
                  </a:lnTo>
                  <a:lnTo>
                    <a:pt x="1640" y="436"/>
                  </a:lnTo>
                  <a:lnTo>
                    <a:pt x="1676" y="462"/>
                  </a:lnTo>
                  <a:lnTo>
                    <a:pt x="1712" y="490"/>
                  </a:lnTo>
                  <a:lnTo>
                    <a:pt x="1746" y="518"/>
                  </a:lnTo>
                  <a:lnTo>
                    <a:pt x="1781" y="548"/>
                  </a:lnTo>
                  <a:lnTo>
                    <a:pt x="1816" y="577"/>
                  </a:lnTo>
                  <a:lnTo>
                    <a:pt x="1851" y="608"/>
                  </a:lnTo>
                  <a:lnTo>
                    <a:pt x="1884" y="640"/>
                  </a:lnTo>
                  <a:lnTo>
                    <a:pt x="1919" y="672"/>
                  </a:lnTo>
                  <a:lnTo>
                    <a:pt x="1953" y="706"/>
                  </a:lnTo>
                  <a:lnTo>
                    <a:pt x="1987" y="740"/>
                  </a:lnTo>
                  <a:lnTo>
                    <a:pt x="2021" y="774"/>
                  </a:lnTo>
                  <a:lnTo>
                    <a:pt x="2055" y="810"/>
                  </a:lnTo>
                  <a:lnTo>
                    <a:pt x="2089" y="847"/>
                  </a:lnTo>
                  <a:lnTo>
                    <a:pt x="2123" y="883"/>
                  </a:lnTo>
                  <a:lnTo>
                    <a:pt x="2191" y="961"/>
                  </a:lnTo>
                  <a:lnTo>
                    <a:pt x="2260" y="1041"/>
                  </a:lnTo>
                  <a:lnTo>
                    <a:pt x="2330" y="1124"/>
                  </a:lnTo>
                  <a:lnTo>
                    <a:pt x="2400" y="1211"/>
                  </a:lnTo>
                  <a:lnTo>
                    <a:pt x="2547" y="1393"/>
                  </a:lnTo>
                  <a:lnTo>
                    <a:pt x="2700" y="1587"/>
                  </a:lnTo>
                  <a:lnTo>
                    <a:pt x="2715" y="1562"/>
                  </a:lnTo>
                  <a:lnTo>
                    <a:pt x="2711" y="1593"/>
                  </a:lnTo>
                  <a:lnTo>
                    <a:pt x="2749" y="1598"/>
                  </a:lnTo>
                  <a:lnTo>
                    <a:pt x="2725" y="1568"/>
                  </a:lnTo>
                  <a:lnTo>
                    <a:pt x="2711" y="15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6CC0D4EB-7AD8-409F-B553-209642BD9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1622"/>
              <a:ext cx="610" cy="344"/>
            </a:xfrm>
            <a:custGeom>
              <a:avLst/>
              <a:gdLst>
                <a:gd name="T0" fmla="*/ 2362 w 2442"/>
                <a:gd name="T1" fmla="*/ 1312 h 1375"/>
                <a:gd name="T2" fmla="*/ 2202 w 2442"/>
                <a:gd name="T3" fmla="*/ 1242 h 1375"/>
                <a:gd name="T4" fmla="*/ 2042 w 2442"/>
                <a:gd name="T5" fmla="*/ 1170 h 1375"/>
                <a:gd name="T6" fmla="*/ 1884 w 2442"/>
                <a:gd name="T7" fmla="*/ 1096 h 1375"/>
                <a:gd name="T8" fmla="*/ 1726 w 2442"/>
                <a:gd name="T9" fmla="*/ 1020 h 1375"/>
                <a:gd name="T10" fmla="*/ 1571 w 2442"/>
                <a:gd name="T11" fmla="*/ 942 h 1375"/>
                <a:gd name="T12" fmla="*/ 1416 w 2442"/>
                <a:gd name="T13" fmla="*/ 862 h 1375"/>
                <a:gd name="T14" fmla="*/ 1263 w 2442"/>
                <a:gd name="T15" fmla="*/ 780 h 1375"/>
                <a:gd name="T16" fmla="*/ 1111 w 2442"/>
                <a:gd name="T17" fmla="*/ 695 h 1375"/>
                <a:gd name="T18" fmla="*/ 960 w 2442"/>
                <a:gd name="T19" fmla="*/ 610 h 1375"/>
                <a:gd name="T20" fmla="*/ 811 w 2442"/>
                <a:gd name="T21" fmla="*/ 521 h 1375"/>
                <a:gd name="T22" fmla="*/ 664 w 2442"/>
                <a:gd name="T23" fmla="*/ 431 h 1375"/>
                <a:gd name="T24" fmla="*/ 517 w 2442"/>
                <a:gd name="T25" fmla="*/ 338 h 1375"/>
                <a:gd name="T26" fmla="*/ 373 w 2442"/>
                <a:gd name="T27" fmla="*/ 245 h 1375"/>
                <a:gd name="T28" fmla="*/ 230 w 2442"/>
                <a:gd name="T29" fmla="*/ 148 h 1375"/>
                <a:gd name="T30" fmla="*/ 89 w 2442"/>
                <a:gd name="T31" fmla="*/ 50 h 1375"/>
                <a:gd name="T32" fmla="*/ 0 w 2442"/>
                <a:gd name="T33" fmla="*/ 25 h 1375"/>
                <a:gd name="T34" fmla="*/ 141 w 2442"/>
                <a:gd name="T35" fmla="*/ 125 h 1375"/>
                <a:gd name="T36" fmla="*/ 283 w 2442"/>
                <a:gd name="T37" fmla="*/ 223 h 1375"/>
                <a:gd name="T38" fmla="*/ 428 w 2442"/>
                <a:gd name="T39" fmla="*/ 318 h 1375"/>
                <a:gd name="T40" fmla="*/ 574 w 2442"/>
                <a:gd name="T41" fmla="*/ 412 h 1375"/>
                <a:gd name="T42" fmla="*/ 721 w 2442"/>
                <a:gd name="T43" fmla="*/ 504 h 1375"/>
                <a:gd name="T44" fmla="*/ 869 w 2442"/>
                <a:gd name="T45" fmla="*/ 593 h 1375"/>
                <a:gd name="T46" fmla="*/ 1019 w 2442"/>
                <a:gd name="T47" fmla="*/ 681 h 1375"/>
                <a:gd name="T48" fmla="*/ 1172 w 2442"/>
                <a:gd name="T49" fmla="*/ 766 h 1375"/>
                <a:gd name="T50" fmla="*/ 1324 w 2442"/>
                <a:gd name="T51" fmla="*/ 849 h 1375"/>
                <a:gd name="T52" fmla="*/ 1479 w 2442"/>
                <a:gd name="T53" fmla="*/ 931 h 1375"/>
                <a:gd name="T54" fmla="*/ 1635 w 2442"/>
                <a:gd name="T55" fmla="*/ 1011 h 1375"/>
                <a:gd name="T56" fmla="*/ 1791 w 2442"/>
                <a:gd name="T57" fmla="*/ 1087 h 1375"/>
                <a:gd name="T58" fmla="*/ 1949 w 2442"/>
                <a:gd name="T59" fmla="*/ 1163 h 1375"/>
                <a:gd name="T60" fmla="*/ 2109 w 2442"/>
                <a:gd name="T61" fmla="*/ 1235 h 1375"/>
                <a:gd name="T62" fmla="*/ 2269 w 2442"/>
                <a:gd name="T63" fmla="*/ 1306 h 1375"/>
                <a:gd name="T64" fmla="*/ 2430 w 2442"/>
                <a:gd name="T65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2" h="1375">
                  <a:moveTo>
                    <a:pt x="2442" y="1345"/>
                  </a:moveTo>
                  <a:lnTo>
                    <a:pt x="2362" y="1312"/>
                  </a:lnTo>
                  <a:lnTo>
                    <a:pt x="2281" y="1277"/>
                  </a:lnTo>
                  <a:lnTo>
                    <a:pt x="2202" y="1242"/>
                  </a:lnTo>
                  <a:lnTo>
                    <a:pt x="2122" y="1206"/>
                  </a:lnTo>
                  <a:lnTo>
                    <a:pt x="2042" y="1170"/>
                  </a:lnTo>
                  <a:lnTo>
                    <a:pt x="1963" y="1133"/>
                  </a:lnTo>
                  <a:lnTo>
                    <a:pt x="1884" y="1096"/>
                  </a:lnTo>
                  <a:lnTo>
                    <a:pt x="1805" y="1059"/>
                  </a:lnTo>
                  <a:lnTo>
                    <a:pt x="1726" y="1020"/>
                  </a:lnTo>
                  <a:lnTo>
                    <a:pt x="1649" y="981"/>
                  </a:lnTo>
                  <a:lnTo>
                    <a:pt x="1571" y="942"/>
                  </a:lnTo>
                  <a:lnTo>
                    <a:pt x="1493" y="903"/>
                  </a:lnTo>
                  <a:lnTo>
                    <a:pt x="1416" y="862"/>
                  </a:lnTo>
                  <a:lnTo>
                    <a:pt x="1339" y="821"/>
                  </a:lnTo>
                  <a:lnTo>
                    <a:pt x="1263" y="780"/>
                  </a:lnTo>
                  <a:lnTo>
                    <a:pt x="1187" y="738"/>
                  </a:lnTo>
                  <a:lnTo>
                    <a:pt x="1111" y="695"/>
                  </a:lnTo>
                  <a:lnTo>
                    <a:pt x="1036" y="653"/>
                  </a:lnTo>
                  <a:lnTo>
                    <a:pt x="960" y="610"/>
                  </a:lnTo>
                  <a:lnTo>
                    <a:pt x="885" y="566"/>
                  </a:lnTo>
                  <a:lnTo>
                    <a:pt x="811" y="521"/>
                  </a:lnTo>
                  <a:lnTo>
                    <a:pt x="737" y="476"/>
                  </a:lnTo>
                  <a:lnTo>
                    <a:pt x="664" y="431"/>
                  </a:lnTo>
                  <a:lnTo>
                    <a:pt x="590" y="385"/>
                  </a:lnTo>
                  <a:lnTo>
                    <a:pt x="517" y="338"/>
                  </a:lnTo>
                  <a:lnTo>
                    <a:pt x="445" y="292"/>
                  </a:lnTo>
                  <a:lnTo>
                    <a:pt x="373" y="245"/>
                  </a:lnTo>
                  <a:lnTo>
                    <a:pt x="302" y="197"/>
                  </a:lnTo>
                  <a:lnTo>
                    <a:pt x="230" y="148"/>
                  </a:lnTo>
                  <a:lnTo>
                    <a:pt x="160" y="99"/>
                  </a:lnTo>
                  <a:lnTo>
                    <a:pt x="89" y="50"/>
                  </a:lnTo>
                  <a:lnTo>
                    <a:pt x="19" y="0"/>
                  </a:lnTo>
                  <a:lnTo>
                    <a:pt x="0" y="25"/>
                  </a:lnTo>
                  <a:lnTo>
                    <a:pt x="71" y="75"/>
                  </a:lnTo>
                  <a:lnTo>
                    <a:pt x="141" y="125"/>
                  </a:lnTo>
                  <a:lnTo>
                    <a:pt x="212" y="174"/>
                  </a:lnTo>
                  <a:lnTo>
                    <a:pt x="283" y="223"/>
                  </a:lnTo>
                  <a:lnTo>
                    <a:pt x="355" y="271"/>
                  </a:lnTo>
                  <a:lnTo>
                    <a:pt x="428" y="318"/>
                  </a:lnTo>
                  <a:lnTo>
                    <a:pt x="500" y="365"/>
                  </a:lnTo>
                  <a:lnTo>
                    <a:pt x="574" y="412"/>
                  </a:lnTo>
                  <a:lnTo>
                    <a:pt x="646" y="458"/>
                  </a:lnTo>
                  <a:lnTo>
                    <a:pt x="721" y="504"/>
                  </a:lnTo>
                  <a:lnTo>
                    <a:pt x="794" y="549"/>
                  </a:lnTo>
                  <a:lnTo>
                    <a:pt x="869" y="593"/>
                  </a:lnTo>
                  <a:lnTo>
                    <a:pt x="945" y="637"/>
                  </a:lnTo>
                  <a:lnTo>
                    <a:pt x="1019" y="681"/>
                  </a:lnTo>
                  <a:lnTo>
                    <a:pt x="1095" y="724"/>
                  </a:lnTo>
                  <a:lnTo>
                    <a:pt x="1172" y="766"/>
                  </a:lnTo>
                  <a:lnTo>
                    <a:pt x="1247" y="808"/>
                  </a:lnTo>
                  <a:lnTo>
                    <a:pt x="1324" y="849"/>
                  </a:lnTo>
                  <a:lnTo>
                    <a:pt x="1401" y="890"/>
                  </a:lnTo>
                  <a:lnTo>
                    <a:pt x="1479" y="931"/>
                  </a:lnTo>
                  <a:lnTo>
                    <a:pt x="1556" y="971"/>
                  </a:lnTo>
                  <a:lnTo>
                    <a:pt x="1635" y="1011"/>
                  </a:lnTo>
                  <a:lnTo>
                    <a:pt x="1712" y="1049"/>
                  </a:lnTo>
                  <a:lnTo>
                    <a:pt x="1791" y="1087"/>
                  </a:lnTo>
                  <a:lnTo>
                    <a:pt x="1870" y="1125"/>
                  </a:lnTo>
                  <a:lnTo>
                    <a:pt x="1949" y="1163"/>
                  </a:lnTo>
                  <a:lnTo>
                    <a:pt x="2029" y="1199"/>
                  </a:lnTo>
                  <a:lnTo>
                    <a:pt x="2109" y="1235"/>
                  </a:lnTo>
                  <a:lnTo>
                    <a:pt x="2188" y="1271"/>
                  </a:lnTo>
                  <a:lnTo>
                    <a:pt x="2269" y="1306"/>
                  </a:lnTo>
                  <a:lnTo>
                    <a:pt x="2349" y="1341"/>
                  </a:lnTo>
                  <a:lnTo>
                    <a:pt x="2430" y="1375"/>
                  </a:lnTo>
                  <a:lnTo>
                    <a:pt x="2442" y="13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44D719A0-8A58-4B7B-A12A-35BEBBDEA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1302"/>
              <a:ext cx="292" cy="699"/>
            </a:xfrm>
            <a:custGeom>
              <a:avLst/>
              <a:gdLst>
                <a:gd name="T0" fmla="*/ 1070 w 1168"/>
                <a:gd name="T1" fmla="*/ 2748 h 2794"/>
                <a:gd name="T2" fmla="*/ 935 w 1168"/>
                <a:gd name="T3" fmla="*/ 2645 h 2794"/>
                <a:gd name="T4" fmla="*/ 808 w 1168"/>
                <a:gd name="T5" fmla="*/ 2529 h 2794"/>
                <a:gd name="T6" fmla="*/ 689 w 1168"/>
                <a:gd name="T7" fmla="*/ 2403 h 2794"/>
                <a:gd name="T8" fmla="*/ 578 w 1168"/>
                <a:gd name="T9" fmla="*/ 2264 h 2794"/>
                <a:gd name="T10" fmla="*/ 476 w 1168"/>
                <a:gd name="T11" fmla="*/ 2114 h 2794"/>
                <a:gd name="T12" fmla="*/ 382 w 1168"/>
                <a:gd name="T13" fmla="*/ 1954 h 2794"/>
                <a:gd name="T14" fmla="*/ 298 w 1168"/>
                <a:gd name="T15" fmla="*/ 1784 h 2794"/>
                <a:gd name="T16" fmla="*/ 225 w 1168"/>
                <a:gd name="T17" fmla="*/ 1604 h 2794"/>
                <a:gd name="T18" fmla="*/ 160 w 1168"/>
                <a:gd name="T19" fmla="*/ 1415 h 2794"/>
                <a:gd name="T20" fmla="*/ 106 w 1168"/>
                <a:gd name="T21" fmla="*/ 1218 h 2794"/>
                <a:gd name="T22" fmla="*/ 63 w 1168"/>
                <a:gd name="T23" fmla="*/ 1013 h 2794"/>
                <a:gd name="T24" fmla="*/ 30 w 1168"/>
                <a:gd name="T25" fmla="*/ 799 h 2794"/>
                <a:gd name="T26" fmla="*/ 9 w 1168"/>
                <a:gd name="T27" fmla="*/ 578 h 2794"/>
                <a:gd name="T28" fmla="*/ 0 w 1168"/>
                <a:gd name="T29" fmla="*/ 352 h 2794"/>
                <a:gd name="T30" fmla="*/ 3 w 1168"/>
                <a:gd name="T31" fmla="*/ 118 h 2794"/>
                <a:gd name="T32" fmla="*/ 97 w 1168"/>
                <a:gd name="T33" fmla="*/ 71 h 2794"/>
                <a:gd name="T34" fmla="*/ 260 w 1168"/>
                <a:gd name="T35" fmla="*/ 218 h 2794"/>
                <a:gd name="T36" fmla="*/ 409 w 1168"/>
                <a:gd name="T37" fmla="*/ 370 h 2794"/>
                <a:gd name="T38" fmla="*/ 543 w 1168"/>
                <a:gd name="T39" fmla="*/ 525 h 2794"/>
                <a:gd name="T40" fmla="*/ 664 w 1168"/>
                <a:gd name="T41" fmla="*/ 685 h 2794"/>
                <a:gd name="T42" fmla="*/ 771 w 1168"/>
                <a:gd name="T43" fmla="*/ 849 h 2794"/>
                <a:gd name="T44" fmla="*/ 865 w 1168"/>
                <a:gd name="T45" fmla="*/ 1017 h 2794"/>
                <a:gd name="T46" fmla="*/ 945 w 1168"/>
                <a:gd name="T47" fmla="*/ 1189 h 2794"/>
                <a:gd name="T48" fmla="*/ 1013 w 1168"/>
                <a:gd name="T49" fmla="*/ 1364 h 2794"/>
                <a:gd name="T50" fmla="*/ 1068 w 1168"/>
                <a:gd name="T51" fmla="*/ 1544 h 2794"/>
                <a:gd name="T52" fmla="*/ 1111 w 1168"/>
                <a:gd name="T53" fmla="*/ 1727 h 2794"/>
                <a:gd name="T54" fmla="*/ 1141 w 1168"/>
                <a:gd name="T55" fmla="*/ 1913 h 2794"/>
                <a:gd name="T56" fmla="*/ 1161 w 1168"/>
                <a:gd name="T57" fmla="*/ 2103 h 2794"/>
                <a:gd name="T58" fmla="*/ 1168 w 1168"/>
                <a:gd name="T59" fmla="*/ 2297 h 2794"/>
                <a:gd name="T60" fmla="*/ 1165 w 1168"/>
                <a:gd name="T61" fmla="*/ 2493 h 2794"/>
                <a:gd name="T62" fmla="*/ 1150 w 1168"/>
                <a:gd name="T63" fmla="*/ 2693 h 2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8" h="2794">
                  <a:moveTo>
                    <a:pt x="1140" y="2794"/>
                  </a:moveTo>
                  <a:lnTo>
                    <a:pt x="1070" y="2748"/>
                  </a:lnTo>
                  <a:lnTo>
                    <a:pt x="1001" y="2698"/>
                  </a:lnTo>
                  <a:lnTo>
                    <a:pt x="935" y="2645"/>
                  </a:lnTo>
                  <a:lnTo>
                    <a:pt x="870" y="2588"/>
                  </a:lnTo>
                  <a:lnTo>
                    <a:pt x="808" y="2529"/>
                  </a:lnTo>
                  <a:lnTo>
                    <a:pt x="747" y="2467"/>
                  </a:lnTo>
                  <a:lnTo>
                    <a:pt x="689" y="2403"/>
                  </a:lnTo>
                  <a:lnTo>
                    <a:pt x="632" y="2335"/>
                  </a:lnTo>
                  <a:lnTo>
                    <a:pt x="578" y="2264"/>
                  </a:lnTo>
                  <a:lnTo>
                    <a:pt x="526" y="2191"/>
                  </a:lnTo>
                  <a:lnTo>
                    <a:pt x="476" y="2114"/>
                  </a:lnTo>
                  <a:lnTo>
                    <a:pt x="428" y="2036"/>
                  </a:lnTo>
                  <a:lnTo>
                    <a:pt x="382" y="1954"/>
                  </a:lnTo>
                  <a:lnTo>
                    <a:pt x="339" y="1870"/>
                  </a:lnTo>
                  <a:lnTo>
                    <a:pt x="298" y="1784"/>
                  </a:lnTo>
                  <a:lnTo>
                    <a:pt x="260" y="1695"/>
                  </a:lnTo>
                  <a:lnTo>
                    <a:pt x="225" y="1604"/>
                  </a:lnTo>
                  <a:lnTo>
                    <a:pt x="191" y="1510"/>
                  </a:lnTo>
                  <a:lnTo>
                    <a:pt x="160" y="1415"/>
                  </a:lnTo>
                  <a:lnTo>
                    <a:pt x="132" y="1318"/>
                  </a:lnTo>
                  <a:lnTo>
                    <a:pt x="106" y="1218"/>
                  </a:lnTo>
                  <a:lnTo>
                    <a:pt x="83" y="1116"/>
                  </a:lnTo>
                  <a:lnTo>
                    <a:pt x="63" y="1013"/>
                  </a:lnTo>
                  <a:lnTo>
                    <a:pt x="45" y="907"/>
                  </a:lnTo>
                  <a:lnTo>
                    <a:pt x="30" y="799"/>
                  </a:lnTo>
                  <a:lnTo>
                    <a:pt x="18" y="689"/>
                  </a:lnTo>
                  <a:lnTo>
                    <a:pt x="9" y="578"/>
                  </a:lnTo>
                  <a:lnTo>
                    <a:pt x="3" y="466"/>
                  </a:lnTo>
                  <a:lnTo>
                    <a:pt x="0" y="352"/>
                  </a:lnTo>
                  <a:lnTo>
                    <a:pt x="0" y="235"/>
                  </a:lnTo>
                  <a:lnTo>
                    <a:pt x="3" y="118"/>
                  </a:lnTo>
                  <a:lnTo>
                    <a:pt x="9" y="0"/>
                  </a:lnTo>
                  <a:lnTo>
                    <a:pt x="97" y="71"/>
                  </a:lnTo>
                  <a:lnTo>
                    <a:pt x="180" y="145"/>
                  </a:lnTo>
                  <a:lnTo>
                    <a:pt x="260" y="218"/>
                  </a:lnTo>
                  <a:lnTo>
                    <a:pt x="336" y="293"/>
                  </a:lnTo>
                  <a:lnTo>
                    <a:pt x="409" y="370"/>
                  </a:lnTo>
                  <a:lnTo>
                    <a:pt x="478" y="446"/>
                  </a:lnTo>
                  <a:lnTo>
                    <a:pt x="543" y="525"/>
                  </a:lnTo>
                  <a:lnTo>
                    <a:pt x="606" y="605"/>
                  </a:lnTo>
                  <a:lnTo>
                    <a:pt x="664" y="685"/>
                  </a:lnTo>
                  <a:lnTo>
                    <a:pt x="719" y="767"/>
                  </a:lnTo>
                  <a:lnTo>
                    <a:pt x="771" y="849"/>
                  </a:lnTo>
                  <a:lnTo>
                    <a:pt x="819" y="932"/>
                  </a:lnTo>
                  <a:lnTo>
                    <a:pt x="865" y="1017"/>
                  </a:lnTo>
                  <a:lnTo>
                    <a:pt x="906" y="1102"/>
                  </a:lnTo>
                  <a:lnTo>
                    <a:pt x="945" y="1189"/>
                  </a:lnTo>
                  <a:lnTo>
                    <a:pt x="981" y="1276"/>
                  </a:lnTo>
                  <a:lnTo>
                    <a:pt x="1013" y="1364"/>
                  </a:lnTo>
                  <a:lnTo>
                    <a:pt x="1042" y="1453"/>
                  </a:lnTo>
                  <a:lnTo>
                    <a:pt x="1068" y="1544"/>
                  </a:lnTo>
                  <a:lnTo>
                    <a:pt x="1090" y="1635"/>
                  </a:lnTo>
                  <a:lnTo>
                    <a:pt x="1111" y="1727"/>
                  </a:lnTo>
                  <a:lnTo>
                    <a:pt x="1127" y="1819"/>
                  </a:lnTo>
                  <a:lnTo>
                    <a:pt x="1141" y="1913"/>
                  </a:lnTo>
                  <a:lnTo>
                    <a:pt x="1153" y="2007"/>
                  </a:lnTo>
                  <a:lnTo>
                    <a:pt x="1161" y="2103"/>
                  </a:lnTo>
                  <a:lnTo>
                    <a:pt x="1166" y="2199"/>
                  </a:lnTo>
                  <a:lnTo>
                    <a:pt x="1168" y="2297"/>
                  </a:lnTo>
                  <a:lnTo>
                    <a:pt x="1168" y="2395"/>
                  </a:lnTo>
                  <a:lnTo>
                    <a:pt x="1165" y="2493"/>
                  </a:lnTo>
                  <a:lnTo>
                    <a:pt x="1159" y="2593"/>
                  </a:lnTo>
                  <a:lnTo>
                    <a:pt x="1150" y="2693"/>
                  </a:lnTo>
                  <a:lnTo>
                    <a:pt x="1140" y="27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E45D720C-4D53-485F-A0B4-9D8F45405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7" y="1294"/>
              <a:ext cx="291" cy="710"/>
            </a:xfrm>
            <a:custGeom>
              <a:avLst/>
              <a:gdLst>
                <a:gd name="T0" fmla="*/ 6 w 1165"/>
                <a:gd name="T1" fmla="*/ 90 h 2839"/>
                <a:gd name="T2" fmla="*/ 1 w 1165"/>
                <a:gd name="T3" fmla="*/ 267 h 2839"/>
                <a:gd name="T4" fmla="*/ 2 w 1165"/>
                <a:gd name="T5" fmla="*/ 442 h 2839"/>
                <a:gd name="T6" fmla="*/ 11 w 1165"/>
                <a:gd name="T7" fmla="*/ 612 h 2839"/>
                <a:gd name="T8" fmla="*/ 25 w 1165"/>
                <a:gd name="T9" fmla="*/ 778 h 2839"/>
                <a:gd name="T10" fmla="*/ 46 w 1165"/>
                <a:gd name="T11" fmla="*/ 941 h 2839"/>
                <a:gd name="T12" fmla="*/ 74 w 1165"/>
                <a:gd name="T13" fmla="*/ 1100 h 2839"/>
                <a:gd name="T14" fmla="*/ 108 w 1165"/>
                <a:gd name="T15" fmla="*/ 1254 h 2839"/>
                <a:gd name="T16" fmla="*/ 147 w 1165"/>
                <a:gd name="T17" fmla="*/ 1404 h 2839"/>
                <a:gd name="T18" fmla="*/ 193 w 1165"/>
                <a:gd name="T19" fmla="*/ 1547 h 2839"/>
                <a:gd name="T20" fmla="*/ 244 w 1165"/>
                <a:gd name="T21" fmla="*/ 1688 h 2839"/>
                <a:gd name="T22" fmla="*/ 301 w 1165"/>
                <a:gd name="T23" fmla="*/ 1823 h 2839"/>
                <a:gd name="T24" fmla="*/ 363 w 1165"/>
                <a:gd name="T25" fmla="*/ 1951 h 2839"/>
                <a:gd name="T26" fmla="*/ 431 w 1165"/>
                <a:gd name="T27" fmla="*/ 2076 h 2839"/>
                <a:gd name="T28" fmla="*/ 504 w 1165"/>
                <a:gd name="T29" fmla="*/ 2193 h 2839"/>
                <a:gd name="T30" fmla="*/ 582 w 1165"/>
                <a:gd name="T31" fmla="*/ 2305 h 2839"/>
                <a:gd name="T32" fmla="*/ 665 w 1165"/>
                <a:gd name="T33" fmla="*/ 2411 h 2839"/>
                <a:gd name="T34" fmla="*/ 753 w 1165"/>
                <a:gd name="T35" fmla="*/ 2510 h 2839"/>
                <a:gd name="T36" fmla="*/ 845 w 1165"/>
                <a:gd name="T37" fmla="*/ 2603 h 2839"/>
                <a:gd name="T38" fmla="*/ 942 w 1165"/>
                <a:gd name="T39" fmla="*/ 2689 h 2839"/>
                <a:gd name="T40" fmla="*/ 1043 w 1165"/>
                <a:gd name="T41" fmla="*/ 2767 h 2839"/>
                <a:gd name="T42" fmla="*/ 1148 w 1165"/>
                <a:gd name="T43" fmla="*/ 2839 h 2839"/>
                <a:gd name="T44" fmla="*/ 1096 w 1165"/>
                <a:gd name="T45" fmla="*/ 2766 h 2839"/>
                <a:gd name="T46" fmla="*/ 995 w 1165"/>
                <a:gd name="T47" fmla="*/ 2691 h 2839"/>
                <a:gd name="T48" fmla="*/ 899 w 1165"/>
                <a:gd name="T49" fmla="*/ 2608 h 2839"/>
                <a:gd name="T50" fmla="*/ 806 w 1165"/>
                <a:gd name="T51" fmla="*/ 2520 h 2839"/>
                <a:gd name="T52" fmla="*/ 718 w 1165"/>
                <a:gd name="T53" fmla="*/ 2424 h 2839"/>
                <a:gd name="T54" fmla="*/ 634 w 1165"/>
                <a:gd name="T55" fmla="*/ 2322 h 2839"/>
                <a:gd name="T56" fmla="*/ 556 w 1165"/>
                <a:gd name="T57" fmla="*/ 2214 h 2839"/>
                <a:gd name="T58" fmla="*/ 482 w 1165"/>
                <a:gd name="T59" fmla="*/ 2099 h 2839"/>
                <a:gd name="T60" fmla="*/ 413 w 1165"/>
                <a:gd name="T61" fmla="*/ 1979 h 2839"/>
                <a:gd name="T62" fmla="*/ 350 w 1165"/>
                <a:gd name="T63" fmla="*/ 1852 h 2839"/>
                <a:gd name="T64" fmla="*/ 292 w 1165"/>
                <a:gd name="T65" fmla="*/ 1721 h 2839"/>
                <a:gd name="T66" fmla="*/ 240 w 1165"/>
                <a:gd name="T67" fmla="*/ 1584 h 2839"/>
                <a:gd name="T68" fmla="*/ 193 w 1165"/>
                <a:gd name="T69" fmla="*/ 1442 h 2839"/>
                <a:gd name="T70" fmla="*/ 151 w 1165"/>
                <a:gd name="T71" fmla="*/ 1296 h 2839"/>
                <a:gd name="T72" fmla="*/ 116 w 1165"/>
                <a:gd name="T73" fmla="*/ 1145 h 2839"/>
                <a:gd name="T74" fmla="*/ 86 w 1165"/>
                <a:gd name="T75" fmla="*/ 990 h 2839"/>
                <a:gd name="T76" fmla="*/ 64 w 1165"/>
                <a:gd name="T77" fmla="*/ 829 h 2839"/>
                <a:gd name="T78" fmla="*/ 46 w 1165"/>
                <a:gd name="T79" fmla="*/ 665 h 2839"/>
                <a:gd name="T80" fmla="*/ 36 w 1165"/>
                <a:gd name="T81" fmla="*/ 497 h 2839"/>
                <a:gd name="T82" fmla="*/ 33 w 1165"/>
                <a:gd name="T83" fmla="*/ 325 h 2839"/>
                <a:gd name="T84" fmla="*/ 36 w 1165"/>
                <a:gd name="T85" fmla="*/ 151 h 2839"/>
                <a:gd name="T86" fmla="*/ 16 w 1165"/>
                <a:gd name="T87" fmla="*/ 44 h 2839"/>
                <a:gd name="T88" fmla="*/ 10 w 1165"/>
                <a:gd name="T89" fmla="*/ 31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5" h="2839">
                  <a:moveTo>
                    <a:pt x="36" y="18"/>
                  </a:moveTo>
                  <a:lnTo>
                    <a:pt x="10" y="31"/>
                  </a:lnTo>
                  <a:lnTo>
                    <a:pt x="6" y="90"/>
                  </a:lnTo>
                  <a:lnTo>
                    <a:pt x="3" y="150"/>
                  </a:lnTo>
                  <a:lnTo>
                    <a:pt x="2" y="209"/>
                  </a:lnTo>
                  <a:lnTo>
                    <a:pt x="1" y="267"/>
                  </a:lnTo>
                  <a:lnTo>
                    <a:pt x="0" y="325"/>
                  </a:lnTo>
                  <a:lnTo>
                    <a:pt x="1" y="384"/>
                  </a:lnTo>
                  <a:lnTo>
                    <a:pt x="2" y="442"/>
                  </a:lnTo>
                  <a:lnTo>
                    <a:pt x="4" y="499"/>
                  </a:lnTo>
                  <a:lnTo>
                    <a:pt x="6" y="555"/>
                  </a:lnTo>
                  <a:lnTo>
                    <a:pt x="11" y="612"/>
                  </a:lnTo>
                  <a:lnTo>
                    <a:pt x="15" y="667"/>
                  </a:lnTo>
                  <a:lnTo>
                    <a:pt x="20" y="723"/>
                  </a:lnTo>
                  <a:lnTo>
                    <a:pt x="25" y="778"/>
                  </a:lnTo>
                  <a:lnTo>
                    <a:pt x="31" y="832"/>
                  </a:lnTo>
                  <a:lnTo>
                    <a:pt x="38" y="888"/>
                  </a:lnTo>
                  <a:lnTo>
                    <a:pt x="46" y="941"/>
                  </a:lnTo>
                  <a:lnTo>
                    <a:pt x="55" y="995"/>
                  </a:lnTo>
                  <a:lnTo>
                    <a:pt x="64" y="1047"/>
                  </a:lnTo>
                  <a:lnTo>
                    <a:pt x="74" y="1100"/>
                  </a:lnTo>
                  <a:lnTo>
                    <a:pt x="84" y="1152"/>
                  </a:lnTo>
                  <a:lnTo>
                    <a:pt x="95" y="1203"/>
                  </a:lnTo>
                  <a:lnTo>
                    <a:pt x="108" y="1254"/>
                  </a:lnTo>
                  <a:lnTo>
                    <a:pt x="120" y="1304"/>
                  </a:lnTo>
                  <a:lnTo>
                    <a:pt x="133" y="1354"/>
                  </a:lnTo>
                  <a:lnTo>
                    <a:pt x="147" y="1404"/>
                  </a:lnTo>
                  <a:lnTo>
                    <a:pt x="162" y="1452"/>
                  </a:lnTo>
                  <a:lnTo>
                    <a:pt x="177" y="1501"/>
                  </a:lnTo>
                  <a:lnTo>
                    <a:pt x="193" y="1547"/>
                  </a:lnTo>
                  <a:lnTo>
                    <a:pt x="209" y="1595"/>
                  </a:lnTo>
                  <a:lnTo>
                    <a:pt x="226" y="1641"/>
                  </a:lnTo>
                  <a:lnTo>
                    <a:pt x="244" y="1688"/>
                  </a:lnTo>
                  <a:lnTo>
                    <a:pt x="262" y="1733"/>
                  </a:lnTo>
                  <a:lnTo>
                    <a:pt x="281" y="1778"/>
                  </a:lnTo>
                  <a:lnTo>
                    <a:pt x="301" y="1823"/>
                  </a:lnTo>
                  <a:lnTo>
                    <a:pt x="321" y="1866"/>
                  </a:lnTo>
                  <a:lnTo>
                    <a:pt x="342" y="1910"/>
                  </a:lnTo>
                  <a:lnTo>
                    <a:pt x="363" y="1951"/>
                  </a:lnTo>
                  <a:lnTo>
                    <a:pt x="386" y="1993"/>
                  </a:lnTo>
                  <a:lnTo>
                    <a:pt x="408" y="2035"/>
                  </a:lnTo>
                  <a:lnTo>
                    <a:pt x="431" y="2076"/>
                  </a:lnTo>
                  <a:lnTo>
                    <a:pt x="455" y="2116"/>
                  </a:lnTo>
                  <a:lnTo>
                    <a:pt x="479" y="2154"/>
                  </a:lnTo>
                  <a:lnTo>
                    <a:pt x="504" y="2193"/>
                  </a:lnTo>
                  <a:lnTo>
                    <a:pt x="530" y="2232"/>
                  </a:lnTo>
                  <a:lnTo>
                    <a:pt x="555" y="2269"/>
                  </a:lnTo>
                  <a:lnTo>
                    <a:pt x="582" y="2305"/>
                  </a:lnTo>
                  <a:lnTo>
                    <a:pt x="608" y="2341"/>
                  </a:lnTo>
                  <a:lnTo>
                    <a:pt x="637" y="2377"/>
                  </a:lnTo>
                  <a:lnTo>
                    <a:pt x="665" y="2411"/>
                  </a:lnTo>
                  <a:lnTo>
                    <a:pt x="693" y="2445"/>
                  </a:lnTo>
                  <a:lnTo>
                    <a:pt x="723" y="2478"/>
                  </a:lnTo>
                  <a:lnTo>
                    <a:pt x="753" y="2510"/>
                  </a:lnTo>
                  <a:lnTo>
                    <a:pt x="783" y="2542"/>
                  </a:lnTo>
                  <a:lnTo>
                    <a:pt x="814" y="2573"/>
                  </a:lnTo>
                  <a:lnTo>
                    <a:pt x="845" y="2603"/>
                  </a:lnTo>
                  <a:lnTo>
                    <a:pt x="876" y="2633"/>
                  </a:lnTo>
                  <a:lnTo>
                    <a:pt x="909" y="2661"/>
                  </a:lnTo>
                  <a:lnTo>
                    <a:pt x="942" y="2689"/>
                  </a:lnTo>
                  <a:lnTo>
                    <a:pt x="975" y="2716"/>
                  </a:lnTo>
                  <a:lnTo>
                    <a:pt x="1009" y="2742"/>
                  </a:lnTo>
                  <a:lnTo>
                    <a:pt x="1043" y="2767"/>
                  </a:lnTo>
                  <a:lnTo>
                    <a:pt x="1078" y="2793"/>
                  </a:lnTo>
                  <a:lnTo>
                    <a:pt x="1112" y="2816"/>
                  </a:lnTo>
                  <a:lnTo>
                    <a:pt x="1148" y="2839"/>
                  </a:lnTo>
                  <a:lnTo>
                    <a:pt x="1165" y="2812"/>
                  </a:lnTo>
                  <a:lnTo>
                    <a:pt x="1131" y="2790"/>
                  </a:lnTo>
                  <a:lnTo>
                    <a:pt x="1096" y="2766"/>
                  </a:lnTo>
                  <a:lnTo>
                    <a:pt x="1061" y="2742"/>
                  </a:lnTo>
                  <a:lnTo>
                    <a:pt x="1028" y="2716"/>
                  </a:lnTo>
                  <a:lnTo>
                    <a:pt x="995" y="2691"/>
                  </a:lnTo>
                  <a:lnTo>
                    <a:pt x="962" y="2664"/>
                  </a:lnTo>
                  <a:lnTo>
                    <a:pt x="930" y="2637"/>
                  </a:lnTo>
                  <a:lnTo>
                    <a:pt x="899" y="2608"/>
                  </a:lnTo>
                  <a:lnTo>
                    <a:pt x="867" y="2580"/>
                  </a:lnTo>
                  <a:lnTo>
                    <a:pt x="836" y="2550"/>
                  </a:lnTo>
                  <a:lnTo>
                    <a:pt x="806" y="2520"/>
                  </a:lnTo>
                  <a:lnTo>
                    <a:pt x="776" y="2489"/>
                  </a:lnTo>
                  <a:lnTo>
                    <a:pt x="746" y="2456"/>
                  </a:lnTo>
                  <a:lnTo>
                    <a:pt x="718" y="2424"/>
                  </a:lnTo>
                  <a:lnTo>
                    <a:pt x="689" y="2391"/>
                  </a:lnTo>
                  <a:lnTo>
                    <a:pt x="662" y="2356"/>
                  </a:lnTo>
                  <a:lnTo>
                    <a:pt x="634" y="2322"/>
                  </a:lnTo>
                  <a:lnTo>
                    <a:pt x="607" y="2286"/>
                  </a:lnTo>
                  <a:lnTo>
                    <a:pt x="582" y="2250"/>
                  </a:lnTo>
                  <a:lnTo>
                    <a:pt x="556" y="2214"/>
                  </a:lnTo>
                  <a:lnTo>
                    <a:pt x="531" y="2176"/>
                  </a:lnTo>
                  <a:lnTo>
                    <a:pt x="506" y="2138"/>
                  </a:lnTo>
                  <a:lnTo>
                    <a:pt x="482" y="2099"/>
                  </a:lnTo>
                  <a:lnTo>
                    <a:pt x="458" y="2059"/>
                  </a:lnTo>
                  <a:lnTo>
                    <a:pt x="436" y="2020"/>
                  </a:lnTo>
                  <a:lnTo>
                    <a:pt x="413" y="1979"/>
                  </a:lnTo>
                  <a:lnTo>
                    <a:pt x="392" y="1937"/>
                  </a:lnTo>
                  <a:lnTo>
                    <a:pt x="370" y="1895"/>
                  </a:lnTo>
                  <a:lnTo>
                    <a:pt x="350" y="1852"/>
                  </a:lnTo>
                  <a:lnTo>
                    <a:pt x="330" y="1810"/>
                  </a:lnTo>
                  <a:lnTo>
                    <a:pt x="311" y="1766"/>
                  </a:lnTo>
                  <a:lnTo>
                    <a:pt x="292" y="1721"/>
                  </a:lnTo>
                  <a:lnTo>
                    <a:pt x="273" y="1676"/>
                  </a:lnTo>
                  <a:lnTo>
                    <a:pt x="256" y="1630"/>
                  </a:lnTo>
                  <a:lnTo>
                    <a:pt x="240" y="1584"/>
                  </a:lnTo>
                  <a:lnTo>
                    <a:pt x="223" y="1537"/>
                  </a:lnTo>
                  <a:lnTo>
                    <a:pt x="207" y="1490"/>
                  </a:lnTo>
                  <a:lnTo>
                    <a:pt x="193" y="1442"/>
                  </a:lnTo>
                  <a:lnTo>
                    <a:pt x="178" y="1394"/>
                  </a:lnTo>
                  <a:lnTo>
                    <a:pt x="164" y="1345"/>
                  </a:lnTo>
                  <a:lnTo>
                    <a:pt x="151" y="1296"/>
                  </a:lnTo>
                  <a:lnTo>
                    <a:pt x="138" y="1247"/>
                  </a:lnTo>
                  <a:lnTo>
                    <a:pt x="127" y="1196"/>
                  </a:lnTo>
                  <a:lnTo>
                    <a:pt x="116" y="1145"/>
                  </a:lnTo>
                  <a:lnTo>
                    <a:pt x="106" y="1094"/>
                  </a:lnTo>
                  <a:lnTo>
                    <a:pt x="95" y="1042"/>
                  </a:lnTo>
                  <a:lnTo>
                    <a:pt x="86" y="990"/>
                  </a:lnTo>
                  <a:lnTo>
                    <a:pt x="78" y="936"/>
                  </a:lnTo>
                  <a:lnTo>
                    <a:pt x="70" y="882"/>
                  </a:lnTo>
                  <a:lnTo>
                    <a:pt x="64" y="829"/>
                  </a:lnTo>
                  <a:lnTo>
                    <a:pt x="57" y="775"/>
                  </a:lnTo>
                  <a:lnTo>
                    <a:pt x="51" y="720"/>
                  </a:lnTo>
                  <a:lnTo>
                    <a:pt x="46" y="665"/>
                  </a:lnTo>
                  <a:lnTo>
                    <a:pt x="42" y="609"/>
                  </a:lnTo>
                  <a:lnTo>
                    <a:pt x="39" y="554"/>
                  </a:lnTo>
                  <a:lnTo>
                    <a:pt x="36" y="497"/>
                  </a:lnTo>
                  <a:lnTo>
                    <a:pt x="34" y="441"/>
                  </a:lnTo>
                  <a:lnTo>
                    <a:pt x="33" y="384"/>
                  </a:lnTo>
                  <a:lnTo>
                    <a:pt x="33" y="325"/>
                  </a:lnTo>
                  <a:lnTo>
                    <a:pt x="33" y="267"/>
                  </a:lnTo>
                  <a:lnTo>
                    <a:pt x="34" y="209"/>
                  </a:lnTo>
                  <a:lnTo>
                    <a:pt x="36" y="151"/>
                  </a:lnTo>
                  <a:lnTo>
                    <a:pt x="38" y="92"/>
                  </a:lnTo>
                  <a:lnTo>
                    <a:pt x="42" y="33"/>
                  </a:lnTo>
                  <a:lnTo>
                    <a:pt x="16" y="44"/>
                  </a:lnTo>
                  <a:lnTo>
                    <a:pt x="36" y="18"/>
                  </a:lnTo>
                  <a:lnTo>
                    <a:pt x="12" y="0"/>
                  </a:lnTo>
                  <a:lnTo>
                    <a:pt x="10" y="31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2EB91ADA-58A8-49BA-8B26-F2D017427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1" y="1299"/>
              <a:ext cx="296" cy="709"/>
            </a:xfrm>
            <a:custGeom>
              <a:avLst/>
              <a:gdLst>
                <a:gd name="T0" fmla="*/ 1163 w 1185"/>
                <a:gd name="T1" fmla="*/ 2759 h 2835"/>
                <a:gd name="T2" fmla="*/ 1176 w 1185"/>
                <a:gd name="T3" fmla="*/ 2608 h 2835"/>
                <a:gd name="T4" fmla="*/ 1184 w 1185"/>
                <a:gd name="T5" fmla="*/ 2458 h 2835"/>
                <a:gd name="T6" fmla="*/ 1185 w 1185"/>
                <a:gd name="T7" fmla="*/ 2310 h 2835"/>
                <a:gd name="T8" fmla="*/ 1180 w 1185"/>
                <a:gd name="T9" fmla="*/ 2164 h 2835"/>
                <a:gd name="T10" fmla="*/ 1169 w 1185"/>
                <a:gd name="T11" fmla="*/ 2020 h 2835"/>
                <a:gd name="T12" fmla="*/ 1151 w 1185"/>
                <a:gd name="T13" fmla="*/ 1877 h 2835"/>
                <a:gd name="T14" fmla="*/ 1127 w 1185"/>
                <a:gd name="T15" fmla="*/ 1738 h 2835"/>
                <a:gd name="T16" fmla="*/ 1096 w 1185"/>
                <a:gd name="T17" fmla="*/ 1599 h 2835"/>
                <a:gd name="T18" fmla="*/ 1058 w 1185"/>
                <a:gd name="T19" fmla="*/ 1463 h 2835"/>
                <a:gd name="T20" fmla="*/ 1014 w 1185"/>
                <a:gd name="T21" fmla="*/ 1329 h 2835"/>
                <a:gd name="T22" fmla="*/ 961 w 1185"/>
                <a:gd name="T23" fmla="*/ 1197 h 2835"/>
                <a:gd name="T24" fmla="*/ 902 w 1185"/>
                <a:gd name="T25" fmla="*/ 1066 h 2835"/>
                <a:gd name="T26" fmla="*/ 835 w 1185"/>
                <a:gd name="T27" fmla="*/ 939 h 2835"/>
                <a:gd name="T28" fmla="*/ 760 w 1185"/>
                <a:gd name="T29" fmla="*/ 813 h 2835"/>
                <a:gd name="T30" fmla="*/ 678 w 1185"/>
                <a:gd name="T31" fmla="*/ 690 h 2835"/>
                <a:gd name="T32" fmla="*/ 588 w 1185"/>
                <a:gd name="T33" fmla="*/ 569 h 2835"/>
                <a:gd name="T34" fmla="*/ 491 w 1185"/>
                <a:gd name="T35" fmla="*/ 450 h 2835"/>
                <a:gd name="T36" fmla="*/ 386 w 1185"/>
                <a:gd name="T37" fmla="*/ 334 h 2835"/>
                <a:gd name="T38" fmla="*/ 272 w 1185"/>
                <a:gd name="T39" fmla="*/ 221 h 2835"/>
                <a:gd name="T40" fmla="*/ 150 w 1185"/>
                <a:gd name="T41" fmla="*/ 110 h 2835"/>
                <a:gd name="T42" fmla="*/ 20 w 1185"/>
                <a:gd name="T43" fmla="*/ 0 h 2835"/>
                <a:gd name="T44" fmla="*/ 87 w 1185"/>
                <a:gd name="T45" fmla="*/ 97 h 2835"/>
                <a:gd name="T46" fmla="*/ 210 w 1185"/>
                <a:gd name="T47" fmla="*/ 207 h 2835"/>
                <a:gd name="T48" fmla="*/ 326 w 1185"/>
                <a:gd name="T49" fmla="*/ 319 h 2835"/>
                <a:gd name="T50" fmla="*/ 433 w 1185"/>
                <a:gd name="T51" fmla="*/ 433 h 2835"/>
                <a:gd name="T52" fmla="*/ 532 w 1185"/>
                <a:gd name="T53" fmla="*/ 549 h 2835"/>
                <a:gd name="T54" fmla="*/ 623 w 1185"/>
                <a:gd name="T55" fmla="*/ 669 h 2835"/>
                <a:gd name="T56" fmla="*/ 707 w 1185"/>
                <a:gd name="T57" fmla="*/ 789 h 2835"/>
                <a:gd name="T58" fmla="*/ 784 w 1185"/>
                <a:gd name="T59" fmla="*/ 912 h 2835"/>
                <a:gd name="T60" fmla="*/ 852 w 1185"/>
                <a:gd name="T61" fmla="*/ 1038 h 2835"/>
                <a:gd name="T62" fmla="*/ 912 w 1185"/>
                <a:gd name="T63" fmla="*/ 1166 h 2835"/>
                <a:gd name="T64" fmla="*/ 967 w 1185"/>
                <a:gd name="T65" fmla="*/ 1296 h 2835"/>
                <a:gd name="T66" fmla="*/ 1014 w 1185"/>
                <a:gd name="T67" fmla="*/ 1427 h 2835"/>
                <a:gd name="T68" fmla="*/ 1053 w 1185"/>
                <a:gd name="T69" fmla="*/ 1562 h 2835"/>
                <a:gd name="T70" fmla="*/ 1086 w 1185"/>
                <a:gd name="T71" fmla="*/ 1698 h 2835"/>
                <a:gd name="T72" fmla="*/ 1113 w 1185"/>
                <a:gd name="T73" fmla="*/ 1835 h 2835"/>
                <a:gd name="T74" fmla="*/ 1132 w 1185"/>
                <a:gd name="T75" fmla="*/ 1976 h 2835"/>
                <a:gd name="T76" fmla="*/ 1145 w 1185"/>
                <a:gd name="T77" fmla="*/ 2118 h 2835"/>
                <a:gd name="T78" fmla="*/ 1153 w 1185"/>
                <a:gd name="T79" fmla="*/ 2262 h 2835"/>
                <a:gd name="T80" fmla="*/ 1153 w 1185"/>
                <a:gd name="T81" fmla="*/ 2408 h 2835"/>
                <a:gd name="T82" fmla="*/ 1147 w 1185"/>
                <a:gd name="T83" fmla="*/ 2556 h 2835"/>
                <a:gd name="T84" fmla="*/ 1136 w 1185"/>
                <a:gd name="T85" fmla="*/ 2706 h 2835"/>
                <a:gd name="T86" fmla="*/ 1149 w 1185"/>
                <a:gd name="T87" fmla="*/ 2794 h 2835"/>
                <a:gd name="T88" fmla="*/ 1157 w 1185"/>
                <a:gd name="T89" fmla="*/ 2810 h 2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85" h="2835">
                  <a:moveTo>
                    <a:pt x="1132" y="2821"/>
                  </a:moveTo>
                  <a:lnTo>
                    <a:pt x="1157" y="2810"/>
                  </a:lnTo>
                  <a:lnTo>
                    <a:pt x="1163" y="2759"/>
                  </a:lnTo>
                  <a:lnTo>
                    <a:pt x="1168" y="2709"/>
                  </a:lnTo>
                  <a:lnTo>
                    <a:pt x="1172" y="2658"/>
                  </a:lnTo>
                  <a:lnTo>
                    <a:pt x="1176" y="2608"/>
                  </a:lnTo>
                  <a:lnTo>
                    <a:pt x="1179" y="2558"/>
                  </a:lnTo>
                  <a:lnTo>
                    <a:pt x="1182" y="2508"/>
                  </a:lnTo>
                  <a:lnTo>
                    <a:pt x="1184" y="2458"/>
                  </a:lnTo>
                  <a:lnTo>
                    <a:pt x="1185" y="2409"/>
                  </a:lnTo>
                  <a:lnTo>
                    <a:pt x="1185" y="2359"/>
                  </a:lnTo>
                  <a:lnTo>
                    <a:pt x="1185" y="2310"/>
                  </a:lnTo>
                  <a:lnTo>
                    <a:pt x="1184" y="2261"/>
                  </a:lnTo>
                  <a:lnTo>
                    <a:pt x="1182" y="2213"/>
                  </a:lnTo>
                  <a:lnTo>
                    <a:pt x="1180" y="2164"/>
                  </a:lnTo>
                  <a:lnTo>
                    <a:pt x="1177" y="2116"/>
                  </a:lnTo>
                  <a:lnTo>
                    <a:pt x="1174" y="2068"/>
                  </a:lnTo>
                  <a:lnTo>
                    <a:pt x="1169" y="2020"/>
                  </a:lnTo>
                  <a:lnTo>
                    <a:pt x="1164" y="1972"/>
                  </a:lnTo>
                  <a:lnTo>
                    <a:pt x="1158" y="1925"/>
                  </a:lnTo>
                  <a:lnTo>
                    <a:pt x="1151" y="1877"/>
                  </a:lnTo>
                  <a:lnTo>
                    <a:pt x="1144" y="1830"/>
                  </a:lnTo>
                  <a:lnTo>
                    <a:pt x="1136" y="1784"/>
                  </a:lnTo>
                  <a:lnTo>
                    <a:pt x="1127" y="1738"/>
                  </a:lnTo>
                  <a:lnTo>
                    <a:pt x="1118" y="1692"/>
                  </a:lnTo>
                  <a:lnTo>
                    <a:pt x="1108" y="1645"/>
                  </a:lnTo>
                  <a:lnTo>
                    <a:pt x="1096" y="1599"/>
                  </a:lnTo>
                  <a:lnTo>
                    <a:pt x="1084" y="1554"/>
                  </a:lnTo>
                  <a:lnTo>
                    <a:pt x="1072" y="1508"/>
                  </a:lnTo>
                  <a:lnTo>
                    <a:pt x="1058" y="1463"/>
                  </a:lnTo>
                  <a:lnTo>
                    <a:pt x="1044" y="1418"/>
                  </a:lnTo>
                  <a:lnTo>
                    <a:pt x="1029" y="1373"/>
                  </a:lnTo>
                  <a:lnTo>
                    <a:pt x="1014" y="1329"/>
                  </a:lnTo>
                  <a:lnTo>
                    <a:pt x="996" y="1285"/>
                  </a:lnTo>
                  <a:lnTo>
                    <a:pt x="979" y="1241"/>
                  </a:lnTo>
                  <a:lnTo>
                    <a:pt x="961" y="1197"/>
                  </a:lnTo>
                  <a:lnTo>
                    <a:pt x="942" y="1153"/>
                  </a:lnTo>
                  <a:lnTo>
                    <a:pt x="923" y="1109"/>
                  </a:lnTo>
                  <a:lnTo>
                    <a:pt x="902" y="1066"/>
                  </a:lnTo>
                  <a:lnTo>
                    <a:pt x="880" y="1024"/>
                  </a:lnTo>
                  <a:lnTo>
                    <a:pt x="858" y="981"/>
                  </a:lnTo>
                  <a:lnTo>
                    <a:pt x="835" y="939"/>
                  </a:lnTo>
                  <a:lnTo>
                    <a:pt x="811" y="897"/>
                  </a:lnTo>
                  <a:lnTo>
                    <a:pt x="786" y="855"/>
                  </a:lnTo>
                  <a:lnTo>
                    <a:pt x="760" y="813"/>
                  </a:lnTo>
                  <a:lnTo>
                    <a:pt x="735" y="772"/>
                  </a:lnTo>
                  <a:lnTo>
                    <a:pt x="707" y="731"/>
                  </a:lnTo>
                  <a:lnTo>
                    <a:pt x="678" y="690"/>
                  </a:lnTo>
                  <a:lnTo>
                    <a:pt x="650" y="649"/>
                  </a:lnTo>
                  <a:lnTo>
                    <a:pt x="620" y="609"/>
                  </a:lnTo>
                  <a:lnTo>
                    <a:pt x="588" y="569"/>
                  </a:lnTo>
                  <a:lnTo>
                    <a:pt x="558" y="529"/>
                  </a:lnTo>
                  <a:lnTo>
                    <a:pt x="525" y="490"/>
                  </a:lnTo>
                  <a:lnTo>
                    <a:pt x="491" y="450"/>
                  </a:lnTo>
                  <a:lnTo>
                    <a:pt x="457" y="412"/>
                  </a:lnTo>
                  <a:lnTo>
                    <a:pt x="422" y="373"/>
                  </a:lnTo>
                  <a:lnTo>
                    <a:pt x="386" y="334"/>
                  </a:lnTo>
                  <a:lnTo>
                    <a:pt x="349" y="296"/>
                  </a:lnTo>
                  <a:lnTo>
                    <a:pt x="310" y="259"/>
                  </a:lnTo>
                  <a:lnTo>
                    <a:pt x="272" y="221"/>
                  </a:lnTo>
                  <a:lnTo>
                    <a:pt x="233" y="183"/>
                  </a:lnTo>
                  <a:lnTo>
                    <a:pt x="192" y="146"/>
                  </a:lnTo>
                  <a:lnTo>
                    <a:pt x="150" y="110"/>
                  </a:lnTo>
                  <a:lnTo>
                    <a:pt x="108" y="73"/>
                  </a:lnTo>
                  <a:lnTo>
                    <a:pt x="64" y="37"/>
                  </a:lnTo>
                  <a:lnTo>
                    <a:pt x="20" y="0"/>
                  </a:lnTo>
                  <a:lnTo>
                    <a:pt x="0" y="26"/>
                  </a:lnTo>
                  <a:lnTo>
                    <a:pt x="44" y="62"/>
                  </a:lnTo>
                  <a:lnTo>
                    <a:pt x="87" y="97"/>
                  </a:lnTo>
                  <a:lnTo>
                    <a:pt x="129" y="134"/>
                  </a:lnTo>
                  <a:lnTo>
                    <a:pt x="170" y="170"/>
                  </a:lnTo>
                  <a:lnTo>
                    <a:pt x="210" y="207"/>
                  </a:lnTo>
                  <a:lnTo>
                    <a:pt x="250" y="244"/>
                  </a:lnTo>
                  <a:lnTo>
                    <a:pt x="288" y="281"/>
                  </a:lnTo>
                  <a:lnTo>
                    <a:pt x="326" y="319"/>
                  </a:lnTo>
                  <a:lnTo>
                    <a:pt x="363" y="356"/>
                  </a:lnTo>
                  <a:lnTo>
                    <a:pt x="398" y="394"/>
                  </a:lnTo>
                  <a:lnTo>
                    <a:pt x="433" y="433"/>
                  </a:lnTo>
                  <a:lnTo>
                    <a:pt x="467" y="472"/>
                  </a:lnTo>
                  <a:lnTo>
                    <a:pt x="500" y="510"/>
                  </a:lnTo>
                  <a:lnTo>
                    <a:pt x="532" y="549"/>
                  </a:lnTo>
                  <a:lnTo>
                    <a:pt x="564" y="589"/>
                  </a:lnTo>
                  <a:lnTo>
                    <a:pt x="595" y="629"/>
                  </a:lnTo>
                  <a:lnTo>
                    <a:pt x="623" y="669"/>
                  </a:lnTo>
                  <a:lnTo>
                    <a:pt x="653" y="708"/>
                  </a:lnTo>
                  <a:lnTo>
                    <a:pt x="680" y="749"/>
                  </a:lnTo>
                  <a:lnTo>
                    <a:pt x="707" y="789"/>
                  </a:lnTo>
                  <a:lnTo>
                    <a:pt x="733" y="830"/>
                  </a:lnTo>
                  <a:lnTo>
                    <a:pt x="759" y="872"/>
                  </a:lnTo>
                  <a:lnTo>
                    <a:pt x="784" y="912"/>
                  </a:lnTo>
                  <a:lnTo>
                    <a:pt x="807" y="954"/>
                  </a:lnTo>
                  <a:lnTo>
                    <a:pt x="830" y="996"/>
                  </a:lnTo>
                  <a:lnTo>
                    <a:pt x="852" y="1038"/>
                  </a:lnTo>
                  <a:lnTo>
                    <a:pt x="872" y="1081"/>
                  </a:lnTo>
                  <a:lnTo>
                    <a:pt x="893" y="1123"/>
                  </a:lnTo>
                  <a:lnTo>
                    <a:pt x="912" y="1166"/>
                  </a:lnTo>
                  <a:lnTo>
                    <a:pt x="932" y="1209"/>
                  </a:lnTo>
                  <a:lnTo>
                    <a:pt x="949" y="1252"/>
                  </a:lnTo>
                  <a:lnTo>
                    <a:pt x="967" y="1296"/>
                  </a:lnTo>
                  <a:lnTo>
                    <a:pt x="983" y="1340"/>
                  </a:lnTo>
                  <a:lnTo>
                    <a:pt x="998" y="1384"/>
                  </a:lnTo>
                  <a:lnTo>
                    <a:pt x="1014" y="1427"/>
                  </a:lnTo>
                  <a:lnTo>
                    <a:pt x="1028" y="1472"/>
                  </a:lnTo>
                  <a:lnTo>
                    <a:pt x="1041" y="1517"/>
                  </a:lnTo>
                  <a:lnTo>
                    <a:pt x="1053" y="1562"/>
                  </a:lnTo>
                  <a:lnTo>
                    <a:pt x="1065" y="1607"/>
                  </a:lnTo>
                  <a:lnTo>
                    <a:pt x="1076" y="1652"/>
                  </a:lnTo>
                  <a:lnTo>
                    <a:pt x="1086" y="1698"/>
                  </a:lnTo>
                  <a:lnTo>
                    <a:pt x="1095" y="1744"/>
                  </a:lnTo>
                  <a:lnTo>
                    <a:pt x="1104" y="1790"/>
                  </a:lnTo>
                  <a:lnTo>
                    <a:pt x="1113" y="1835"/>
                  </a:lnTo>
                  <a:lnTo>
                    <a:pt x="1120" y="1882"/>
                  </a:lnTo>
                  <a:lnTo>
                    <a:pt x="1126" y="1929"/>
                  </a:lnTo>
                  <a:lnTo>
                    <a:pt x="1132" y="1976"/>
                  </a:lnTo>
                  <a:lnTo>
                    <a:pt x="1137" y="2023"/>
                  </a:lnTo>
                  <a:lnTo>
                    <a:pt x="1141" y="2070"/>
                  </a:lnTo>
                  <a:lnTo>
                    <a:pt x="1145" y="2118"/>
                  </a:lnTo>
                  <a:lnTo>
                    <a:pt x="1148" y="2166"/>
                  </a:lnTo>
                  <a:lnTo>
                    <a:pt x="1150" y="2214"/>
                  </a:lnTo>
                  <a:lnTo>
                    <a:pt x="1153" y="2262"/>
                  </a:lnTo>
                  <a:lnTo>
                    <a:pt x="1154" y="2311"/>
                  </a:lnTo>
                  <a:lnTo>
                    <a:pt x="1154" y="2359"/>
                  </a:lnTo>
                  <a:lnTo>
                    <a:pt x="1153" y="2408"/>
                  </a:lnTo>
                  <a:lnTo>
                    <a:pt x="1151" y="2457"/>
                  </a:lnTo>
                  <a:lnTo>
                    <a:pt x="1149" y="2507"/>
                  </a:lnTo>
                  <a:lnTo>
                    <a:pt x="1147" y="2556"/>
                  </a:lnTo>
                  <a:lnTo>
                    <a:pt x="1144" y="2606"/>
                  </a:lnTo>
                  <a:lnTo>
                    <a:pt x="1140" y="2656"/>
                  </a:lnTo>
                  <a:lnTo>
                    <a:pt x="1136" y="2706"/>
                  </a:lnTo>
                  <a:lnTo>
                    <a:pt x="1131" y="2755"/>
                  </a:lnTo>
                  <a:lnTo>
                    <a:pt x="1125" y="2805"/>
                  </a:lnTo>
                  <a:lnTo>
                    <a:pt x="1149" y="2794"/>
                  </a:lnTo>
                  <a:lnTo>
                    <a:pt x="1132" y="2821"/>
                  </a:lnTo>
                  <a:lnTo>
                    <a:pt x="1154" y="2835"/>
                  </a:lnTo>
                  <a:lnTo>
                    <a:pt x="1157" y="2810"/>
                  </a:lnTo>
                  <a:lnTo>
                    <a:pt x="1132" y="28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CCDE88AE-928D-432B-8DF1-AB3BF986D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311"/>
              <a:ext cx="282" cy="683"/>
            </a:xfrm>
            <a:custGeom>
              <a:avLst/>
              <a:gdLst>
                <a:gd name="T0" fmla="*/ 1127 w 1127"/>
                <a:gd name="T1" fmla="*/ 2721 h 2731"/>
                <a:gd name="T2" fmla="*/ 1073 w 1127"/>
                <a:gd name="T3" fmla="*/ 2552 h 2731"/>
                <a:gd name="T4" fmla="*/ 1017 w 1127"/>
                <a:gd name="T5" fmla="*/ 2383 h 2731"/>
                <a:gd name="T6" fmla="*/ 960 w 1127"/>
                <a:gd name="T7" fmla="*/ 2213 h 2731"/>
                <a:gd name="T8" fmla="*/ 899 w 1127"/>
                <a:gd name="T9" fmla="*/ 2041 h 2731"/>
                <a:gd name="T10" fmla="*/ 839 w 1127"/>
                <a:gd name="T11" fmla="*/ 1869 h 2731"/>
                <a:gd name="T12" fmla="*/ 776 w 1127"/>
                <a:gd name="T13" fmla="*/ 1696 h 2731"/>
                <a:gd name="T14" fmla="*/ 711 w 1127"/>
                <a:gd name="T15" fmla="*/ 1523 h 2731"/>
                <a:gd name="T16" fmla="*/ 644 w 1127"/>
                <a:gd name="T17" fmla="*/ 1350 h 2731"/>
                <a:gd name="T18" fmla="*/ 610 w 1127"/>
                <a:gd name="T19" fmla="*/ 1264 h 2731"/>
                <a:gd name="T20" fmla="*/ 575 w 1127"/>
                <a:gd name="T21" fmla="*/ 1178 h 2731"/>
                <a:gd name="T22" fmla="*/ 539 w 1127"/>
                <a:gd name="T23" fmla="*/ 1092 h 2731"/>
                <a:gd name="T24" fmla="*/ 504 w 1127"/>
                <a:gd name="T25" fmla="*/ 1006 h 2731"/>
                <a:gd name="T26" fmla="*/ 467 w 1127"/>
                <a:gd name="T27" fmla="*/ 920 h 2731"/>
                <a:gd name="T28" fmla="*/ 430 w 1127"/>
                <a:gd name="T29" fmla="*/ 835 h 2731"/>
                <a:gd name="T30" fmla="*/ 393 w 1127"/>
                <a:gd name="T31" fmla="*/ 749 h 2731"/>
                <a:gd name="T32" fmla="*/ 354 w 1127"/>
                <a:gd name="T33" fmla="*/ 664 h 2731"/>
                <a:gd name="T34" fmla="*/ 316 w 1127"/>
                <a:gd name="T35" fmla="*/ 580 h 2731"/>
                <a:gd name="T36" fmla="*/ 277 w 1127"/>
                <a:gd name="T37" fmla="*/ 496 h 2731"/>
                <a:gd name="T38" fmla="*/ 237 w 1127"/>
                <a:gd name="T39" fmla="*/ 413 h 2731"/>
                <a:gd name="T40" fmla="*/ 196 w 1127"/>
                <a:gd name="T41" fmla="*/ 329 h 2731"/>
                <a:gd name="T42" fmla="*/ 155 w 1127"/>
                <a:gd name="T43" fmla="*/ 246 h 2731"/>
                <a:gd name="T44" fmla="*/ 113 w 1127"/>
                <a:gd name="T45" fmla="*/ 164 h 2731"/>
                <a:gd name="T46" fmla="*/ 71 w 1127"/>
                <a:gd name="T47" fmla="*/ 82 h 2731"/>
                <a:gd name="T48" fmla="*/ 28 w 1127"/>
                <a:gd name="T49" fmla="*/ 0 h 2731"/>
                <a:gd name="T50" fmla="*/ 0 w 1127"/>
                <a:gd name="T51" fmla="*/ 16 h 2731"/>
                <a:gd name="T52" fmla="*/ 43 w 1127"/>
                <a:gd name="T53" fmla="*/ 96 h 2731"/>
                <a:gd name="T54" fmla="*/ 85 w 1127"/>
                <a:gd name="T55" fmla="*/ 178 h 2731"/>
                <a:gd name="T56" fmla="*/ 127 w 1127"/>
                <a:gd name="T57" fmla="*/ 261 h 2731"/>
                <a:gd name="T58" fmla="*/ 167 w 1127"/>
                <a:gd name="T59" fmla="*/ 343 h 2731"/>
                <a:gd name="T60" fmla="*/ 208 w 1127"/>
                <a:gd name="T61" fmla="*/ 426 h 2731"/>
                <a:gd name="T62" fmla="*/ 248 w 1127"/>
                <a:gd name="T63" fmla="*/ 509 h 2731"/>
                <a:gd name="T64" fmla="*/ 287 w 1127"/>
                <a:gd name="T65" fmla="*/ 594 h 2731"/>
                <a:gd name="T66" fmla="*/ 326 w 1127"/>
                <a:gd name="T67" fmla="*/ 678 h 2731"/>
                <a:gd name="T68" fmla="*/ 364 w 1127"/>
                <a:gd name="T69" fmla="*/ 762 h 2731"/>
                <a:gd name="T70" fmla="*/ 401 w 1127"/>
                <a:gd name="T71" fmla="*/ 847 h 2731"/>
                <a:gd name="T72" fmla="*/ 438 w 1127"/>
                <a:gd name="T73" fmla="*/ 933 h 2731"/>
                <a:gd name="T74" fmla="*/ 474 w 1127"/>
                <a:gd name="T75" fmla="*/ 1018 h 2731"/>
                <a:gd name="T76" fmla="*/ 510 w 1127"/>
                <a:gd name="T77" fmla="*/ 1104 h 2731"/>
                <a:gd name="T78" fmla="*/ 546 w 1127"/>
                <a:gd name="T79" fmla="*/ 1190 h 2731"/>
                <a:gd name="T80" fmla="*/ 579 w 1127"/>
                <a:gd name="T81" fmla="*/ 1275 h 2731"/>
                <a:gd name="T82" fmla="*/ 614 w 1127"/>
                <a:gd name="T83" fmla="*/ 1362 h 2731"/>
                <a:gd name="T84" fmla="*/ 681 w 1127"/>
                <a:gd name="T85" fmla="*/ 1535 h 2731"/>
                <a:gd name="T86" fmla="*/ 746 w 1127"/>
                <a:gd name="T87" fmla="*/ 1707 h 2731"/>
                <a:gd name="T88" fmla="*/ 808 w 1127"/>
                <a:gd name="T89" fmla="*/ 1879 h 2731"/>
                <a:gd name="T90" fmla="*/ 870 w 1127"/>
                <a:gd name="T91" fmla="*/ 2052 h 2731"/>
                <a:gd name="T92" fmla="*/ 929 w 1127"/>
                <a:gd name="T93" fmla="*/ 2223 h 2731"/>
                <a:gd name="T94" fmla="*/ 986 w 1127"/>
                <a:gd name="T95" fmla="*/ 2393 h 2731"/>
                <a:gd name="T96" fmla="*/ 1042 w 1127"/>
                <a:gd name="T97" fmla="*/ 2563 h 2731"/>
                <a:gd name="T98" fmla="*/ 1096 w 1127"/>
                <a:gd name="T99" fmla="*/ 2731 h 2731"/>
                <a:gd name="T100" fmla="*/ 1127 w 1127"/>
                <a:gd name="T101" fmla="*/ 2721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7" h="2731">
                  <a:moveTo>
                    <a:pt x="1127" y="2721"/>
                  </a:moveTo>
                  <a:lnTo>
                    <a:pt x="1073" y="2552"/>
                  </a:lnTo>
                  <a:lnTo>
                    <a:pt x="1017" y="2383"/>
                  </a:lnTo>
                  <a:lnTo>
                    <a:pt x="960" y="2213"/>
                  </a:lnTo>
                  <a:lnTo>
                    <a:pt x="899" y="2041"/>
                  </a:lnTo>
                  <a:lnTo>
                    <a:pt x="839" y="1869"/>
                  </a:lnTo>
                  <a:lnTo>
                    <a:pt x="776" y="1696"/>
                  </a:lnTo>
                  <a:lnTo>
                    <a:pt x="711" y="1523"/>
                  </a:lnTo>
                  <a:lnTo>
                    <a:pt x="644" y="1350"/>
                  </a:lnTo>
                  <a:lnTo>
                    <a:pt x="610" y="1264"/>
                  </a:lnTo>
                  <a:lnTo>
                    <a:pt x="575" y="1178"/>
                  </a:lnTo>
                  <a:lnTo>
                    <a:pt x="539" y="1092"/>
                  </a:lnTo>
                  <a:lnTo>
                    <a:pt x="504" y="1006"/>
                  </a:lnTo>
                  <a:lnTo>
                    <a:pt x="467" y="920"/>
                  </a:lnTo>
                  <a:lnTo>
                    <a:pt x="430" y="835"/>
                  </a:lnTo>
                  <a:lnTo>
                    <a:pt x="393" y="749"/>
                  </a:lnTo>
                  <a:lnTo>
                    <a:pt x="354" y="664"/>
                  </a:lnTo>
                  <a:lnTo>
                    <a:pt x="316" y="580"/>
                  </a:lnTo>
                  <a:lnTo>
                    <a:pt x="277" y="496"/>
                  </a:lnTo>
                  <a:lnTo>
                    <a:pt x="237" y="413"/>
                  </a:lnTo>
                  <a:lnTo>
                    <a:pt x="196" y="329"/>
                  </a:lnTo>
                  <a:lnTo>
                    <a:pt x="155" y="246"/>
                  </a:lnTo>
                  <a:lnTo>
                    <a:pt x="113" y="164"/>
                  </a:lnTo>
                  <a:lnTo>
                    <a:pt x="71" y="82"/>
                  </a:lnTo>
                  <a:lnTo>
                    <a:pt x="28" y="0"/>
                  </a:lnTo>
                  <a:lnTo>
                    <a:pt x="0" y="16"/>
                  </a:lnTo>
                  <a:lnTo>
                    <a:pt x="43" y="96"/>
                  </a:lnTo>
                  <a:lnTo>
                    <a:pt x="85" y="178"/>
                  </a:lnTo>
                  <a:lnTo>
                    <a:pt x="127" y="261"/>
                  </a:lnTo>
                  <a:lnTo>
                    <a:pt x="167" y="343"/>
                  </a:lnTo>
                  <a:lnTo>
                    <a:pt x="208" y="426"/>
                  </a:lnTo>
                  <a:lnTo>
                    <a:pt x="248" y="509"/>
                  </a:lnTo>
                  <a:lnTo>
                    <a:pt x="287" y="594"/>
                  </a:lnTo>
                  <a:lnTo>
                    <a:pt x="326" y="678"/>
                  </a:lnTo>
                  <a:lnTo>
                    <a:pt x="364" y="762"/>
                  </a:lnTo>
                  <a:lnTo>
                    <a:pt x="401" y="847"/>
                  </a:lnTo>
                  <a:lnTo>
                    <a:pt x="438" y="933"/>
                  </a:lnTo>
                  <a:lnTo>
                    <a:pt x="474" y="1018"/>
                  </a:lnTo>
                  <a:lnTo>
                    <a:pt x="510" y="1104"/>
                  </a:lnTo>
                  <a:lnTo>
                    <a:pt x="546" y="1190"/>
                  </a:lnTo>
                  <a:lnTo>
                    <a:pt x="579" y="1275"/>
                  </a:lnTo>
                  <a:lnTo>
                    <a:pt x="614" y="1362"/>
                  </a:lnTo>
                  <a:lnTo>
                    <a:pt x="681" y="1535"/>
                  </a:lnTo>
                  <a:lnTo>
                    <a:pt x="746" y="1707"/>
                  </a:lnTo>
                  <a:lnTo>
                    <a:pt x="808" y="1879"/>
                  </a:lnTo>
                  <a:lnTo>
                    <a:pt x="870" y="2052"/>
                  </a:lnTo>
                  <a:lnTo>
                    <a:pt x="929" y="2223"/>
                  </a:lnTo>
                  <a:lnTo>
                    <a:pt x="986" y="2393"/>
                  </a:lnTo>
                  <a:lnTo>
                    <a:pt x="1042" y="2563"/>
                  </a:lnTo>
                  <a:lnTo>
                    <a:pt x="1096" y="2731"/>
                  </a:lnTo>
                  <a:lnTo>
                    <a:pt x="1127" y="27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7B887884-C221-470C-842F-CCD464DB4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8" y="1418"/>
              <a:ext cx="249" cy="563"/>
            </a:xfrm>
            <a:custGeom>
              <a:avLst/>
              <a:gdLst>
                <a:gd name="T0" fmla="*/ 765 w 994"/>
                <a:gd name="T1" fmla="*/ 2252 h 2253"/>
                <a:gd name="T2" fmla="*/ 660 w 994"/>
                <a:gd name="T3" fmla="*/ 2228 h 2253"/>
                <a:gd name="T4" fmla="*/ 556 w 994"/>
                <a:gd name="T5" fmla="*/ 2179 h 2253"/>
                <a:gd name="T6" fmla="*/ 456 w 994"/>
                <a:gd name="T7" fmla="*/ 2105 h 2253"/>
                <a:gd name="T8" fmla="*/ 361 w 994"/>
                <a:gd name="T9" fmla="*/ 2008 h 2253"/>
                <a:gd name="T10" fmla="*/ 273 w 994"/>
                <a:gd name="T11" fmla="*/ 1892 h 2253"/>
                <a:gd name="T12" fmla="*/ 196 w 994"/>
                <a:gd name="T13" fmla="*/ 1758 h 2253"/>
                <a:gd name="T14" fmla="*/ 127 w 994"/>
                <a:gd name="T15" fmla="*/ 1608 h 2253"/>
                <a:gd name="T16" fmla="*/ 72 w 994"/>
                <a:gd name="T17" fmla="*/ 1445 h 2253"/>
                <a:gd name="T18" fmla="*/ 32 w 994"/>
                <a:gd name="T19" fmla="*/ 1270 h 2253"/>
                <a:gd name="T20" fmla="*/ 8 w 994"/>
                <a:gd name="T21" fmla="*/ 1086 h 2253"/>
                <a:gd name="T22" fmla="*/ 0 w 994"/>
                <a:gd name="T23" fmla="*/ 894 h 2253"/>
                <a:gd name="T24" fmla="*/ 15 w 994"/>
                <a:gd name="T25" fmla="*/ 697 h 2253"/>
                <a:gd name="T26" fmla="*/ 49 w 994"/>
                <a:gd name="T27" fmla="*/ 498 h 2253"/>
                <a:gd name="T28" fmla="*/ 108 w 994"/>
                <a:gd name="T29" fmla="*/ 298 h 2253"/>
                <a:gd name="T30" fmla="*/ 192 w 994"/>
                <a:gd name="T31" fmla="*/ 99 h 2253"/>
                <a:gd name="T32" fmla="*/ 311 w 994"/>
                <a:gd name="T33" fmla="*/ 64 h 2253"/>
                <a:gd name="T34" fmla="*/ 437 w 994"/>
                <a:gd name="T35" fmla="*/ 201 h 2253"/>
                <a:gd name="T36" fmla="*/ 550 w 994"/>
                <a:gd name="T37" fmla="*/ 346 h 2253"/>
                <a:gd name="T38" fmla="*/ 650 w 994"/>
                <a:gd name="T39" fmla="*/ 498 h 2253"/>
                <a:gd name="T40" fmla="*/ 737 w 994"/>
                <a:gd name="T41" fmla="*/ 656 h 2253"/>
                <a:gd name="T42" fmla="*/ 813 w 994"/>
                <a:gd name="T43" fmla="*/ 817 h 2253"/>
                <a:gd name="T44" fmla="*/ 874 w 994"/>
                <a:gd name="T45" fmla="*/ 980 h 2253"/>
                <a:gd name="T46" fmla="*/ 923 w 994"/>
                <a:gd name="T47" fmla="*/ 1142 h 2253"/>
                <a:gd name="T48" fmla="*/ 960 w 994"/>
                <a:gd name="T49" fmla="*/ 1303 h 2253"/>
                <a:gd name="T50" fmla="*/ 984 w 994"/>
                <a:gd name="T51" fmla="*/ 1459 h 2253"/>
                <a:gd name="T52" fmla="*/ 994 w 994"/>
                <a:gd name="T53" fmla="*/ 1610 h 2253"/>
                <a:gd name="T54" fmla="*/ 991 w 994"/>
                <a:gd name="T55" fmla="*/ 1754 h 2253"/>
                <a:gd name="T56" fmla="*/ 975 w 994"/>
                <a:gd name="T57" fmla="*/ 1888 h 2253"/>
                <a:gd name="T58" fmla="*/ 947 w 994"/>
                <a:gd name="T59" fmla="*/ 2009 h 2253"/>
                <a:gd name="T60" fmla="*/ 905 w 994"/>
                <a:gd name="T61" fmla="*/ 2118 h 2253"/>
                <a:gd name="T62" fmla="*/ 850 w 994"/>
                <a:gd name="T63" fmla="*/ 2212 h 2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4" h="2253">
                  <a:moveTo>
                    <a:pt x="817" y="2253"/>
                  </a:moveTo>
                  <a:lnTo>
                    <a:pt x="765" y="2252"/>
                  </a:lnTo>
                  <a:lnTo>
                    <a:pt x="712" y="2244"/>
                  </a:lnTo>
                  <a:lnTo>
                    <a:pt x="660" y="2228"/>
                  </a:lnTo>
                  <a:lnTo>
                    <a:pt x="607" y="2207"/>
                  </a:lnTo>
                  <a:lnTo>
                    <a:pt x="556" y="2179"/>
                  </a:lnTo>
                  <a:lnTo>
                    <a:pt x="505" y="2145"/>
                  </a:lnTo>
                  <a:lnTo>
                    <a:pt x="456" y="2105"/>
                  </a:lnTo>
                  <a:lnTo>
                    <a:pt x="408" y="2059"/>
                  </a:lnTo>
                  <a:lnTo>
                    <a:pt x="361" y="2008"/>
                  </a:lnTo>
                  <a:lnTo>
                    <a:pt x="316" y="1953"/>
                  </a:lnTo>
                  <a:lnTo>
                    <a:pt x="273" y="1892"/>
                  </a:lnTo>
                  <a:lnTo>
                    <a:pt x="233" y="1828"/>
                  </a:lnTo>
                  <a:lnTo>
                    <a:pt x="196" y="1758"/>
                  </a:lnTo>
                  <a:lnTo>
                    <a:pt x="160" y="1685"/>
                  </a:lnTo>
                  <a:lnTo>
                    <a:pt x="127" y="1608"/>
                  </a:lnTo>
                  <a:lnTo>
                    <a:pt x="99" y="1528"/>
                  </a:lnTo>
                  <a:lnTo>
                    <a:pt x="72" y="1445"/>
                  </a:lnTo>
                  <a:lnTo>
                    <a:pt x="50" y="1358"/>
                  </a:lnTo>
                  <a:lnTo>
                    <a:pt x="32" y="1270"/>
                  </a:lnTo>
                  <a:lnTo>
                    <a:pt x="17" y="1179"/>
                  </a:lnTo>
                  <a:lnTo>
                    <a:pt x="8" y="1086"/>
                  </a:lnTo>
                  <a:lnTo>
                    <a:pt x="1" y="990"/>
                  </a:lnTo>
                  <a:lnTo>
                    <a:pt x="0" y="894"/>
                  </a:lnTo>
                  <a:lnTo>
                    <a:pt x="5" y="796"/>
                  </a:lnTo>
                  <a:lnTo>
                    <a:pt x="15" y="697"/>
                  </a:lnTo>
                  <a:lnTo>
                    <a:pt x="29" y="598"/>
                  </a:lnTo>
                  <a:lnTo>
                    <a:pt x="49" y="498"/>
                  </a:lnTo>
                  <a:lnTo>
                    <a:pt x="76" y="398"/>
                  </a:lnTo>
                  <a:lnTo>
                    <a:pt x="108" y="298"/>
                  </a:lnTo>
                  <a:lnTo>
                    <a:pt x="147" y="198"/>
                  </a:lnTo>
                  <a:lnTo>
                    <a:pt x="192" y="99"/>
                  </a:lnTo>
                  <a:lnTo>
                    <a:pt x="244" y="0"/>
                  </a:lnTo>
                  <a:lnTo>
                    <a:pt x="311" y="64"/>
                  </a:lnTo>
                  <a:lnTo>
                    <a:pt x="375" y="131"/>
                  </a:lnTo>
                  <a:lnTo>
                    <a:pt x="437" y="201"/>
                  </a:lnTo>
                  <a:lnTo>
                    <a:pt x="495" y="272"/>
                  </a:lnTo>
                  <a:lnTo>
                    <a:pt x="550" y="346"/>
                  </a:lnTo>
                  <a:lnTo>
                    <a:pt x="601" y="421"/>
                  </a:lnTo>
                  <a:lnTo>
                    <a:pt x="650" y="498"/>
                  </a:lnTo>
                  <a:lnTo>
                    <a:pt x="695" y="576"/>
                  </a:lnTo>
                  <a:lnTo>
                    <a:pt x="737" y="656"/>
                  </a:lnTo>
                  <a:lnTo>
                    <a:pt x="777" y="736"/>
                  </a:lnTo>
                  <a:lnTo>
                    <a:pt x="813" y="817"/>
                  </a:lnTo>
                  <a:lnTo>
                    <a:pt x="846" y="898"/>
                  </a:lnTo>
                  <a:lnTo>
                    <a:pt x="874" y="980"/>
                  </a:lnTo>
                  <a:lnTo>
                    <a:pt x="901" y="1062"/>
                  </a:lnTo>
                  <a:lnTo>
                    <a:pt x="923" y="1142"/>
                  </a:lnTo>
                  <a:lnTo>
                    <a:pt x="944" y="1224"/>
                  </a:lnTo>
                  <a:lnTo>
                    <a:pt x="960" y="1303"/>
                  </a:lnTo>
                  <a:lnTo>
                    <a:pt x="973" y="1382"/>
                  </a:lnTo>
                  <a:lnTo>
                    <a:pt x="984" y="1459"/>
                  </a:lnTo>
                  <a:lnTo>
                    <a:pt x="990" y="1536"/>
                  </a:lnTo>
                  <a:lnTo>
                    <a:pt x="994" y="1610"/>
                  </a:lnTo>
                  <a:lnTo>
                    <a:pt x="994" y="1684"/>
                  </a:lnTo>
                  <a:lnTo>
                    <a:pt x="991" y="1754"/>
                  </a:lnTo>
                  <a:lnTo>
                    <a:pt x="985" y="1822"/>
                  </a:lnTo>
                  <a:lnTo>
                    <a:pt x="975" y="1888"/>
                  </a:lnTo>
                  <a:lnTo>
                    <a:pt x="963" y="1950"/>
                  </a:lnTo>
                  <a:lnTo>
                    <a:pt x="947" y="2009"/>
                  </a:lnTo>
                  <a:lnTo>
                    <a:pt x="927" y="2065"/>
                  </a:lnTo>
                  <a:lnTo>
                    <a:pt x="905" y="2118"/>
                  </a:lnTo>
                  <a:lnTo>
                    <a:pt x="879" y="2167"/>
                  </a:lnTo>
                  <a:lnTo>
                    <a:pt x="850" y="2212"/>
                  </a:lnTo>
                  <a:lnTo>
                    <a:pt x="817" y="2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CC49A4B0-9435-4E72-8341-0ACBE885E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1412"/>
              <a:ext cx="209" cy="573"/>
            </a:xfrm>
            <a:custGeom>
              <a:avLst/>
              <a:gdLst>
                <a:gd name="T0" fmla="*/ 219 w 834"/>
                <a:gd name="T1" fmla="*/ 67 h 2294"/>
                <a:gd name="T2" fmla="*/ 148 w 834"/>
                <a:gd name="T3" fmla="*/ 217 h 2294"/>
                <a:gd name="T4" fmla="*/ 92 w 834"/>
                <a:gd name="T5" fmla="*/ 368 h 2294"/>
                <a:gd name="T6" fmla="*/ 50 w 834"/>
                <a:gd name="T7" fmla="*/ 519 h 2294"/>
                <a:gd name="T8" fmla="*/ 22 w 834"/>
                <a:gd name="T9" fmla="*/ 670 h 2294"/>
                <a:gd name="T10" fmla="*/ 5 w 834"/>
                <a:gd name="T11" fmla="*/ 820 h 2294"/>
                <a:gd name="T12" fmla="*/ 0 w 834"/>
                <a:gd name="T13" fmla="*/ 967 h 2294"/>
                <a:gd name="T14" fmla="*/ 7 w 834"/>
                <a:gd name="T15" fmla="*/ 1112 h 2294"/>
                <a:gd name="T16" fmla="*/ 25 w 834"/>
                <a:gd name="T17" fmla="*/ 1252 h 2294"/>
                <a:gd name="T18" fmla="*/ 50 w 834"/>
                <a:gd name="T19" fmla="*/ 1388 h 2294"/>
                <a:gd name="T20" fmla="*/ 86 w 834"/>
                <a:gd name="T21" fmla="*/ 1517 h 2294"/>
                <a:gd name="T22" fmla="*/ 129 w 834"/>
                <a:gd name="T23" fmla="*/ 1639 h 2294"/>
                <a:gd name="T24" fmla="*/ 179 w 834"/>
                <a:gd name="T25" fmla="*/ 1754 h 2294"/>
                <a:gd name="T26" fmla="*/ 235 w 834"/>
                <a:gd name="T27" fmla="*/ 1861 h 2294"/>
                <a:gd name="T28" fmla="*/ 297 w 834"/>
                <a:gd name="T29" fmla="*/ 1958 h 2294"/>
                <a:gd name="T30" fmla="*/ 365 w 834"/>
                <a:gd name="T31" fmla="*/ 2043 h 2294"/>
                <a:gd name="T32" fmla="*/ 436 w 834"/>
                <a:gd name="T33" fmla="*/ 2119 h 2294"/>
                <a:gd name="T34" fmla="*/ 512 w 834"/>
                <a:gd name="T35" fmla="*/ 2182 h 2294"/>
                <a:gd name="T36" fmla="*/ 590 w 834"/>
                <a:gd name="T37" fmla="*/ 2232 h 2294"/>
                <a:gd name="T38" fmla="*/ 670 w 834"/>
                <a:gd name="T39" fmla="*/ 2269 h 2294"/>
                <a:gd name="T40" fmla="*/ 752 w 834"/>
                <a:gd name="T41" fmla="*/ 2289 h 2294"/>
                <a:gd name="T42" fmla="*/ 834 w 834"/>
                <a:gd name="T43" fmla="*/ 2293 h 2294"/>
                <a:gd name="T44" fmla="*/ 782 w 834"/>
                <a:gd name="T45" fmla="*/ 2261 h 2294"/>
                <a:gd name="T46" fmla="*/ 706 w 834"/>
                <a:gd name="T47" fmla="*/ 2246 h 2294"/>
                <a:gd name="T48" fmla="*/ 631 w 834"/>
                <a:gd name="T49" fmla="*/ 2217 h 2294"/>
                <a:gd name="T50" fmla="*/ 555 w 834"/>
                <a:gd name="T51" fmla="*/ 2174 h 2294"/>
                <a:gd name="T52" fmla="*/ 482 w 834"/>
                <a:gd name="T53" fmla="*/ 2118 h 2294"/>
                <a:gd name="T54" fmla="*/ 412 w 834"/>
                <a:gd name="T55" fmla="*/ 2048 h 2294"/>
                <a:gd name="T56" fmla="*/ 346 w 834"/>
                <a:gd name="T57" fmla="*/ 1968 h 2294"/>
                <a:gd name="T58" fmla="*/ 283 w 834"/>
                <a:gd name="T59" fmla="*/ 1877 h 2294"/>
                <a:gd name="T60" fmla="*/ 226 w 834"/>
                <a:gd name="T61" fmla="*/ 1776 h 2294"/>
                <a:gd name="T62" fmla="*/ 174 w 834"/>
                <a:gd name="T63" fmla="*/ 1666 h 2294"/>
                <a:gd name="T64" fmla="*/ 130 w 834"/>
                <a:gd name="T65" fmla="*/ 1548 h 2294"/>
                <a:gd name="T66" fmla="*/ 92 w 834"/>
                <a:gd name="T67" fmla="*/ 1423 h 2294"/>
                <a:gd name="T68" fmla="*/ 63 w 834"/>
                <a:gd name="T69" fmla="*/ 1292 h 2294"/>
                <a:gd name="T70" fmla="*/ 44 w 834"/>
                <a:gd name="T71" fmla="*/ 1156 h 2294"/>
                <a:gd name="T72" fmla="*/ 34 w 834"/>
                <a:gd name="T73" fmla="*/ 1015 h 2294"/>
                <a:gd name="T74" fmla="*/ 34 w 834"/>
                <a:gd name="T75" fmla="*/ 871 h 2294"/>
                <a:gd name="T76" fmla="*/ 46 w 834"/>
                <a:gd name="T77" fmla="*/ 725 h 2294"/>
                <a:gd name="T78" fmla="*/ 71 w 834"/>
                <a:gd name="T79" fmla="*/ 577 h 2294"/>
                <a:gd name="T80" fmla="*/ 107 w 834"/>
                <a:gd name="T81" fmla="*/ 428 h 2294"/>
                <a:gd name="T82" fmla="*/ 157 w 834"/>
                <a:gd name="T83" fmla="*/ 279 h 2294"/>
                <a:gd name="T84" fmla="*/ 223 w 834"/>
                <a:gd name="T85" fmla="*/ 131 h 2294"/>
                <a:gd name="T86" fmla="*/ 249 w 834"/>
                <a:gd name="T87" fmla="*/ 37 h 2294"/>
                <a:gd name="T88" fmla="*/ 246 w 834"/>
                <a:gd name="T89" fmla="*/ 18 h 2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4" h="2294">
                  <a:moveTo>
                    <a:pt x="271" y="14"/>
                  </a:moveTo>
                  <a:lnTo>
                    <a:pt x="246" y="18"/>
                  </a:lnTo>
                  <a:lnTo>
                    <a:pt x="219" y="67"/>
                  </a:lnTo>
                  <a:lnTo>
                    <a:pt x="193" y="117"/>
                  </a:lnTo>
                  <a:lnTo>
                    <a:pt x="170" y="167"/>
                  </a:lnTo>
                  <a:lnTo>
                    <a:pt x="148" y="217"/>
                  </a:lnTo>
                  <a:lnTo>
                    <a:pt x="128" y="267"/>
                  </a:lnTo>
                  <a:lnTo>
                    <a:pt x="108" y="318"/>
                  </a:lnTo>
                  <a:lnTo>
                    <a:pt x="92" y="368"/>
                  </a:lnTo>
                  <a:lnTo>
                    <a:pt x="77" y="419"/>
                  </a:lnTo>
                  <a:lnTo>
                    <a:pt x="62" y="468"/>
                  </a:lnTo>
                  <a:lnTo>
                    <a:pt x="50" y="519"/>
                  </a:lnTo>
                  <a:lnTo>
                    <a:pt x="39" y="569"/>
                  </a:lnTo>
                  <a:lnTo>
                    <a:pt x="29" y="620"/>
                  </a:lnTo>
                  <a:lnTo>
                    <a:pt x="22" y="670"/>
                  </a:lnTo>
                  <a:lnTo>
                    <a:pt x="14" y="720"/>
                  </a:lnTo>
                  <a:lnTo>
                    <a:pt x="9" y="770"/>
                  </a:lnTo>
                  <a:lnTo>
                    <a:pt x="5" y="820"/>
                  </a:lnTo>
                  <a:lnTo>
                    <a:pt x="2" y="869"/>
                  </a:lnTo>
                  <a:lnTo>
                    <a:pt x="1" y="919"/>
                  </a:lnTo>
                  <a:lnTo>
                    <a:pt x="0" y="967"/>
                  </a:lnTo>
                  <a:lnTo>
                    <a:pt x="1" y="1016"/>
                  </a:lnTo>
                  <a:lnTo>
                    <a:pt x="4" y="1064"/>
                  </a:lnTo>
                  <a:lnTo>
                    <a:pt x="7" y="1112"/>
                  </a:lnTo>
                  <a:lnTo>
                    <a:pt x="11" y="1159"/>
                  </a:lnTo>
                  <a:lnTo>
                    <a:pt x="17" y="1206"/>
                  </a:lnTo>
                  <a:lnTo>
                    <a:pt x="25" y="1252"/>
                  </a:lnTo>
                  <a:lnTo>
                    <a:pt x="32" y="1298"/>
                  </a:lnTo>
                  <a:lnTo>
                    <a:pt x="41" y="1343"/>
                  </a:lnTo>
                  <a:lnTo>
                    <a:pt x="50" y="1388"/>
                  </a:lnTo>
                  <a:lnTo>
                    <a:pt x="61" y="1431"/>
                  </a:lnTo>
                  <a:lnTo>
                    <a:pt x="73" y="1474"/>
                  </a:lnTo>
                  <a:lnTo>
                    <a:pt x="86" y="1517"/>
                  </a:lnTo>
                  <a:lnTo>
                    <a:pt x="99" y="1558"/>
                  </a:lnTo>
                  <a:lnTo>
                    <a:pt x="114" y="1599"/>
                  </a:lnTo>
                  <a:lnTo>
                    <a:pt x="129" y="1639"/>
                  </a:lnTo>
                  <a:lnTo>
                    <a:pt x="144" y="1678"/>
                  </a:lnTo>
                  <a:lnTo>
                    <a:pt x="162" y="1717"/>
                  </a:lnTo>
                  <a:lnTo>
                    <a:pt x="179" y="1754"/>
                  </a:lnTo>
                  <a:lnTo>
                    <a:pt x="197" y="1790"/>
                  </a:lnTo>
                  <a:lnTo>
                    <a:pt x="216" y="1826"/>
                  </a:lnTo>
                  <a:lnTo>
                    <a:pt x="235" y="1861"/>
                  </a:lnTo>
                  <a:lnTo>
                    <a:pt x="256" y="1893"/>
                  </a:lnTo>
                  <a:lnTo>
                    <a:pt x="276" y="1926"/>
                  </a:lnTo>
                  <a:lnTo>
                    <a:pt x="297" y="1958"/>
                  </a:lnTo>
                  <a:lnTo>
                    <a:pt x="320" y="1987"/>
                  </a:lnTo>
                  <a:lnTo>
                    <a:pt x="342" y="2016"/>
                  </a:lnTo>
                  <a:lnTo>
                    <a:pt x="365" y="2043"/>
                  </a:lnTo>
                  <a:lnTo>
                    <a:pt x="388" y="2070"/>
                  </a:lnTo>
                  <a:lnTo>
                    <a:pt x="412" y="2095"/>
                  </a:lnTo>
                  <a:lnTo>
                    <a:pt x="436" y="2119"/>
                  </a:lnTo>
                  <a:lnTo>
                    <a:pt x="461" y="2141"/>
                  </a:lnTo>
                  <a:lnTo>
                    <a:pt x="487" y="2163"/>
                  </a:lnTo>
                  <a:lnTo>
                    <a:pt x="512" y="2182"/>
                  </a:lnTo>
                  <a:lnTo>
                    <a:pt x="538" y="2200"/>
                  </a:lnTo>
                  <a:lnTo>
                    <a:pt x="563" y="2217"/>
                  </a:lnTo>
                  <a:lnTo>
                    <a:pt x="590" y="2232"/>
                  </a:lnTo>
                  <a:lnTo>
                    <a:pt x="616" y="2246"/>
                  </a:lnTo>
                  <a:lnTo>
                    <a:pt x="643" y="2258"/>
                  </a:lnTo>
                  <a:lnTo>
                    <a:pt x="670" y="2269"/>
                  </a:lnTo>
                  <a:lnTo>
                    <a:pt x="697" y="2277"/>
                  </a:lnTo>
                  <a:lnTo>
                    <a:pt x="725" y="2284"/>
                  </a:lnTo>
                  <a:lnTo>
                    <a:pt x="752" y="2289"/>
                  </a:lnTo>
                  <a:lnTo>
                    <a:pt x="780" y="2292"/>
                  </a:lnTo>
                  <a:lnTo>
                    <a:pt x="806" y="2294"/>
                  </a:lnTo>
                  <a:lnTo>
                    <a:pt x="834" y="2293"/>
                  </a:lnTo>
                  <a:lnTo>
                    <a:pt x="833" y="2262"/>
                  </a:lnTo>
                  <a:lnTo>
                    <a:pt x="807" y="2262"/>
                  </a:lnTo>
                  <a:lnTo>
                    <a:pt x="782" y="2261"/>
                  </a:lnTo>
                  <a:lnTo>
                    <a:pt x="756" y="2258"/>
                  </a:lnTo>
                  <a:lnTo>
                    <a:pt x="732" y="2252"/>
                  </a:lnTo>
                  <a:lnTo>
                    <a:pt x="706" y="2246"/>
                  </a:lnTo>
                  <a:lnTo>
                    <a:pt x="681" y="2238"/>
                  </a:lnTo>
                  <a:lnTo>
                    <a:pt x="655" y="2228"/>
                  </a:lnTo>
                  <a:lnTo>
                    <a:pt x="631" y="2217"/>
                  </a:lnTo>
                  <a:lnTo>
                    <a:pt x="605" y="2205"/>
                  </a:lnTo>
                  <a:lnTo>
                    <a:pt x="581" y="2190"/>
                  </a:lnTo>
                  <a:lnTo>
                    <a:pt x="555" y="2174"/>
                  </a:lnTo>
                  <a:lnTo>
                    <a:pt x="530" y="2157"/>
                  </a:lnTo>
                  <a:lnTo>
                    <a:pt x="507" y="2138"/>
                  </a:lnTo>
                  <a:lnTo>
                    <a:pt x="482" y="2118"/>
                  </a:lnTo>
                  <a:lnTo>
                    <a:pt x="459" y="2096"/>
                  </a:lnTo>
                  <a:lnTo>
                    <a:pt x="435" y="2073"/>
                  </a:lnTo>
                  <a:lnTo>
                    <a:pt x="412" y="2048"/>
                  </a:lnTo>
                  <a:lnTo>
                    <a:pt x="389" y="2023"/>
                  </a:lnTo>
                  <a:lnTo>
                    <a:pt x="367" y="1996"/>
                  </a:lnTo>
                  <a:lnTo>
                    <a:pt x="346" y="1968"/>
                  </a:lnTo>
                  <a:lnTo>
                    <a:pt x="324" y="1939"/>
                  </a:lnTo>
                  <a:lnTo>
                    <a:pt x="304" y="1909"/>
                  </a:lnTo>
                  <a:lnTo>
                    <a:pt x="283" y="1877"/>
                  </a:lnTo>
                  <a:lnTo>
                    <a:pt x="263" y="1844"/>
                  </a:lnTo>
                  <a:lnTo>
                    <a:pt x="244" y="1811"/>
                  </a:lnTo>
                  <a:lnTo>
                    <a:pt x="226" y="1776"/>
                  </a:lnTo>
                  <a:lnTo>
                    <a:pt x="208" y="1740"/>
                  </a:lnTo>
                  <a:lnTo>
                    <a:pt x="190" y="1704"/>
                  </a:lnTo>
                  <a:lnTo>
                    <a:pt x="174" y="1666"/>
                  </a:lnTo>
                  <a:lnTo>
                    <a:pt x="158" y="1627"/>
                  </a:lnTo>
                  <a:lnTo>
                    <a:pt x="143" y="1588"/>
                  </a:lnTo>
                  <a:lnTo>
                    <a:pt x="130" y="1548"/>
                  </a:lnTo>
                  <a:lnTo>
                    <a:pt x="117" y="1507"/>
                  </a:lnTo>
                  <a:lnTo>
                    <a:pt x="104" y="1466"/>
                  </a:lnTo>
                  <a:lnTo>
                    <a:pt x="92" y="1423"/>
                  </a:lnTo>
                  <a:lnTo>
                    <a:pt x="82" y="1380"/>
                  </a:lnTo>
                  <a:lnTo>
                    <a:pt x="72" y="1337"/>
                  </a:lnTo>
                  <a:lnTo>
                    <a:pt x="63" y="1292"/>
                  </a:lnTo>
                  <a:lnTo>
                    <a:pt x="55" y="1247"/>
                  </a:lnTo>
                  <a:lnTo>
                    <a:pt x="49" y="1202"/>
                  </a:lnTo>
                  <a:lnTo>
                    <a:pt x="44" y="1156"/>
                  </a:lnTo>
                  <a:lnTo>
                    <a:pt x="39" y="1109"/>
                  </a:lnTo>
                  <a:lnTo>
                    <a:pt x="36" y="1062"/>
                  </a:lnTo>
                  <a:lnTo>
                    <a:pt x="34" y="1015"/>
                  </a:lnTo>
                  <a:lnTo>
                    <a:pt x="33" y="967"/>
                  </a:lnTo>
                  <a:lnTo>
                    <a:pt x="33" y="919"/>
                  </a:lnTo>
                  <a:lnTo>
                    <a:pt x="34" y="871"/>
                  </a:lnTo>
                  <a:lnTo>
                    <a:pt x="37" y="822"/>
                  </a:lnTo>
                  <a:lnTo>
                    <a:pt x="41" y="773"/>
                  </a:lnTo>
                  <a:lnTo>
                    <a:pt x="46" y="725"/>
                  </a:lnTo>
                  <a:lnTo>
                    <a:pt x="53" y="676"/>
                  </a:lnTo>
                  <a:lnTo>
                    <a:pt x="60" y="626"/>
                  </a:lnTo>
                  <a:lnTo>
                    <a:pt x="71" y="577"/>
                  </a:lnTo>
                  <a:lnTo>
                    <a:pt x="81" y="527"/>
                  </a:lnTo>
                  <a:lnTo>
                    <a:pt x="93" y="477"/>
                  </a:lnTo>
                  <a:lnTo>
                    <a:pt x="107" y="428"/>
                  </a:lnTo>
                  <a:lnTo>
                    <a:pt x="123" y="378"/>
                  </a:lnTo>
                  <a:lnTo>
                    <a:pt x="139" y="328"/>
                  </a:lnTo>
                  <a:lnTo>
                    <a:pt x="157" y="279"/>
                  </a:lnTo>
                  <a:lnTo>
                    <a:pt x="178" y="229"/>
                  </a:lnTo>
                  <a:lnTo>
                    <a:pt x="199" y="180"/>
                  </a:lnTo>
                  <a:lnTo>
                    <a:pt x="223" y="131"/>
                  </a:lnTo>
                  <a:lnTo>
                    <a:pt x="247" y="82"/>
                  </a:lnTo>
                  <a:lnTo>
                    <a:pt x="274" y="33"/>
                  </a:lnTo>
                  <a:lnTo>
                    <a:pt x="249" y="37"/>
                  </a:lnTo>
                  <a:lnTo>
                    <a:pt x="271" y="14"/>
                  </a:lnTo>
                  <a:lnTo>
                    <a:pt x="256" y="0"/>
                  </a:lnTo>
                  <a:lnTo>
                    <a:pt x="246" y="18"/>
                  </a:lnTo>
                  <a:lnTo>
                    <a:pt x="27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E8C6070-62B1-40FB-B55F-768D25A67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" y="1415"/>
              <a:ext cx="194" cy="570"/>
            </a:xfrm>
            <a:custGeom>
              <a:avLst/>
              <a:gdLst>
                <a:gd name="T0" fmla="*/ 614 w 777"/>
                <a:gd name="T1" fmla="*/ 2254 h 2279"/>
                <a:gd name="T2" fmla="*/ 660 w 777"/>
                <a:gd name="T3" fmla="*/ 2186 h 2279"/>
                <a:gd name="T4" fmla="*/ 698 w 777"/>
                <a:gd name="T5" fmla="*/ 2110 h 2279"/>
                <a:gd name="T6" fmla="*/ 729 w 777"/>
                <a:gd name="T7" fmla="*/ 2025 h 2279"/>
                <a:gd name="T8" fmla="*/ 753 w 777"/>
                <a:gd name="T9" fmla="*/ 1933 h 2279"/>
                <a:gd name="T10" fmla="*/ 768 w 777"/>
                <a:gd name="T11" fmla="*/ 1835 h 2279"/>
                <a:gd name="T12" fmla="*/ 776 w 777"/>
                <a:gd name="T13" fmla="*/ 1731 h 2279"/>
                <a:gd name="T14" fmla="*/ 777 w 777"/>
                <a:gd name="T15" fmla="*/ 1621 h 2279"/>
                <a:gd name="T16" fmla="*/ 770 w 777"/>
                <a:gd name="T17" fmla="*/ 1508 h 2279"/>
                <a:gd name="T18" fmla="*/ 756 w 777"/>
                <a:gd name="T19" fmla="*/ 1391 h 2279"/>
                <a:gd name="T20" fmla="*/ 735 w 777"/>
                <a:gd name="T21" fmla="*/ 1272 h 2279"/>
                <a:gd name="T22" fmla="*/ 707 w 777"/>
                <a:gd name="T23" fmla="*/ 1149 h 2279"/>
                <a:gd name="T24" fmla="*/ 670 w 777"/>
                <a:gd name="T25" fmla="*/ 1027 h 2279"/>
                <a:gd name="T26" fmla="*/ 627 w 777"/>
                <a:gd name="T27" fmla="*/ 904 h 2279"/>
                <a:gd name="T28" fmla="*/ 577 w 777"/>
                <a:gd name="T29" fmla="*/ 781 h 2279"/>
                <a:gd name="T30" fmla="*/ 519 w 777"/>
                <a:gd name="T31" fmla="*/ 660 h 2279"/>
                <a:gd name="T32" fmla="*/ 454 w 777"/>
                <a:gd name="T33" fmla="*/ 540 h 2279"/>
                <a:gd name="T34" fmla="*/ 382 w 777"/>
                <a:gd name="T35" fmla="*/ 423 h 2279"/>
                <a:gd name="T36" fmla="*/ 303 w 777"/>
                <a:gd name="T37" fmla="*/ 310 h 2279"/>
                <a:gd name="T38" fmla="*/ 216 w 777"/>
                <a:gd name="T39" fmla="*/ 202 h 2279"/>
                <a:gd name="T40" fmla="*/ 123 w 777"/>
                <a:gd name="T41" fmla="*/ 97 h 2279"/>
                <a:gd name="T42" fmla="*/ 22 w 777"/>
                <a:gd name="T43" fmla="*/ 0 h 2279"/>
                <a:gd name="T44" fmla="*/ 67 w 777"/>
                <a:gd name="T45" fmla="*/ 86 h 2279"/>
                <a:gd name="T46" fmla="*/ 162 w 777"/>
                <a:gd name="T47" fmla="*/ 187 h 2279"/>
                <a:gd name="T48" fmla="*/ 250 w 777"/>
                <a:gd name="T49" fmla="*/ 292 h 2279"/>
                <a:gd name="T50" fmla="*/ 330 w 777"/>
                <a:gd name="T51" fmla="*/ 403 h 2279"/>
                <a:gd name="T52" fmla="*/ 403 w 777"/>
                <a:gd name="T53" fmla="*/ 518 h 2279"/>
                <a:gd name="T54" fmla="*/ 470 w 777"/>
                <a:gd name="T55" fmla="*/ 634 h 2279"/>
                <a:gd name="T56" fmla="*/ 529 w 777"/>
                <a:gd name="T57" fmla="*/ 753 h 2279"/>
                <a:gd name="T58" fmla="*/ 581 w 777"/>
                <a:gd name="T59" fmla="*/ 875 h 2279"/>
                <a:gd name="T60" fmla="*/ 626 w 777"/>
                <a:gd name="T61" fmla="*/ 996 h 2279"/>
                <a:gd name="T62" fmla="*/ 664 w 777"/>
                <a:gd name="T63" fmla="*/ 1117 h 2279"/>
                <a:gd name="T64" fmla="*/ 694 w 777"/>
                <a:gd name="T65" fmla="*/ 1238 h 2279"/>
                <a:gd name="T66" fmla="*/ 718 w 777"/>
                <a:gd name="T67" fmla="*/ 1356 h 2279"/>
                <a:gd name="T68" fmla="*/ 734 w 777"/>
                <a:gd name="T69" fmla="*/ 1472 h 2279"/>
                <a:gd name="T70" fmla="*/ 743 w 777"/>
                <a:gd name="T71" fmla="*/ 1586 h 2279"/>
                <a:gd name="T72" fmla="*/ 745 w 777"/>
                <a:gd name="T73" fmla="*/ 1694 h 2279"/>
                <a:gd name="T74" fmla="*/ 739 w 777"/>
                <a:gd name="T75" fmla="*/ 1798 h 2279"/>
                <a:gd name="T76" fmla="*/ 727 w 777"/>
                <a:gd name="T77" fmla="*/ 1896 h 2279"/>
                <a:gd name="T78" fmla="*/ 707 w 777"/>
                <a:gd name="T79" fmla="*/ 1987 h 2279"/>
                <a:gd name="T80" fmla="*/ 679 w 777"/>
                <a:gd name="T81" fmla="*/ 2071 h 2279"/>
                <a:gd name="T82" fmla="*/ 645 w 777"/>
                <a:gd name="T83" fmla="*/ 2147 h 2279"/>
                <a:gd name="T84" fmla="*/ 603 w 777"/>
                <a:gd name="T85" fmla="*/ 2214 h 2279"/>
                <a:gd name="T86" fmla="*/ 584 w 777"/>
                <a:gd name="T87" fmla="*/ 2248 h 2279"/>
                <a:gd name="T88" fmla="*/ 596 w 777"/>
                <a:gd name="T89" fmla="*/ 2274 h 2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7" h="2279">
                  <a:moveTo>
                    <a:pt x="585" y="2279"/>
                  </a:moveTo>
                  <a:lnTo>
                    <a:pt x="596" y="2274"/>
                  </a:lnTo>
                  <a:lnTo>
                    <a:pt x="614" y="2254"/>
                  </a:lnTo>
                  <a:lnTo>
                    <a:pt x="630" y="2232"/>
                  </a:lnTo>
                  <a:lnTo>
                    <a:pt x="645" y="2210"/>
                  </a:lnTo>
                  <a:lnTo>
                    <a:pt x="660" y="2186"/>
                  </a:lnTo>
                  <a:lnTo>
                    <a:pt x="674" y="2162"/>
                  </a:lnTo>
                  <a:lnTo>
                    <a:pt x="686" y="2136"/>
                  </a:lnTo>
                  <a:lnTo>
                    <a:pt x="698" y="2110"/>
                  </a:lnTo>
                  <a:lnTo>
                    <a:pt x="710" y="2082"/>
                  </a:lnTo>
                  <a:lnTo>
                    <a:pt x="720" y="2054"/>
                  </a:lnTo>
                  <a:lnTo>
                    <a:pt x="729" y="2025"/>
                  </a:lnTo>
                  <a:lnTo>
                    <a:pt x="737" y="1996"/>
                  </a:lnTo>
                  <a:lnTo>
                    <a:pt x="745" y="1965"/>
                  </a:lnTo>
                  <a:lnTo>
                    <a:pt x="753" y="1933"/>
                  </a:lnTo>
                  <a:lnTo>
                    <a:pt x="759" y="1901"/>
                  </a:lnTo>
                  <a:lnTo>
                    <a:pt x="764" y="1868"/>
                  </a:lnTo>
                  <a:lnTo>
                    <a:pt x="768" y="1835"/>
                  </a:lnTo>
                  <a:lnTo>
                    <a:pt x="771" y="1801"/>
                  </a:lnTo>
                  <a:lnTo>
                    <a:pt x="774" y="1766"/>
                  </a:lnTo>
                  <a:lnTo>
                    <a:pt x="776" y="1731"/>
                  </a:lnTo>
                  <a:lnTo>
                    <a:pt x="777" y="1695"/>
                  </a:lnTo>
                  <a:lnTo>
                    <a:pt x="777" y="1658"/>
                  </a:lnTo>
                  <a:lnTo>
                    <a:pt x="777" y="1621"/>
                  </a:lnTo>
                  <a:lnTo>
                    <a:pt x="775" y="1584"/>
                  </a:lnTo>
                  <a:lnTo>
                    <a:pt x="773" y="1546"/>
                  </a:lnTo>
                  <a:lnTo>
                    <a:pt x="770" y="1508"/>
                  </a:lnTo>
                  <a:lnTo>
                    <a:pt x="766" y="1469"/>
                  </a:lnTo>
                  <a:lnTo>
                    <a:pt x="762" y="1431"/>
                  </a:lnTo>
                  <a:lnTo>
                    <a:pt x="756" y="1391"/>
                  </a:lnTo>
                  <a:lnTo>
                    <a:pt x="750" y="1351"/>
                  </a:lnTo>
                  <a:lnTo>
                    <a:pt x="742" y="1311"/>
                  </a:lnTo>
                  <a:lnTo>
                    <a:pt x="735" y="1272"/>
                  </a:lnTo>
                  <a:lnTo>
                    <a:pt x="726" y="1231"/>
                  </a:lnTo>
                  <a:lnTo>
                    <a:pt x="717" y="1190"/>
                  </a:lnTo>
                  <a:lnTo>
                    <a:pt x="707" y="1149"/>
                  </a:lnTo>
                  <a:lnTo>
                    <a:pt x="695" y="1108"/>
                  </a:lnTo>
                  <a:lnTo>
                    <a:pt x="683" y="1068"/>
                  </a:lnTo>
                  <a:lnTo>
                    <a:pt x="670" y="1027"/>
                  </a:lnTo>
                  <a:lnTo>
                    <a:pt x="657" y="986"/>
                  </a:lnTo>
                  <a:lnTo>
                    <a:pt x="642" y="945"/>
                  </a:lnTo>
                  <a:lnTo>
                    <a:pt x="627" y="904"/>
                  </a:lnTo>
                  <a:lnTo>
                    <a:pt x="612" y="862"/>
                  </a:lnTo>
                  <a:lnTo>
                    <a:pt x="594" y="822"/>
                  </a:lnTo>
                  <a:lnTo>
                    <a:pt x="577" y="781"/>
                  </a:lnTo>
                  <a:lnTo>
                    <a:pt x="558" y="740"/>
                  </a:lnTo>
                  <a:lnTo>
                    <a:pt x="539" y="700"/>
                  </a:lnTo>
                  <a:lnTo>
                    <a:pt x="519" y="660"/>
                  </a:lnTo>
                  <a:lnTo>
                    <a:pt x="498" y="620"/>
                  </a:lnTo>
                  <a:lnTo>
                    <a:pt x="477" y="580"/>
                  </a:lnTo>
                  <a:lnTo>
                    <a:pt x="454" y="540"/>
                  </a:lnTo>
                  <a:lnTo>
                    <a:pt x="431" y="500"/>
                  </a:lnTo>
                  <a:lnTo>
                    <a:pt x="407" y="462"/>
                  </a:lnTo>
                  <a:lnTo>
                    <a:pt x="382" y="423"/>
                  </a:lnTo>
                  <a:lnTo>
                    <a:pt x="356" y="385"/>
                  </a:lnTo>
                  <a:lnTo>
                    <a:pt x="331" y="347"/>
                  </a:lnTo>
                  <a:lnTo>
                    <a:pt x="303" y="310"/>
                  </a:lnTo>
                  <a:lnTo>
                    <a:pt x="274" y="273"/>
                  </a:lnTo>
                  <a:lnTo>
                    <a:pt x="246" y="237"/>
                  </a:lnTo>
                  <a:lnTo>
                    <a:pt x="216" y="202"/>
                  </a:lnTo>
                  <a:lnTo>
                    <a:pt x="185" y="166"/>
                  </a:lnTo>
                  <a:lnTo>
                    <a:pt x="155" y="131"/>
                  </a:lnTo>
                  <a:lnTo>
                    <a:pt x="123" y="97"/>
                  </a:lnTo>
                  <a:lnTo>
                    <a:pt x="89" y="64"/>
                  </a:lnTo>
                  <a:lnTo>
                    <a:pt x="57" y="31"/>
                  </a:lnTo>
                  <a:lnTo>
                    <a:pt x="22" y="0"/>
                  </a:lnTo>
                  <a:lnTo>
                    <a:pt x="0" y="23"/>
                  </a:lnTo>
                  <a:lnTo>
                    <a:pt x="34" y="55"/>
                  </a:lnTo>
                  <a:lnTo>
                    <a:pt x="67" y="86"/>
                  </a:lnTo>
                  <a:lnTo>
                    <a:pt x="100" y="120"/>
                  </a:lnTo>
                  <a:lnTo>
                    <a:pt x="131" y="153"/>
                  </a:lnTo>
                  <a:lnTo>
                    <a:pt x="162" y="187"/>
                  </a:lnTo>
                  <a:lnTo>
                    <a:pt x="192" y="222"/>
                  </a:lnTo>
                  <a:lnTo>
                    <a:pt x="221" y="257"/>
                  </a:lnTo>
                  <a:lnTo>
                    <a:pt x="250" y="292"/>
                  </a:lnTo>
                  <a:lnTo>
                    <a:pt x="277" y="329"/>
                  </a:lnTo>
                  <a:lnTo>
                    <a:pt x="304" y="366"/>
                  </a:lnTo>
                  <a:lnTo>
                    <a:pt x="330" y="403"/>
                  </a:lnTo>
                  <a:lnTo>
                    <a:pt x="355" y="441"/>
                  </a:lnTo>
                  <a:lnTo>
                    <a:pt x="380" y="479"/>
                  </a:lnTo>
                  <a:lnTo>
                    <a:pt x="403" y="518"/>
                  </a:lnTo>
                  <a:lnTo>
                    <a:pt x="427" y="556"/>
                  </a:lnTo>
                  <a:lnTo>
                    <a:pt x="449" y="595"/>
                  </a:lnTo>
                  <a:lnTo>
                    <a:pt x="470" y="634"/>
                  </a:lnTo>
                  <a:lnTo>
                    <a:pt x="490" y="674"/>
                  </a:lnTo>
                  <a:lnTo>
                    <a:pt x="510" y="714"/>
                  </a:lnTo>
                  <a:lnTo>
                    <a:pt x="529" y="753"/>
                  </a:lnTo>
                  <a:lnTo>
                    <a:pt x="547" y="794"/>
                  </a:lnTo>
                  <a:lnTo>
                    <a:pt x="565" y="834"/>
                  </a:lnTo>
                  <a:lnTo>
                    <a:pt x="581" y="875"/>
                  </a:lnTo>
                  <a:lnTo>
                    <a:pt x="597" y="916"/>
                  </a:lnTo>
                  <a:lnTo>
                    <a:pt x="613" y="955"/>
                  </a:lnTo>
                  <a:lnTo>
                    <a:pt x="626" y="996"/>
                  </a:lnTo>
                  <a:lnTo>
                    <a:pt x="640" y="1037"/>
                  </a:lnTo>
                  <a:lnTo>
                    <a:pt x="652" y="1077"/>
                  </a:lnTo>
                  <a:lnTo>
                    <a:pt x="664" y="1117"/>
                  </a:lnTo>
                  <a:lnTo>
                    <a:pt x="675" y="1157"/>
                  </a:lnTo>
                  <a:lnTo>
                    <a:pt x="685" y="1198"/>
                  </a:lnTo>
                  <a:lnTo>
                    <a:pt x="694" y="1238"/>
                  </a:lnTo>
                  <a:lnTo>
                    <a:pt x="704" y="1278"/>
                  </a:lnTo>
                  <a:lnTo>
                    <a:pt x="711" y="1317"/>
                  </a:lnTo>
                  <a:lnTo>
                    <a:pt x="718" y="1356"/>
                  </a:lnTo>
                  <a:lnTo>
                    <a:pt x="724" y="1396"/>
                  </a:lnTo>
                  <a:lnTo>
                    <a:pt x="730" y="1435"/>
                  </a:lnTo>
                  <a:lnTo>
                    <a:pt x="734" y="1472"/>
                  </a:lnTo>
                  <a:lnTo>
                    <a:pt x="738" y="1510"/>
                  </a:lnTo>
                  <a:lnTo>
                    <a:pt x="741" y="1548"/>
                  </a:lnTo>
                  <a:lnTo>
                    <a:pt x="743" y="1586"/>
                  </a:lnTo>
                  <a:lnTo>
                    <a:pt x="744" y="1622"/>
                  </a:lnTo>
                  <a:lnTo>
                    <a:pt x="745" y="1658"/>
                  </a:lnTo>
                  <a:lnTo>
                    <a:pt x="745" y="1694"/>
                  </a:lnTo>
                  <a:lnTo>
                    <a:pt x="744" y="1729"/>
                  </a:lnTo>
                  <a:lnTo>
                    <a:pt x="742" y="1764"/>
                  </a:lnTo>
                  <a:lnTo>
                    <a:pt x="739" y="1798"/>
                  </a:lnTo>
                  <a:lnTo>
                    <a:pt x="736" y="1831"/>
                  </a:lnTo>
                  <a:lnTo>
                    <a:pt x="732" y="1864"/>
                  </a:lnTo>
                  <a:lnTo>
                    <a:pt x="727" y="1896"/>
                  </a:lnTo>
                  <a:lnTo>
                    <a:pt x="721" y="1927"/>
                  </a:lnTo>
                  <a:lnTo>
                    <a:pt x="714" y="1957"/>
                  </a:lnTo>
                  <a:lnTo>
                    <a:pt x="707" y="1987"/>
                  </a:lnTo>
                  <a:lnTo>
                    <a:pt x="698" y="2016"/>
                  </a:lnTo>
                  <a:lnTo>
                    <a:pt x="689" y="2044"/>
                  </a:lnTo>
                  <a:lnTo>
                    <a:pt x="679" y="2071"/>
                  </a:lnTo>
                  <a:lnTo>
                    <a:pt x="669" y="2097"/>
                  </a:lnTo>
                  <a:lnTo>
                    <a:pt x="658" y="2122"/>
                  </a:lnTo>
                  <a:lnTo>
                    <a:pt x="645" y="2147"/>
                  </a:lnTo>
                  <a:lnTo>
                    <a:pt x="632" y="2170"/>
                  </a:lnTo>
                  <a:lnTo>
                    <a:pt x="619" y="2193"/>
                  </a:lnTo>
                  <a:lnTo>
                    <a:pt x="603" y="2214"/>
                  </a:lnTo>
                  <a:lnTo>
                    <a:pt x="588" y="2233"/>
                  </a:lnTo>
                  <a:lnTo>
                    <a:pt x="573" y="2253"/>
                  </a:lnTo>
                  <a:lnTo>
                    <a:pt x="584" y="2248"/>
                  </a:lnTo>
                  <a:lnTo>
                    <a:pt x="585" y="2279"/>
                  </a:lnTo>
                  <a:lnTo>
                    <a:pt x="592" y="2279"/>
                  </a:lnTo>
                  <a:lnTo>
                    <a:pt x="596" y="2274"/>
                  </a:lnTo>
                  <a:lnTo>
                    <a:pt x="585" y="2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8E236AFA-D46A-4057-841A-40AA4F6E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" y="1429"/>
              <a:ext cx="192" cy="629"/>
            </a:xfrm>
            <a:custGeom>
              <a:avLst/>
              <a:gdLst>
                <a:gd name="T0" fmla="*/ 767 w 767"/>
                <a:gd name="T1" fmla="*/ 2482 h 2514"/>
                <a:gd name="T2" fmla="*/ 724 w 767"/>
                <a:gd name="T3" fmla="*/ 2429 h 2514"/>
                <a:gd name="T4" fmla="*/ 683 w 767"/>
                <a:gd name="T5" fmla="*/ 2375 h 2514"/>
                <a:gd name="T6" fmla="*/ 644 w 767"/>
                <a:gd name="T7" fmla="*/ 2318 h 2514"/>
                <a:gd name="T8" fmla="*/ 605 w 767"/>
                <a:gd name="T9" fmla="*/ 2260 h 2514"/>
                <a:gd name="T10" fmla="*/ 568 w 767"/>
                <a:gd name="T11" fmla="*/ 2200 h 2514"/>
                <a:gd name="T12" fmla="*/ 532 w 767"/>
                <a:gd name="T13" fmla="*/ 2138 h 2514"/>
                <a:gd name="T14" fmla="*/ 498 w 767"/>
                <a:gd name="T15" fmla="*/ 2074 h 2514"/>
                <a:gd name="T16" fmla="*/ 466 w 767"/>
                <a:gd name="T17" fmla="*/ 2009 h 2514"/>
                <a:gd name="T18" fmla="*/ 405 w 767"/>
                <a:gd name="T19" fmla="*/ 1872 h 2514"/>
                <a:gd name="T20" fmla="*/ 349 w 767"/>
                <a:gd name="T21" fmla="*/ 1731 h 2514"/>
                <a:gd name="T22" fmla="*/ 299 w 767"/>
                <a:gd name="T23" fmla="*/ 1582 h 2514"/>
                <a:gd name="T24" fmla="*/ 253 w 767"/>
                <a:gd name="T25" fmla="*/ 1427 h 2514"/>
                <a:gd name="T26" fmla="*/ 211 w 767"/>
                <a:gd name="T27" fmla="*/ 1267 h 2514"/>
                <a:gd name="T28" fmla="*/ 174 w 767"/>
                <a:gd name="T29" fmla="*/ 1100 h 2514"/>
                <a:gd name="T30" fmla="*/ 142 w 767"/>
                <a:gd name="T31" fmla="*/ 929 h 2514"/>
                <a:gd name="T32" fmla="*/ 113 w 767"/>
                <a:gd name="T33" fmla="*/ 752 h 2514"/>
                <a:gd name="T34" fmla="*/ 88 w 767"/>
                <a:gd name="T35" fmla="*/ 571 h 2514"/>
                <a:gd name="T36" fmla="*/ 66 w 767"/>
                <a:gd name="T37" fmla="*/ 384 h 2514"/>
                <a:gd name="T38" fmla="*/ 48 w 767"/>
                <a:gd name="T39" fmla="*/ 195 h 2514"/>
                <a:gd name="T40" fmla="*/ 31 w 767"/>
                <a:gd name="T41" fmla="*/ 0 h 2514"/>
                <a:gd name="T42" fmla="*/ 7 w 767"/>
                <a:gd name="T43" fmla="*/ 100 h 2514"/>
                <a:gd name="T44" fmla="*/ 24 w 767"/>
                <a:gd name="T45" fmla="*/ 292 h 2514"/>
                <a:gd name="T46" fmla="*/ 45 w 767"/>
                <a:gd name="T47" fmla="*/ 482 h 2514"/>
                <a:gd name="T48" fmla="*/ 68 w 767"/>
                <a:gd name="T49" fmla="*/ 667 h 2514"/>
                <a:gd name="T50" fmla="*/ 96 w 767"/>
                <a:gd name="T51" fmla="*/ 846 h 2514"/>
                <a:gd name="T52" fmla="*/ 126 w 767"/>
                <a:gd name="T53" fmla="*/ 1021 h 2514"/>
                <a:gd name="T54" fmla="*/ 161 w 767"/>
                <a:gd name="T55" fmla="*/ 1191 h 2514"/>
                <a:gd name="T56" fmla="*/ 201 w 767"/>
                <a:gd name="T57" fmla="*/ 1355 h 2514"/>
                <a:gd name="T58" fmla="*/ 245 w 767"/>
                <a:gd name="T59" fmla="*/ 1514 h 2514"/>
                <a:gd name="T60" fmla="*/ 293 w 767"/>
                <a:gd name="T61" fmla="*/ 1667 h 2514"/>
                <a:gd name="T62" fmla="*/ 347 w 767"/>
                <a:gd name="T63" fmla="*/ 1814 h 2514"/>
                <a:gd name="T64" fmla="*/ 405 w 767"/>
                <a:gd name="T65" fmla="*/ 1954 h 2514"/>
                <a:gd name="T66" fmla="*/ 453 w 767"/>
                <a:gd name="T67" fmla="*/ 2056 h 2514"/>
                <a:gd name="T68" fmla="*/ 487 w 767"/>
                <a:gd name="T69" fmla="*/ 2121 h 2514"/>
                <a:gd name="T70" fmla="*/ 522 w 767"/>
                <a:gd name="T71" fmla="*/ 2185 h 2514"/>
                <a:gd name="T72" fmla="*/ 559 w 767"/>
                <a:gd name="T73" fmla="*/ 2247 h 2514"/>
                <a:gd name="T74" fmla="*/ 597 w 767"/>
                <a:gd name="T75" fmla="*/ 2307 h 2514"/>
                <a:gd name="T76" fmla="*/ 636 w 767"/>
                <a:gd name="T77" fmla="*/ 2365 h 2514"/>
                <a:gd name="T78" fmla="*/ 678 w 767"/>
                <a:gd name="T79" fmla="*/ 2422 h 2514"/>
                <a:gd name="T80" fmla="*/ 721 w 767"/>
                <a:gd name="T81" fmla="*/ 2476 h 2514"/>
                <a:gd name="T82" fmla="*/ 764 w 767"/>
                <a:gd name="T83" fmla="*/ 2506 h 2514"/>
                <a:gd name="T84" fmla="*/ 753 w 767"/>
                <a:gd name="T85" fmla="*/ 2514 h 2514"/>
                <a:gd name="T86" fmla="*/ 747 w 767"/>
                <a:gd name="T87" fmla="*/ 2479 h 2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7" h="2514">
                  <a:moveTo>
                    <a:pt x="747" y="2479"/>
                  </a:moveTo>
                  <a:lnTo>
                    <a:pt x="767" y="2482"/>
                  </a:lnTo>
                  <a:lnTo>
                    <a:pt x="746" y="2456"/>
                  </a:lnTo>
                  <a:lnTo>
                    <a:pt x="724" y="2429"/>
                  </a:lnTo>
                  <a:lnTo>
                    <a:pt x="704" y="2403"/>
                  </a:lnTo>
                  <a:lnTo>
                    <a:pt x="683" y="2375"/>
                  </a:lnTo>
                  <a:lnTo>
                    <a:pt x="663" y="2347"/>
                  </a:lnTo>
                  <a:lnTo>
                    <a:pt x="644" y="2318"/>
                  </a:lnTo>
                  <a:lnTo>
                    <a:pt x="624" y="2290"/>
                  </a:lnTo>
                  <a:lnTo>
                    <a:pt x="605" y="2260"/>
                  </a:lnTo>
                  <a:lnTo>
                    <a:pt x="586" y="2230"/>
                  </a:lnTo>
                  <a:lnTo>
                    <a:pt x="568" y="2200"/>
                  </a:lnTo>
                  <a:lnTo>
                    <a:pt x="551" y="2169"/>
                  </a:lnTo>
                  <a:lnTo>
                    <a:pt x="532" y="2138"/>
                  </a:lnTo>
                  <a:lnTo>
                    <a:pt x="516" y="2106"/>
                  </a:lnTo>
                  <a:lnTo>
                    <a:pt x="498" y="2074"/>
                  </a:lnTo>
                  <a:lnTo>
                    <a:pt x="482" y="2042"/>
                  </a:lnTo>
                  <a:lnTo>
                    <a:pt x="466" y="2009"/>
                  </a:lnTo>
                  <a:lnTo>
                    <a:pt x="435" y="1942"/>
                  </a:lnTo>
                  <a:lnTo>
                    <a:pt x="405" y="1872"/>
                  </a:lnTo>
                  <a:lnTo>
                    <a:pt x="377" y="1802"/>
                  </a:lnTo>
                  <a:lnTo>
                    <a:pt x="349" y="1731"/>
                  </a:lnTo>
                  <a:lnTo>
                    <a:pt x="324" y="1657"/>
                  </a:lnTo>
                  <a:lnTo>
                    <a:pt x="299" y="1582"/>
                  </a:lnTo>
                  <a:lnTo>
                    <a:pt x="276" y="1505"/>
                  </a:lnTo>
                  <a:lnTo>
                    <a:pt x="253" y="1427"/>
                  </a:lnTo>
                  <a:lnTo>
                    <a:pt x="232" y="1347"/>
                  </a:lnTo>
                  <a:lnTo>
                    <a:pt x="211" y="1267"/>
                  </a:lnTo>
                  <a:lnTo>
                    <a:pt x="193" y="1184"/>
                  </a:lnTo>
                  <a:lnTo>
                    <a:pt x="174" y="1100"/>
                  </a:lnTo>
                  <a:lnTo>
                    <a:pt x="158" y="1016"/>
                  </a:lnTo>
                  <a:lnTo>
                    <a:pt x="142" y="929"/>
                  </a:lnTo>
                  <a:lnTo>
                    <a:pt x="127" y="841"/>
                  </a:lnTo>
                  <a:lnTo>
                    <a:pt x="113" y="752"/>
                  </a:lnTo>
                  <a:lnTo>
                    <a:pt x="100" y="662"/>
                  </a:lnTo>
                  <a:lnTo>
                    <a:pt x="88" y="571"/>
                  </a:lnTo>
                  <a:lnTo>
                    <a:pt x="76" y="478"/>
                  </a:lnTo>
                  <a:lnTo>
                    <a:pt x="66" y="384"/>
                  </a:lnTo>
                  <a:lnTo>
                    <a:pt x="56" y="290"/>
                  </a:lnTo>
                  <a:lnTo>
                    <a:pt x="48" y="195"/>
                  </a:lnTo>
                  <a:lnTo>
                    <a:pt x="40" y="98"/>
                  </a:lnTo>
                  <a:lnTo>
                    <a:pt x="31" y="0"/>
                  </a:lnTo>
                  <a:lnTo>
                    <a:pt x="0" y="2"/>
                  </a:lnTo>
                  <a:lnTo>
                    <a:pt x="7" y="100"/>
                  </a:lnTo>
                  <a:lnTo>
                    <a:pt x="15" y="197"/>
                  </a:lnTo>
                  <a:lnTo>
                    <a:pt x="24" y="292"/>
                  </a:lnTo>
                  <a:lnTo>
                    <a:pt x="34" y="388"/>
                  </a:lnTo>
                  <a:lnTo>
                    <a:pt x="45" y="482"/>
                  </a:lnTo>
                  <a:lnTo>
                    <a:pt x="56" y="575"/>
                  </a:lnTo>
                  <a:lnTo>
                    <a:pt x="68" y="667"/>
                  </a:lnTo>
                  <a:lnTo>
                    <a:pt x="81" y="757"/>
                  </a:lnTo>
                  <a:lnTo>
                    <a:pt x="96" y="846"/>
                  </a:lnTo>
                  <a:lnTo>
                    <a:pt x="110" y="934"/>
                  </a:lnTo>
                  <a:lnTo>
                    <a:pt x="126" y="1021"/>
                  </a:lnTo>
                  <a:lnTo>
                    <a:pt x="144" y="1106"/>
                  </a:lnTo>
                  <a:lnTo>
                    <a:pt x="161" y="1191"/>
                  </a:lnTo>
                  <a:lnTo>
                    <a:pt x="181" y="1274"/>
                  </a:lnTo>
                  <a:lnTo>
                    <a:pt x="201" y="1355"/>
                  </a:lnTo>
                  <a:lnTo>
                    <a:pt x="223" y="1436"/>
                  </a:lnTo>
                  <a:lnTo>
                    <a:pt x="245" y="1514"/>
                  </a:lnTo>
                  <a:lnTo>
                    <a:pt x="269" y="1591"/>
                  </a:lnTo>
                  <a:lnTo>
                    <a:pt x="293" y="1667"/>
                  </a:lnTo>
                  <a:lnTo>
                    <a:pt x="320" y="1741"/>
                  </a:lnTo>
                  <a:lnTo>
                    <a:pt x="347" y="1814"/>
                  </a:lnTo>
                  <a:lnTo>
                    <a:pt x="376" y="1885"/>
                  </a:lnTo>
                  <a:lnTo>
                    <a:pt x="405" y="1954"/>
                  </a:lnTo>
                  <a:lnTo>
                    <a:pt x="437" y="2022"/>
                  </a:lnTo>
                  <a:lnTo>
                    <a:pt x="453" y="2056"/>
                  </a:lnTo>
                  <a:lnTo>
                    <a:pt x="470" y="2089"/>
                  </a:lnTo>
                  <a:lnTo>
                    <a:pt x="487" y="2121"/>
                  </a:lnTo>
                  <a:lnTo>
                    <a:pt x="505" y="2153"/>
                  </a:lnTo>
                  <a:lnTo>
                    <a:pt x="522" y="2185"/>
                  </a:lnTo>
                  <a:lnTo>
                    <a:pt x="540" y="2216"/>
                  </a:lnTo>
                  <a:lnTo>
                    <a:pt x="559" y="2247"/>
                  </a:lnTo>
                  <a:lnTo>
                    <a:pt x="578" y="2277"/>
                  </a:lnTo>
                  <a:lnTo>
                    <a:pt x="597" y="2307"/>
                  </a:lnTo>
                  <a:lnTo>
                    <a:pt x="617" y="2337"/>
                  </a:lnTo>
                  <a:lnTo>
                    <a:pt x="636" y="2365"/>
                  </a:lnTo>
                  <a:lnTo>
                    <a:pt x="657" y="2394"/>
                  </a:lnTo>
                  <a:lnTo>
                    <a:pt x="678" y="2422"/>
                  </a:lnTo>
                  <a:lnTo>
                    <a:pt x="700" y="2450"/>
                  </a:lnTo>
                  <a:lnTo>
                    <a:pt x="721" y="2476"/>
                  </a:lnTo>
                  <a:lnTo>
                    <a:pt x="743" y="2503"/>
                  </a:lnTo>
                  <a:lnTo>
                    <a:pt x="764" y="2506"/>
                  </a:lnTo>
                  <a:lnTo>
                    <a:pt x="743" y="2503"/>
                  </a:lnTo>
                  <a:lnTo>
                    <a:pt x="753" y="2514"/>
                  </a:lnTo>
                  <a:lnTo>
                    <a:pt x="764" y="2506"/>
                  </a:lnTo>
                  <a:lnTo>
                    <a:pt x="747" y="2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FF7DBCB2-DED4-4195-89CA-2FDEDB1B1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2040"/>
              <a:ext cx="22" cy="16"/>
            </a:xfrm>
            <a:custGeom>
              <a:avLst/>
              <a:gdLst>
                <a:gd name="T0" fmla="*/ 54 w 91"/>
                <a:gd name="T1" fmla="*/ 25 h 63"/>
                <a:gd name="T2" fmla="*/ 55 w 91"/>
                <a:gd name="T3" fmla="*/ 0 h 63"/>
                <a:gd name="T4" fmla="*/ 0 w 91"/>
                <a:gd name="T5" fmla="*/ 36 h 63"/>
                <a:gd name="T6" fmla="*/ 17 w 91"/>
                <a:gd name="T7" fmla="*/ 63 h 63"/>
                <a:gd name="T8" fmla="*/ 72 w 91"/>
                <a:gd name="T9" fmla="*/ 26 h 63"/>
                <a:gd name="T10" fmla="*/ 74 w 91"/>
                <a:gd name="T11" fmla="*/ 1 h 63"/>
                <a:gd name="T12" fmla="*/ 72 w 91"/>
                <a:gd name="T13" fmla="*/ 26 h 63"/>
                <a:gd name="T14" fmla="*/ 91 w 91"/>
                <a:gd name="T15" fmla="*/ 14 h 63"/>
                <a:gd name="T16" fmla="*/ 74 w 91"/>
                <a:gd name="T17" fmla="*/ 1 h 63"/>
                <a:gd name="T18" fmla="*/ 54 w 91"/>
                <a:gd name="T19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63">
                  <a:moveTo>
                    <a:pt x="54" y="25"/>
                  </a:moveTo>
                  <a:lnTo>
                    <a:pt x="55" y="0"/>
                  </a:lnTo>
                  <a:lnTo>
                    <a:pt x="0" y="36"/>
                  </a:lnTo>
                  <a:lnTo>
                    <a:pt x="17" y="63"/>
                  </a:lnTo>
                  <a:lnTo>
                    <a:pt x="72" y="26"/>
                  </a:lnTo>
                  <a:lnTo>
                    <a:pt x="74" y="1"/>
                  </a:lnTo>
                  <a:lnTo>
                    <a:pt x="72" y="26"/>
                  </a:lnTo>
                  <a:lnTo>
                    <a:pt x="91" y="14"/>
                  </a:lnTo>
                  <a:lnTo>
                    <a:pt x="74" y="1"/>
                  </a:lnTo>
                  <a:lnTo>
                    <a:pt x="5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C9D5CB42-898F-4306-AD12-A1189D8BA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8" y="1962"/>
              <a:ext cx="77" cy="84"/>
            </a:xfrm>
            <a:custGeom>
              <a:avLst/>
              <a:gdLst>
                <a:gd name="T0" fmla="*/ 0 w 309"/>
                <a:gd name="T1" fmla="*/ 19 h 335"/>
                <a:gd name="T2" fmla="*/ 31 w 309"/>
                <a:gd name="T3" fmla="*/ 62 h 335"/>
                <a:gd name="T4" fmla="*/ 65 w 309"/>
                <a:gd name="T5" fmla="*/ 104 h 335"/>
                <a:gd name="T6" fmla="*/ 99 w 309"/>
                <a:gd name="T7" fmla="*/ 145 h 335"/>
                <a:gd name="T8" fmla="*/ 135 w 309"/>
                <a:gd name="T9" fmla="*/ 186 h 335"/>
                <a:gd name="T10" fmla="*/ 170 w 309"/>
                <a:gd name="T11" fmla="*/ 225 h 335"/>
                <a:gd name="T12" fmla="*/ 208 w 309"/>
                <a:gd name="T13" fmla="*/ 263 h 335"/>
                <a:gd name="T14" fmla="*/ 228 w 309"/>
                <a:gd name="T15" fmla="*/ 282 h 335"/>
                <a:gd name="T16" fmla="*/ 248 w 309"/>
                <a:gd name="T17" fmla="*/ 299 h 335"/>
                <a:gd name="T18" fmla="*/ 269 w 309"/>
                <a:gd name="T19" fmla="*/ 318 h 335"/>
                <a:gd name="T20" fmla="*/ 289 w 309"/>
                <a:gd name="T21" fmla="*/ 335 h 335"/>
                <a:gd name="T22" fmla="*/ 309 w 309"/>
                <a:gd name="T23" fmla="*/ 311 h 335"/>
                <a:gd name="T24" fmla="*/ 289 w 309"/>
                <a:gd name="T25" fmla="*/ 293 h 335"/>
                <a:gd name="T26" fmla="*/ 270 w 309"/>
                <a:gd name="T27" fmla="*/ 276 h 335"/>
                <a:gd name="T28" fmla="*/ 250 w 309"/>
                <a:gd name="T29" fmla="*/ 259 h 335"/>
                <a:gd name="T30" fmla="*/ 231 w 309"/>
                <a:gd name="T31" fmla="*/ 240 h 335"/>
                <a:gd name="T32" fmla="*/ 194 w 309"/>
                <a:gd name="T33" fmla="*/ 202 h 335"/>
                <a:gd name="T34" fmla="*/ 158 w 309"/>
                <a:gd name="T35" fmla="*/ 165 h 335"/>
                <a:gd name="T36" fmla="*/ 123 w 309"/>
                <a:gd name="T37" fmla="*/ 125 h 335"/>
                <a:gd name="T38" fmla="*/ 90 w 309"/>
                <a:gd name="T39" fmla="*/ 84 h 335"/>
                <a:gd name="T40" fmla="*/ 57 w 309"/>
                <a:gd name="T41" fmla="*/ 42 h 335"/>
                <a:gd name="T42" fmla="*/ 25 w 309"/>
                <a:gd name="T43" fmla="*/ 0 h 335"/>
                <a:gd name="T44" fmla="*/ 0 w 309"/>
                <a:gd name="T45" fmla="*/ 19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9" h="335">
                  <a:moveTo>
                    <a:pt x="0" y="19"/>
                  </a:moveTo>
                  <a:lnTo>
                    <a:pt x="31" y="62"/>
                  </a:lnTo>
                  <a:lnTo>
                    <a:pt x="65" y="104"/>
                  </a:lnTo>
                  <a:lnTo>
                    <a:pt x="99" y="145"/>
                  </a:lnTo>
                  <a:lnTo>
                    <a:pt x="135" y="186"/>
                  </a:lnTo>
                  <a:lnTo>
                    <a:pt x="170" y="225"/>
                  </a:lnTo>
                  <a:lnTo>
                    <a:pt x="208" y="263"/>
                  </a:lnTo>
                  <a:lnTo>
                    <a:pt x="228" y="282"/>
                  </a:lnTo>
                  <a:lnTo>
                    <a:pt x="248" y="299"/>
                  </a:lnTo>
                  <a:lnTo>
                    <a:pt x="269" y="318"/>
                  </a:lnTo>
                  <a:lnTo>
                    <a:pt x="289" y="335"/>
                  </a:lnTo>
                  <a:lnTo>
                    <a:pt x="309" y="311"/>
                  </a:lnTo>
                  <a:lnTo>
                    <a:pt x="289" y="293"/>
                  </a:lnTo>
                  <a:lnTo>
                    <a:pt x="270" y="276"/>
                  </a:lnTo>
                  <a:lnTo>
                    <a:pt x="250" y="259"/>
                  </a:lnTo>
                  <a:lnTo>
                    <a:pt x="231" y="240"/>
                  </a:lnTo>
                  <a:lnTo>
                    <a:pt x="194" y="202"/>
                  </a:lnTo>
                  <a:lnTo>
                    <a:pt x="158" y="165"/>
                  </a:lnTo>
                  <a:lnTo>
                    <a:pt x="123" y="125"/>
                  </a:lnTo>
                  <a:lnTo>
                    <a:pt x="90" y="84"/>
                  </a:lnTo>
                  <a:lnTo>
                    <a:pt x="57" y="42"/>
                  </a:lnTo>
                  <a:lnTo>
                    <a:pt x="2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0DB3BE16-827B-443C-840D-B7249D451B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6" y="1719"/>
              <a:ext cx="207" cy="359"/>
            </a:xfrm>
            <a:custGeom>
              <a:avLst/>
              <a:gdLst>
                <a:gd name="T0" fmla="*/ 605 w 826"/>
                <a:gd name="T1" fmla="*/ 1431 h 1437"/>
                <a:gd name="T2" fmla="*/ 669 w 826"/>
                <a:gd name="T3" fmla="*/ 1409 h 1437"/>
                <a:gd name="T4" fmla="*/ 725 w 826"/>
                <a:gd name="T5" fmla="*/ 1373 h 1437"/>
                <a:gd name="T6" fmla="*/ 771 w 826"/>
                <a:gd name="T7" fmla="*/ 1325 h 1437"/>
                <a:gd name="T8" fmla="*/ 805 w 826"/>
                <a:gd name="T9" fmla="*/ 1267 h 1437"/>
                <a:gd name="T10" fmla="*/ 823 w 826"/>
                <a:gd name="T11" fmla="*/ 1202 h 1437"/>
                <a:gd name="T12" fmla="*/ 825 w 826"/>
                <a:gd name="T13" fmla="*/ 1132 h 1437"/>
                <a:gd name="T14" fmla="*/ 810 w 826"/>
                <a:gd name="T15" fmla="*/ 1065 h 1437"/>
                <a:gd name="T16" fmla="*/ 779 w 826"/>
                <a:gd name="T17" fmla="*/ 1005 h 1437"/>
                <a:gd name="T18" fmla="*/ 735 w 826"/>
                <a:gd name="T19" fmla="*/ 955 h 1437"/>
                <a:gd name="T20" fmla="*/ 681 w 826"/>
                <a:gd name="T21" fmla="*/ 916 h 1437"/>
                <a:gd name="T22" fmla="*/ 619 w 826"/>
                <a:gd name="T23" fmla="*/ 892 h 1437"/>
                <a:gd name="T24" fmla="*/ 549 w 826"/>
                <a:gd name="T25" fmla="*/ 883 h 1437"/>
                <a:gd name="T26" fmla="*/ 480 w 826"/>
                <a:gd name="T27" fmla="*/ 892 h 1437"/>
                <a:gd name="T28" fmla="*/ 417 w 826"/>
                <a:gd name="T29" fmla="*/ 916 h 1437"/>
                <a:gd name="T30" fmla="*/ 363 w 826"/>
                <a:gd name="T31" fmla="*/ 955 h 1437"/>
                <a:gd name="T32" fmla="*/ 319 w 826"/>
                <a:gd name="T33" fmla="*/ 1005 h 1437"/>
                <a:gd name="T34" fmla="*/ 289 w 826"/>
                <a:gd name="T35" fmla="*/ 1065 h 1437"/>
                <a:gd name="T36" fmla="*/ 273 w 826"/>
                <a:gd name="T37" fmla="*/ 1132 h 1437"/>
                <a:gd name="T38" fmla="*/ 275 w 826"/>
                <a:gd name="T39" fmla="*/ 1202 h 1437"/>
                <a:gd name="T40" fmla="*/ 294 w 826"/>
                <a:gd name="T41" fmla="*/ 1267 h 1437"/>
                <a:gd name="T42" fmla="*/ 327 w 826"/>
                <a:gd name="T43" fmla="*/ 1325 h 1437"/>
                <a:gd name="T44" fmla="*/ 372 w 826"/>
                <a:gd name="T45" fmla="*/ 1373 h 1437"/>
                <a:gd name="T46" fmla="*/ 429 w 826"/>
                <a:gd name="T47" fmla="*/ 1409 h 1437"/>
                <a:gd name="T48" fmla="*/ 493 w 826"/>
                <a:gd name="T49" fmla="*/ 1431 h 1437"/>
                <a:gd name="T50" fmla="*/ 278 w 826"/>
                <a:gd name="T51" fmla="*/ 554 h 1437"/>
                <a:gd name="T52" fmla="*/ 348 w 826"/>
                <a:gd name="T53" fmla="*/ 546 h 1437"/>
                <a:gd name="T54" fmla="*/ 410 w 826"/>
                <a:gd name="T55" fmla="*/ 521 h 1437"/>
                <a:gd name="T56" fmla="*/ 464 w 826"/>
                <a:gd name="T57" fmla="*/ 483 h 1437"/>
                <a:gd name="T58" fmla="*/ 508 w 826"/>
                <a:gd name="T59" fmla="*/ 432 h 1437"/>
                <a:gd name="T60" fmla="*/ 539 w 826"/>
                <a:gd name="T61" fmla="*/ 373 h 1437"/>
                <a:gd name="T62" fmla="*/ 554 w 826"/>
                <a:gd name="T63" fmla="*/ 306 h 1437"/>
                <a:gd name="T64" fmla="*/ 552 w 826"/>
                <a:gd name="T65" fmla="*/ 236 h 1437"/>
                <a:gd name="T66" fmla="*/ 534 w 826"/>
                <a:gd name="T67" fmla="*/ 170 h 1437"/>
                <a:gd name="T68" fmla="*/ 500 w 826"/>
                <a:gd name="T69" fmla="*/ 113 h 1437"/>
                <a:gd name="T70" fmla="*/ 454 w 826"/>
                <a:gd name="T71" fmla="*/ 65 h 1437"/>
                <a:gd name="T72" fmla="*/ 398 w 826"/>
                <a:gd name="T73" fmla="*/ 28 h 1437"/>
                <a:gd name="T74" fmla="*/ 334 w 826"/>
                <a:gd name="T75" fmla="*/ 7 h 1437"/>
                <a:gd name="T76" fmla="*/ 264 w 826"/>
                <a:gd name="T77" fmla="*/ 1 h 1437"/>
                <a:gd name="T78" fmla="*/ 196 w 826"/>
                <a:gd name="T79" fmla="*/ 14 h 1437"/>
                <a:gd name="T80" fmla="*/ 134 w 826"/>
                <a:gd name="T81" fmla="*/ 41 h 1437"/>
                <a:gd name="T82" fmla="*/ 82 w 826"/>
                <a:gd name="T83" fmla="*/ 82 h 1437"/>
                <a:gd name="T84" fmla="*/ 41 w 826"/>
                <a:gd name="T85" fmla="*/ 134 h 1437"/>
                <a:gd name="T86" fmla="*/ 14 w 826"/>
                <a:gd name="T87" fmla="*/ 195 h 1437"/>
                <a:gd name="T88" fmla="*/ 1 w 826"/>
                <a:gd name="T89" fmla="*/ 264 h 1437"/>
                <a:gd name="T90" fmla="*/ 7 w 826"/>
                <a:gd name="T91" fmla="*/ 333 h 1437"/>
                <a:gd name="T92" fmla="*/ 28 w 826"/>
                <a:gd name="T93" fmla="*/ 397 h 1437"/>
                <a:gd name="T94" fmla="*/ 64 w 826"/>
                <a:gd name="T95" fmla="*/ 453 h 1437"/>
                <a:gd name="T96" fmla="*/ 113 w 826"/>
                <a:gd name="T97" fmla="*/ 499 h 1437"/>
                <a:gd name="T98" fmla="*/ 170 w 826"/>
                <a:gd name="T99" fmla="*/ 533 h 1437"/>
                <a:gd name="T100" fmla="*/ 237 w 826"/>
                <a:gd name="T101" fmla="*/ 551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6" h="1437">
                  <a:moveTo>
                    <a:pt x="549" y="1437"/>
                  </a:moveTo>
                  <a:lnTo>
                    <a:pt x="564" y="1437"/>
                  </a:lnTo>
                  <a:lnTo>
                    <a:pt x="578" y="1436"/>
                  </a:lnTo>
                  <a:lnTo>
                    <a:pt x="591" y="1433"/>
                  </a:lnTo>
                  <a:lnTo>
                    <a:pt x="605" y="1431"/>
                  </a:lnTo>
                  <a:lnTo>
                    <a:pt x="619" y="1428"/>
                  </a:lnTo>
                  <a:lnTo>
                    <a:pt x="631" y="1424"/>
                  </a:lnTo>
                  <a:lnTo>
                    <a:pt x="644" y="1420"/>
                  </a:lnTo>
                  <a:lnTo>
                    <a:pt x="657" y="1415"/>
                  </a:lnTo>
                  <a:lnTo>
                    <a:pt x="669" y="1409"/>
                  </a:lnTo>
                  <a:lnTo>
                    <a:pt x="681" y="1403"/>
                  </a:lnTo>
                  <a:lnTo>
                    <a:pt x="692" y="1397"/>
                  </a:lnTo>
                  <a:lnTo>
                    <a:pt x="705" y="1390"/>
                  </a:lnTo>
                  <a:lnTo>
                    <a:pt x="715" y="1381"/>
                  </a:lnTo>
                  <a:lnTo>
                    <a:pt x="725" y="1373"/>
                  </a:lnTo>
                  <a:lnTo>
                    <a:pt x="735" y="1364"/>
                  </a:lnTo>
                  <a:lnTo>
                    <a:pt x="745" y="1355"/>
                  </a:lnTo>
                  <a:lnTo>
                    <a:pt x="755" y="1346"/>
                  </a:lnTo>
                  <a:lnTo>
                    <a:pt x="763" y="1336"/>
                  </a:lnTo>
                  <a:lnTo>
                    <a:pt x="771" y="1325"/>
                  </a:lnTo>
                  <a:lnTo>
                    <a:pt x="779" y="1314"/>
                  </a:lnTo>
                  <a:lnTo>
                    <a:pt x="786" y="1303"/>
                  </a:lnTo>
                  <a:lnTo>
                    <a:pt x="794" y="1292"/>
                  </a:lnTo>
                  <a:lnTo>
                    <a:pt x="800" y="1279"/>
                  </a:lnTo>
                  <a:lnTo>
                    <a:pt x="805" y="1267"/>
                  </a:lnTo>
                  <a:lnTo>
                    <a:pt x="810" y="1255"/>
                  </a:lnTo>
                  <a:lnTo>
                    <a:pt x="814" y="1242"/>
                  </a:lnTo>
                  <a:lnTo>
                    <a:pt x="818" y="1228"/>
                  </a:lnTo>
                  <a:lnTo>
                    <a:pt x="821" y="1215"/>
                  </a:lnTo>
                  <a:lnTo>
                    <a:pt x="823" y="1202"/>
                  </a:lnTo>
                  <a:lnTo>
                    <a:pt x="825" y="1188"/>
                  </a:lnTo>
                  <a:lnTo>
                    <a:pt x="826" y="1174"/>
                  </a:lnTo>
                  <a:lnTo>
                    <a:pt x="826" y="1160"/>
                  </a:lnTo>
                  <a:lnTo>
                    <a:pt x="826" y="1146"/>
                  </a:lnTo>
                  <a:lnTo>
                    <a:pt x="825" y="1132"/>
                  </a:lnTo>
                  <a:lnTo>
                    <a:pt x="823" y="1117"/>
                  </a:lnTo>
                  <a:lnTo>
                    <a:pt x="821" y="1104"/>
                  </a:lnTo>
                  <a:lnTo>
                    <a:pt x="818" y="1091"/>
                  </a:lnTo>
                  <a:lnTo>
                    <a:pt x="814" y="1078"/>
                  </a:lnTo>
                  <a:lnTo>
                    <a:pt x="810" y="1065"/>
                  </a:lnTo>
                  <a:lnTo>
                    <a:pt x="805" y="1052"/>
                  </a:lnTo>
                  <a:lnTo>
                    <a:pt x="800" y="1040"/>
                  </a:lnTo>
                  <a:lnTo>
                    <a:pt x="794" y="1028"/>
                  </a:lnTo>
                  <a:lnTo>
                    <a:pt x="786" y="1016"/>
                  </a:lnTo>
                  <a:lnTo>
                    <a:pt x="779" y="1005"/>
                  </a:lnTo>
                  <a:lnTo>
                    <a:pt x="771" y="994"/>
                  </a:lnTo>
                  <a:lnTo>
                    <a:pt x="763" y="984"/>
                  </a:lnTo>
                  <a:lnTo>
                    <a:pt x="755" y="973"/>
                  </a:lnTo>
                  <a:lnTo>
                    <a:pt x="745" y="964"/>
                  </a:lnTo>
                  <a:lnTo>
                    <a:pt x="735" y="955"/>
                  </a:lnTo>
                  <a:lnTo>
                    <a:pt x="725" y="946"/>
                  </a:lnTo>
                  <a:lnTo>
                    <a:pt x="715" y="938"/>
                  </a:lnTo>
                  <a:lnTo>
                    <a:pt x="705" y="931"/>
                  </a:lnTo>
                  <a:lnTo>
                    <a:pt x="692" y="923"/>
                  </a:lnTo>
                  <a:lnTo>
                    <a:pt x="681" y="916"/>
                  </a:lnTo>
                  <a:lnTo>
                    <a:pt x="669" y="910"/>
                  </a:lnTo>
                  <a:lnTo>
                    <a:pt x="657" y="905"/>
                  </a:lnTo>
                  <a:lnTo>
                    <a:pt x="644" y="900"/>
                  </a:lnTo>
                  <a:lnTo>
                    <a:pt x="631" y="895"/>
                  </a:lnTo>
                  <a:lnTo>
                    <a:pt x="619" y="892"/>
                  </a:lnTo>
                  <a:lnTo>
                    <a:pt x="605" y="889"/>
                  </a:lnTo>
                  <a:lnTo>
                    <a:pt x="591" y="886"/>
                  </a:lnTo>
                  <a:lnTo>
                    <a:pt x="578" y="885"/>
                  </a:lnTo>
                  <a:lnTo>
                    <a:pt x="564" y="884"/>
                  </a:lnTo>
                  <a:lnTo>
                    <a:pt x="549" y="883"/>
                  </a:lnTo>
                  <a:lnTo>
                    <a:pt x="535" y="884"/>
                  </a:lnTo>
                  <a:lnTo>
                    <a:pt x="521" y="885"/>
                  </a:lnTo>
                  <a:lnTo>
                    <a:pt x="507" y="886"/>
                  </a:lnTo>
                  <a:lnTo>
                    <a:pt x="493" y="889"/>
                  </a:lnTo>
                  <a:lnTo>
                    <a:pt x="480" y="892"/>
                  </a:lnTo>
                  <a:lnTo>
                    <a:pt x="466" y="895"/>
                  </a:lnTo>
                  <a:lnTo>
                    <a:pt x="454" y="900"/>
                  </a:lnTo>
                  <a:lnTo>
                    <a:pt x="441" y="905"/>
                  </a:lnTo>
                  <a:lnTo>
                    <a:pt x="429" y="910"/>
                  </a:lnTo>
                  <a:lnTo>
                    <a:pt x="417" y="916"/>
                  </a:lnTo>
                  <a:lnTo>
                    <a:pt x="405" y="923"/>
                  </a:lnTo>
                  <a:lnTo>
                    <a:pt x="394" y="931"/>
                  </a:lnTo>
                  <a:lnTo>
                    <a:pt x="384" y="938"/>
                  </a:lnTo>
                  <a:lnTo>
                    <a:pt x="372" y="946"/>
                  </a:lnTo>
                  <a:lnTo>
                    <a:pt x="363" y="955"/>
                  </a:lnTo>
                  <a:lnTo>
                    <a:pt x="353" y="964"/>
                  </a:lnTo>
                  <a:lnTo>
                    <a:pt x="344" y="973"/>
                  </a:lnTo>
                  <a:lnTo>
                    <a:pt x="336" y="984"/>
                  </a:lnTo>
                  <a:lnTo>
                    <a:pt x="327" y="994"/>
                  </a:lnTo>
                  <a:lnTo>
                    <a:pt x="319" y="1005"/>
                  </a:lnTo>
                  <a:lnTo>
                    <a:pt x="312" y="1016"/>
                  </a:lnTo>
                  <a:lnTo>
                    <a:pt x="305" y="1028"/>
                  </a:lnTo>
                  <a:lnTo>
                    <a:pt x="299" y="1040"/>
                  </a:lnTo>
                  <a:lnTo>
                    <a:pt x="294" y="1052"/>
                  </a:lnTo>
                  <a:lnTo>
                    <a:pt x="289" y="1065"/>
                  </a:lnTo>
                  <a:lnTo>
                    <a:pt x="285" y="1078"/>
                  </a:lnTo>
                  <a:lnTo>
                    <a:pt x="280" y="1091"/>
                  </a:lnTo>
                  <a:lnTo>
                    <a:pt x="277" y="1104"/>
                  </a:lnTo>
                  <a:lnTo>
                    <a:pt x="275" y="1117"/>
                  </a:lnTo>
                  <a:lnTo>
                    <a:pt x="273" y="1132"/>
                  </a:lnTo>
                  <a:lnTo>
                    <a:pt x="272" y="1146"/>
                  </a:lnTo>
                  <a:lnTo>
                    <a:pt x="272" y="1160"/>
                  </a:lnTo>
                  <a:lnTo>
                    <a:pt x="272" y="1174"/>
                  </a:lnTo>
                  <a:lnTo>
                    <a:pt x="273" y="1188"/>
                  </a:lnTo>
                  <a:lnTo>
                    <a:pt x="275" y="1202"/>
                  </a:lnTo>
                  <a:lnTo>
                    <a:pt x="277" y="1215"/>
                  </a:lnTo>
                  <a:lnTo>
                    <a:pt x="280" y="1228"/>
                  </a:lnTo>
                  <a:lnTo>
                    <a:pt x="285" y="1242"/>
                  </a:lnTo>
                  <a:lnTo>
                    <a:pt x="289" y="1255"/>
                  </a:lnTo>
                  <a:lnTo>
                    <a:pt x="294" y="1267"/>
                  </a:lnTo>
                  <a:lnTo>
                    <a:pt x="299" y="1279"/>
                  </a:lnTo>
                  <a:lnTo>
                    <a:pt x="305" y="1292"/>
                  </a:lnTo>
                  <a:lnTo>
                    <a:pt x="312" y="1303"/>
                  </a:lnTo>
                  <a:lnTo>
                    <a:pt x="319" y="1314"/>
                  </a:lnTo>
                  <a:lnTo>
                    <a:pt x="327" y="1325"/>
                  </a:lnTo>
                  <a:lnTo>
                    <a:pt x="336" y="1336"/>
                  </a:lnTo>
                  <a:lnTo>
                    <a:pt x="344" y="1346"/>
                  </a:lnTo>
                  <a:lnTo>
                    <a:pt x="353" y="1355"/>
                  </a:lnTo>
                  <a:lnTo>
                    <a:pt x="363" y="1364"/>
                  </a:lnTo>
                  <a:lnTo>
                    <a:pt x="372" y="1373"/>
                  </a:lnTo>
                  <a:lnTo>
                    <a:pt x="384" y="1381"/>
                  </a:lnTo>
                  <a:lnTo>
                    <a:pt x="394" y="1390"/>
                  </a:lnTo>
                  <a:lnTo>
                    <a:pt x="405" y="1397"/>
                  </a:lnTo>
                  <a:lnTo>
                    <a:pt x="417" y="1403"/>
                  </a:lnTo>
                  <a:lnTo>
                    <a:pt x="429" y="1409"/>
                  </a:lnTo>
                  <a:lnTo>
                    <a:pt x="441" y="1415"/>
                  </a:lnTo>
                  <a:lnTo>
                    <a:pt x="454" y="1420"/>
                  </a:lnTo>
                  <a:lnTo>
                    <a:pt x="466" y="1424"/>
                  </a:lnTo>
                  <a:lnTo>
                    <a:pt x="480" y="1428"/>
                  </a:lnTo>
                  <a:lnTo>
                    <a:pt x="493" y="1431"/>
                  </a:lnTo>
                  <a:lnTo>
                    <a:pt x="507" y="1433"/>
                  </a:lnTo>
                  <a:lnTo>
                    <a:pt x="521" y="1436"/>
                  </a:lnTo>
                  <a:lnTo>
                    <a:pt x="535" y="1437"/>
                  </a:lnTo>
                  <a:lnTo>
                    <a:pt x="549" y="1437"/>
                  </a:lnTo>
                  <a:close/>
                  <a:moveTo>
                    <a:pt x="278" y="554"/>
                  </a:moveTo>
                  <a:lnTo>
                    <a:pt x="293" y="554"/>
                  </a:lnTo>
                  <a:lnTo>
                    <a:pt x="307" y="553"/>
                  </a:lnTo>
                  <a:lnTo>
                    <a:pt x="320" y="551"/>
                  </a:lnTo>
                  <a:lnTo>
                    <a:pt x="334" y="549"/>
                  </a:lnTo>
                  <a:lnTo>
                    <a:pt x="348" y="546"/>
                  </a:lnTo>
                  <a:lnTo>
                    <a:pt x="360" y="542"/>
                  </a:lnTo>
                  <a:lnTo>
                    <a:pt x="373" y="538"/>
                  </a:lnTo>
                  <a:lnTo>
                    <a:pt x="386" y="533"/>
                  </a:lnTo>
                  <a:lnTo>
                    <a:pt x="398" y="527"/>
                  </a:lnTo>
                  <a:lnTo>
                    <a:pt x="410" y="521"/>
                  </a:lnTo>
                  <a:lnTo>
                    <a:pt x="422" y="514"/>
                  </a:lnTo>
                  <a:lnTo>
                    <a:pt x="433" y="507"/>
                  </a:lnTo>
                  <a:lnTo>
                    <a:pt x="444" y="499"/>
                  </a:lnTo>
                  <a:lnTo>
                    <a:pt x="454" y="491"/>
                  </a:lnTo>
                  <a:lnTo>
                    <a:pt x="464" y="483"/>
                  </a:lnTo>
                  <a:lnTo>
                    <a:pt x="475" y="474"/>
                  </a:lnTo>
                  <a:lnTo>
                    <a:pt x="484" y="463"/>
                  </a:lnTo>
                  <a:lnTo>
                    <a:pt x="492" y="453"/>
                  </a:lnTo>
                  <a:lnTo>
                    <a:pt x="500" y="443"/>
                  </a:lnTo>
                  <a:lnTo>
                    <a:pt x="508" y="432"/>
                  </a:lnTo>
                  <a:lnTo>
                    <a:pt x="516" y="421"/>
                  </a:lnTo>
                  <a:lnTo>
                    <a:pt x="522" y="409"/>
                  </a:lnTo>
                  <a:lnTo>
                    <a:pt x="528" y="397"/>
                  </a:lnTo>
                  <a:lnTo>
                    <a:pt x="534" y="385"/>
                  </a:lnTo>
                  <a:lnTo>
                    <a:pt x="539" y="373"/>
                  </a:lnTo>
                  <a:lnTo>
                    <a:pt x="543" y="359"/>
                  </a:lnTo>
                  <a:lnTo>
                    <a:pt x="547" y="347"/>
                  </a:lnTo>
                  <a:lnTo>
                    <a:pt x="550" y="333"/>
                  </a:lnTo>
                  <a:lnTo>
                    <a:pt x="552" y="320"/>
                  </a:lnTo>
                  <a:lnTo>
                    <a:pt x="554" y="306"/>
                  </a:lnTo>
                  <a:lnTo>
                    <a:pt x="555" y="292"/>
                  </a:lnTo>
                  <a:lnTo>
                    <a:pt x="555" y="278"/>
                  </a:lnTo>
                  <a:lnTo>
                    <a:pt x="555" y="264"/>
                  </a:lnTo>
                  <a:lnTo>
                    <a:pt x="554" y="249"/>
                  </a:lnTo>
                  <a:lnTo>
                    <a:pt x="552" y="236"/>
                  </a:lnTo>
                  <a:lnTo>
                    <a:pt x="550" y="222"/>
                  </a:lnTo>
                  <a:lnTo>
                    <a:pt x="547" y="208"/>
                  </a:lnTo>
                  <a:lnTo>
                    <a:pt x="543" y="195"/>
                  </a:lnTo>
                  <a:lnTo>
                    <a:pt x="539" y="183"/>
                  </a:lnTo>
                  <a:lnTo>
                    <a:pt x="534" y="170"/>
                  </a:lnTo>
                  <a:lnTo>
                    <a:pt x="528" y="157"/>
                  </a:lnTo>
                  <a:lnTo>
                    <a:pt x="522" y="146"/>
                  </a:lnTo>
                  <a:lnTo>
                    <a:pt x="516" y="134"/>
                  </a:lnTo>
                  <a:lnTo>
                    <a:pt x="508" y="123"/>
                  </a:lnTo>
                  <a:lnTo>
                    <a:pt x="500" y="113"/>
                  </a:lnTo>
                  <a:lnTo>
                    <a:pt x="492" y="101"/>
                  </a:lnTo>
                  <a:lnTo>
                    <a:pt x="484" y="92"/>
                  </a:lnTo>
                  <a:lnTo>
                    <a:pt x="475" y="82"/>
                  </a:lnTo>
                  <a:lnTo>
                    <a:pt x="464" y="73"/>
                  </a:lnTo>
                  <a:lnTo>
                    <a:pt x="454" y="65"/>
                  </a:lnTo>
                  <a:lnTo>
                    <a:pt x="444" y="55"/>
                  </a:lnTo>
                  <a:lnTo>
                    <a:pt x="433" y="48"/>
                  </a:lnTo>
                  <a:lnTo>
                    <a:pt x="422" y="41"/>
                  </a:lnTo>
                  <a:lnTo>
                    <a:pt x="410" y="34"/>
                  </a:lnTo>
                  <a:lnTo>
                    <a:pt x="398" y="28"/>
                  </a:lnTo>
                  <a:lnTo>
                    <a:pt x="386" y="23"/>
                  </a:lnTo>
                  <a:lnTo>
                    <a:pt x="373" y="18"/>
                  </a:lnTo>
                  <a:lnTo>
                    <a:pt x="360" y="14"/>
                  </a:lnTo>
                  <a:lnTo>
                    <a:pt x="348" y="10"/>
                  </a:lnTo>
                  <a:lnTo>
                    <a:pt x="334" y="7"/>
                  </a:lnTo>
                  <a:lnTo>
                    <a:pt x="320" y="4"/>
                  </a:lnTo>
                  <a:lnTo>
                    <a:pt x="307" y="2"/>
                  </a:lnTo>
                  <a:lnTo>
                    <a:pt x="293" y="1"/>
                  </a:lnTo>
                  <a:lnTo>
                    <a:pt x="278" y="0"/>
                  </a:lnTo>
                  <a:lnTo>
                    <a:pt x="264" y="1"/>
                  </a:lnTo>
                  <a:lnTo>
                    <a:pt x="250" y="2"/>
                  </a:lnTo>
                  <a:lnTo>
                    <a:pt x="237" y="4"/>
                  </a:lnTo>
                  <a:lnTo>
                    <a:pt x="222" y="7"/>
                  </a:lnTo>
                  <a:lnTo>
                    <a:pt x="209" y="10"/>
                  </a:lnTo>
                  <a:lnTo>
                    <a:pt x="196" y="14"/>
                  </a:lnTo>
                  <a:lnTo>
                    <a:pt x="183" y="18"/>
                  </a:lnTo>
                  <a:lnTo>
                    <a:pt x="170" y="23"/>
                  </a:lnTo>
                  <a:lnTo>
                    <a:pt x="158" y="28"/>
                  </a:lnTo>
                  <a:lnTo>
                    <a:pt x="147" y="34"/>
                  </a:lnTo>
                  <a:lnTo>
                    <a:pt x="134" y="41"/>
                  </a:lnTo>
                  <a:lnTo>
                    <a:pt x="123" y="48"/>
                  </a:lnTo>
                  <a:lnTo>
                    <a:pt x="113" y="55"/>
                  </a:lnTo>
                  <a:lnTo>
                    <a:pt x="102" y="65"/>
                  </a:lnTo>
                  <a:lnTo>
                    <a:pt x="91" y="73"/>
                  </a:lnTo>
                  <a:lnTo>
                    <a:pt x="82" y="82"/>
                  </a:lnTo>
                  <a:lnTo>
                    <a:pt x="73" y="92"/>
                  </a:lnTo>
                  <a:lnTo>
                    <a:pt x="64" y="101"/>
                  </a:lnTo>
                  <a:lnTo>
                    <a:pt x="56" y="113"/>
                  </a:lnTo>
                  <a:lnTo>
                    <a:pt x="48" y="123"/>
                  </a:lnTo>
                  <a:lnTo>
                    <a:pt x="41" y="134"/>
                  </a:lnTo>
                  <a:lnTo>
                    <a:pt x="34" y="146"/>
                  </a:lnTo>
                  <a:lnTo>
                    <a:pt x="28" y="157"/>
                  </a:lnTo>
                  <a:lnTo>
                    <a:pt x="23" y="170"/>
                  </a:lnTo>
                  <a:lnTo>
                    <a:pt x="18" y="183"/>
                  </a:lnTo>
                  <a:lnTo>
                    <a:pt x="14" y="195"/>
                  </a:lnTo>
                  <a:lnTo>
                    <a:pt x="10" y="208"/>
                  </a:lnTo>
                  <a:lnTo>
                    <a:pt x="7" y="222"/>
                  </a:lnTo>
                  <a:lnTo>
                    <a:pt x="5" y="236"/>
                  </a:lnTo>
                  <a:lnTo>
                    <a:pt x="2" y="249"/>
                  </a:lnTo>
                  <a:lnTo>
                    <a:pt x="1" y="264"/>
                  </a:lnTo>
                  <a:lnTo>
                    <a:pt x="0" y="278"/>
                  </a:lnTo>
                  <a:lnTo>
                    <a:pt x="1" y="292"/>
                  </a:lnTo>
                  <a:lnTo>
                    <a:pt x="2" y="306"/>
                  </a:lnTo>
                  <a:lnTo>
                    <a:pt x="5" y="320"/>
                  </a:lnTo>
                  <a:lnTo>
                    <a:pt x="7" y="333"/>
                  </a:lnTo>
                  <a:lnTo>
                    <a:pt x="10" y="347"/>
                  </a:lnTo>
                  <a:lnTo>
                    <a:pt x="14" y="359"/>
                  </a:lnTo>
                  <a:lnTo>
                    <a:pt x="18" y="373"/>
                  </a:lnTo>
                  <a:lnTo>
                    <a:pt x="23" y="385"/>
                  </a:lnTo>
                  <a:lnTo>
                    <a:pt x="28" y="397"/>
                  </a:lnTo>
                  <a:lnTo>
                    <a:pt x="34" y="409"/>
                  </a:lnTo>
                  <a:lnTo>
                    <a:pt x="41" y="421"/>
                  </a:lnTo>
                  <a:lnTo>
                    <a:pt x="48" y="432"/>
                  </a:lnTo>
                  <a:lnTo>
                    <a:pt x="56" y="443"/>
                  </a:lnTo>
                  <a:lnTo>
                    <a:pt x="64" y="453"/>
                  </a:lnTo>
                  <a:lnTo>
                    <a:pt x="73" y="463"/>
                  </a:lnTo>
                  <a:lnTo>
                    <a:pt x="82" y="474"/>
                  </a:lnTo>
                  <a:lnTo>
                    <a:pt x="91" y="483"/>
                  </a:lnTo>
                  <a:lnTo>
                    <a:pt x="102" y="491"/>
                  </a:lnTo>
                  <a:lnTo>
                    <a:pt x="113" y="499"/>
                  </a:lnTo>
                  <a:lnTo>
                    <a:pt x="123" y="507"/>
                  </a:lnTo>
                  <a:lnTo>
                    <a:pt x="134" y="514"/>
                  </a:lnTo>
                  <a:lnTo>
                    <a:pt x="147" y="521"/>
                  </a:lnTo>
                  <a:lnTo>
                    <a:pt x="158" y="527"/>
                  </a:lnTo>
                  <a:lnTo>
                    <a:pt x="170" y="533"/>
                  </a:lnTo>
                  <a:lnTo>
                    <a:pt x="183" y="538"/>
                  </a:lnTo>
                  <a:lnTo>
                    <a:pt x="196" y="542"/>
                  </a:lnTo>
                  <a:lnTo>
                    <a:pt x="209" y="546"/>
                  </a:lnTo>
                  <a:lnTo>
                    <a:pt x="222" y="549"/>
                  </a:lnTo>
                  <a:lnTo>
                    <a:pt x="237" y="551"/>
                  </a:lnTo>
                  <a:lnTo>
                    <a:pt x="250" y="553"/>
                  </a:lnTo>
                  <a:lnTo>
                    <a:pt x="264" y="554"/>
                  </a:lnTo>
                  <a:lnTo>
                    <a:pt x="278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1C2C57C3-00DC-400E-81A3-109856FDC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" y="2009"/>
              <a:ext cx="74" cy="73"/>
            </a:xfrm>
            <a:custGeom>
              <a:avLst/>
              <a:gdLst>
                <a:gd name="T0" fmla="*/ 262 w 294"/>
                <a:gd name="T1" fmla="*/ 0 h 293"/>
                <a:gd name="T2" fmla="*/ 260 w 294"/>
                <a:gd name="T3" fmla="*/ 27 h 293"/>
                <a:gd name="T4" fmla="*/ 256 w 294"/>
                <a:gd name="T5" fmla="*/ 52 h 293"/>
                <a:gd name="T6" fmla="*/ 250 w 294"/>
                <a:gd name="T7" fmla="*/ 78 h 293"/>
                <a:gd name="T8" fmla="*/ 241 w 294"/>
                <a:gd name="T9" fmla="*/ 101 h 293"/>
                <a:gd name="T10" fmla="*/ 230 w 294"/>
                <a:gd name="T11" fmla="*/ 124 h 293"/>
                <a:gd name="T12" fmla="*/ 217 w 294"/>
                <a:gd name="T13" fmla="*/ 145 h 293"/>
                <a:gd name="T14" fmla="*/ 202 w 294"/>
                <a:gd name="T15" fmla="*/ 165 h 293"/>
                <a:gd name="T16" fmla="*/ 185 w 294"/>
                <a:gd name="T17" fmla="*/ 184 h 293"/>
                <a:gd name="T18" fmla="*/ 166 w 294"/>
                <a:gd name="T19" fmla="*/ 201 h 293"/>
                <a:gd name="T20" fmla="*/ 146 w 294"/>
                <a:gd name="T21" fmla="*/ 216 h 293"/>
                <a:gd name="T22" fmla="*/ 125 w 294"/>
                <a:gd name="T23" fmla="*/ 229 h 293"/>
                <a:gd name="T24" fmla="*/ 101 w 294"/>
                <a:gd name="T25" fmla="*/ 240 h 293"/>
                <a:gd name="T26" fmla="*/ 78 w 294"/>
                <a:gd name="T27" fmla="*/ 249 h 293"/>
                <a:gd name="T28" fmla="*/ 52 w 294"/>
                <a:gd name="T29" fmla="*/ 255 h 293"/>
                <a:gd name="T30" fmla="*/ 27 w 294"/>
                <a:gd name="T31" fmla="*/ 259 h 293"/>
                <a:gd name="T32" fmla="*/ 0 w 294"/>
                <a:gd name="T33" fmla="*/ 260 h 293"/>
                <a:gd name="T34" fmla="*/ 16 w 294"/>
                <a:gd name="T35" fmla="*/ 292 h 293"/>
                <a:gd name="T36" fmla="*/ 45 w 294"/>
                <a:gd name="T37" fmla="*/ 290 h 293"/>
                <a:gd name="T38" fmla="*/ 74 w 294"/>
                <a:gd name="T39" fmla="*/ 284 h 293"/>
                <a:gd name="T40" fmla="*/ 100 w 294"/>
                <a:gd name="T41" fmla="*/ 275 h 293"/>
                <a:gd name="T42" fmla="*/ 127 w 294"/>
                <a:gd name="T43" fmla="*/ 263 h 293"/>
                <a:gd name="T44" fmla="*/ 153 w 294"/>
                <a:gd name="T45" fmla="*/ 250 h 293"/>
                <a:gd name="T46" fmla="*/ 176 w 294"/>
                <a:gd name="T47" fmla="*/ 235 h 293"/>
                <a:gd name="T48" fmla="*/ 198 w 294"/>
                <a:gd name="T49" fmla="*/ 216 h 293"/>
                <a:gd name="T50" fmla="*/ 217 w 294"/>
                <a:gd name="T51" fmla="*/ 197 h 293"/>
                <a:gd name="T52" fmla="*/ 235 w 294"/>
                <a:gd name="T53" fmla="*/ 175 h 293"/>
                <a:gd name="T54" fmla="*/ 251 w 294"/>
                <a:gd name="T55" fmla="*/ 151 h 293"/>
                <a:gd name="T56" fmla="*/ 265 w 294"/>
                <a:gd name="T57" fmla="*/ 127 h 293"/>
                <a:gd name="T58" fmla="*/ 276 w 294"/>
                <a:gd name="T59" fmla="*/ 100 h 293"/>
                <a:gd name="T60" fmla="*/ 284 w 294"/>
                <a:gd name="T61" fmla="*/ 73 h 293"/>
                <a:gd name="T62" fmla="*/ 291 w 294"/>
                <a:gd name="T63" fmla="*/ 44 h 293"/>
                <a:gd name="T64" fmla="*/ 294 w 294"/>
                <a:gd name="T65" fmla="*/ 14 h 293"/>
                <a:gd name="T66" fmla="*/ 294 w 294"/>
                <a:gd name="T6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293">
                  <a:moveTo>
                    <a:pt x="262" y="0"/>
                  </a:moveTo>
                  <a:lnTo>
                    <a:pt x="262" y="0"/>
                  </a:lnTo>
                  <a:lnTo>
                    <a:pt x="261" y="13"/>
                  </a:lnTo>
                  <a:lnTo>
                    <a:pt x="260" y="27"/>
                  </a:lnTo>
                  <a:lnTo>
                    <a:pt x="259" y="40"/>
                  </a:lnTo>
                  <a:lnTo>
                    <a:pt x="256" y="52"/>
                  </a:lnTo>
                  <a:lnTo>
                    <a:pt x="254" y="64"/>
                  </a:lnTo>
                  <a:lnTo>
                    <a:pt x="250" y="78"/>
                  </a:lnTo>
                  <a:lnTo>
                    <a:pt x="246" y="89"/>
                  </a:lnTo>
                  <a:lnTo>
                    <a:pt x="241" y="101"/>
                  </a:lnTo>
                  <a:lnTo>
                    <a:pt x="235" y="112"/>
                  </a:lnTo>
                  <a:lnTo>
                    <a:pt x="230" y="124"/>
                  </a:lnTo>
                  <a:lnTo>
                    <a:pt x="224" y="135"/>
                  </a:lnTo>
                  <a:lnTo>
                    <a:pt x="217" y="145"/>
                  </a:lnTo>
                  <a:lnTo>
                    <a:pt x="210" y="156"/>
                  </a:lnTo>
                  <a:lnTo>
                    <a:pt x="202" y="165"/>
                  </a:lnTo>
                  <a:lnTo>
                    <a:pt x="193" y="175"/>
                  </a:lnTo>
                  <a:lnTo>
                    <a:pt x="185" y="184"/>
                  </a:lnTo>
                  <a:lnTo>
                    <a:pt x="176" y="193"/>
                  </a:lnTo>
                  <a:lnTo>
                    <a:pt x="166" y="201"/>
                  </a:lnTo>
                  <a:lnTo>
                    <a:pt x="157" y="209"/>
                  </a:lnTo>
                  <a:lnTo>
                    <a:pt x="146" y="216"/>
                  </a:lnTo>
                  <a:lnTo>
                    <a:pt x="135" y="222"/>
                  </a:lnTo>
                  <a:lnTo>
                    <a:pt x="125" y="229"/>
                  </a:lnTo>
                  <a:lnTo>
                    <a:pt x="114" y="235"/>
                  </a:lnTo>
                  <a:lnTo>
                    <a:pt x="101" y="240"/>
                  </a:lnTo>
                  <a:lnTo>
                    <a:pt x="90" y="245"/>
                  </a:lnTo>
                  <a:lnTo>
                    <a:pt x="78" y="249"/>
                  </a:lnTo>
                  <a:lnTo>
                    <a:pt x="66" y="252"/>
                  </a:lnTo>
                  <a:lnTo>
                    <a:pt x="52" y="255"/>
                  </a:lnTo>
                  <a:lnTo>
                    <a:pt x="40" y="257"/>
                  </a:lnTo>
                  <a:lnTo>
                    <a:pt x="27" y="259"/>
                  </a:lnTo>
                  <a:lnTo>
                    <a:pt x="14" y="260"/>
                  </a:lnTo>
                  <a:lnTo>
                    <a:pt x="0" y="260"/>
                  </a:lnTo>
                  <a:lnTo>
                    <a:pt x="0" y="293"/>
                  </a:lnTo>
                  <a:lnTo>
                    <a:pt x="16" y="292"/>
                  </a:lnTo>
                  <a:lnTo>
                    <a:pt x="30" y="291"/>
                  </a:lnTo>
                  <a:lnTo>
                    <a:pt x="45" y="290"/>
                  </a:lnTo>
                  <a:lnTo>
                    <a:pt x="60" y="287"/>
                  </a:lnTo>
                  <a:lnTo>
                    <a:pt x="74" y="284"/>
                  </a:lnTo>
                  <a:lnTo>
                    <a:pt x="87" y="280"/>
                  </a:lnTo>
                  <a:lnTo>
                    <a:pt x="100" y="275"/>
                  </a:lnTo>
                  <a:lnTo>
                    <a:pt x="115" y="269"/>
                  </a:lnTo>
                  <a:lnTo>
                    <a:pt x="127" y="263"/>
                  </a:lnTo>
                  <a:lnTo>
                    <a:pt x="140" y="257"/>
                  </a:lnTo>
                  <a:lnTo>
                    <a:pt x="153" y="250"/>
                  </a:lnTo>
                  <a:lnTo>
                    <a:pt x="164" y="243"/>
                  </a:lnTo>
                  <a:lnTo>
                    <a:pt x="176" y="235"/>
                  </a:lnTo>
                  <a:lnTo>
                    <a:pt x="186" y="226"/>
                  </a:lnTo>
                  <a:lnTo>
                    <a:pt x="198" y="216"/>
                  </a:lnTo>
                  <a:lnTo>
                    <a:pt x="208" y="207"/>
                  </a:lnTo>
                  <a:lnTo>
                    <a:pt x="217" y="197"/>
                  </a:lnTo>
                  <a:lnTo>
                    <a:pt x="226" y="186"/>
                  </a:lnTo>
                  <a:lnTo>
                    <a:pt x="235" y="175"/>
                  </a:lnTo>
                  <a:lnTo>
                    <a:pt x="243" y="163"/>
                  </a:lnTo>
                  <a:lnTo>
                    <a:pt x="251" y="151"/>
                  </a:lnTo>
                  <a:lnTo>
                    <a:pt x="258" y="139"/>
                  </a:lnTo>
                  <a:lnTo>
                    <a:pt x="265" y="127"/>
                  </a:lnTo>
                  <a:lnTo>
                    <a:pt x="270" y="113"/>
                  </a:lnTo>
                  <a:lnTo>
                    <a:pt x="276" y="100"/>
                  </a:lnTo>
                  <a:lnTo>
                    <a:pt x="280" y="87"/>
                  </a:lnTo>
                  <a:lnTo>
                    <a:pt x="284" y="73"/>
                  </a:lnTo>
                  <a:lnTo>
                    <a:pt x="287" y="58"/>
                  </a:lnTo>
                  <a:lnTo>
                    <a:pt x="291" y="44"/>
                  </a:lnTo>
                  <a:lnTo>
                    <a:pt x="293" y="30"/>
                  </a:lnTo>
                  <a:lnTo>
                    <a:pt x="294" y="14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5859D63E-284F-40E2-87A7-E3362BA72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3" y="1935"/>
              <a:ext cx="74" cy="74"/>
            </a:xfrm>
            <a:custGeom>
              <a:avLst/>
              <a:gdLst>
                <a:gd name="T0" fmla="*/ 0 w 294"/>
                <a:gd name="T1" fmla="*/ 32 h 293"/>
                <a:gd name="T2" fmla="*/ 27 w 294"/>
                <a:gd name="T3" fmla="*/ 33 h 293"/>
                <a:gd name="T4" fmla="*/ 52 w 294"/>
                <a:gd name="T5" fmla="*/ 37 h 293"/>
                <a:gd name="T6" fmla="*/ 78 w 294"/>
                <a:gd name="T7" fmla="*/ 43 h 293"/>
                <a:gd name="T8" fmla="*/ 101 w 294"/>
                <a:gd name="T9" fmla="*/ 52 h 293"/>
                <a:gd name="T10" fmla="*/ 125 w 294"/>
                <a:gd name="T11" fmla="*/ 64 h 293"/>
                <a:gd name="T12" fmla="*/ 146 w 294"/>
                <a:gd name="T13" fmla="*/ 77 h 293"/>
                <a:gd name="T14" fmla="*/ 166 w 294"/>
                <a:gd name="T15" fmla="*/ 91 h 293"/>
                <a:gd name="T16" fmla="*/ 185 w 294"/>
                <a:gd name="T17" fmla="*/ 109 h 293"/>
                <a:gd name="T18" fmla="*/ 202 w 294"/>
                <a:gd name="T19" fmla="*/ 127 h 293"/>
                <a:gd name="T20" fmla="*/ 217 w 294"/>
                <a:gd name="T21" fmla="*/ 147 h 293"/>
                <a:gd name="T22" fmla="*/ 230 w 294"/>
                <a:gd name="T23" fmla="*/ 169 h 293"/>
                <a:gd name="T24" fmla="*/ 241 w 294"/>
                <a:gd name="T25" fmla="*/ 191 h 293"/>
                <a:gd name="T26" fmla="*/ 250 w 294"/>
                <a:gd name="T27" fmla="*/ 216 h 293"/>
                <a:gd name="T28" fmla="*/ 256 w 294"/>
                <a:gd name="T29" fmla="*/ 240 h 293"/>
                <a:gd name="T30" fmla="*/ 260 w 294"/>
                <a:gd name="T31" fmla="*/ 267 h 293"/>
                <a:gd name="T32" fmla="*/ 262 w 294"/>
                <a:gd name="T33" fmla="*/ 293 h 293"/>
                <a:gd name="T34" fmla="*/ 294 w 294"/>
                <a:gd name="T35" fmla="*/ 278 h 293"/>
                <a:gd name="T36" fmla="*/ 291 w 294"/>
                <a:gd name="T37" fmla="*/ 248 h 293"/>
                <a:gd name="T38" fmla="*/ 284 w 294"/>
                <a:gd name="T39" fmla="*/ 220 h 293"/>
                <a:gd name="T40" fmla="*/ 276 w 294"/>
                <a:gd name="T41" fmla="*/ 192 h 293"/>
                <a:gd name="T42" fmla="*/ 265 w 294"/>
                <a:gd name="T43" fmla="*/ 166 h 293"/>
                <a:gd name="T44" fmla="*/ 251 w 294"/>
                <a:gd name="T45" fmla="*/ 141 h 293"/>
                <a:gd name="T46" fmla="*/ 235 w 294"/>
                <a:gd name="T47" fmla="*/ 118 h 293"/>
                <a:gd name="T48" fmla="*/ 217 w 294"/>
                <a:gd name="T49" fmla="*/ 96 h 293"/>
                <a:gd name="T50" fmla="*/ 198 w 294"/>
                <a:gd name="T51" fmla="*/ 76 h 293"/>
                <a:gd name="T52" fmla="*/ 176 w 294"/>
                <a:gd name="T53" fmla="*/ 59 h 293"/>
                <a:gd name="T54" fmla="*/ 153 w 294"/>
                <a:gd name="T55" fmla="*/ 42 h 293"/>
                <a:gd name="T56" fmla="*/ 127 w 294"/>
                <a:gd name="T57" fmla="*/ 29 h 293"/>
                <a:gd name="T58" fmla="*/ 100 w 294"/>
                <a:gd name="T59" fmla="*/ 18 h 293"/>
                <a:gd name="T60" fmla="*/ 74 w 294"/>
                <a:gd name="T61" fmla="*/ 10 h 293"/>
                <a:gd name="T62" fmla="*/ 45 w 294"/>
                <a:gd name="T63" fmla="*/ 3 h 293"/>
                <a:gd name="T64" fmla="*/ 16 w 294"/>
                <a:gd name="T65" fmla="*/ 0 h 293"/>
                <a:gd name="T66" fmla="*/ 0 w 294"/>
                <a:gd name="T6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293">
                  <a:moveTo>
                    <a:pt x="0" y="32"/>
                  </a:moveTo>
                  <a:lnTo>
                    <a:pt x="0" y="32"/>
                  </a:lnTo>
                  <a:lnTo>
                    <a:pt x="14" y="32"/>
                  </a:lnTo>
                  <a:lnTo>
                    <a:pt x="27" y="33"/>
                  </a:lnTo>
                  <a:lnTo>
                    <a:pt x="40" y="35"/>
                  </a:lnTo>
                  <a:lnTo>
                    <a:pt x="52" y="37"/>
                  </a:lnTo>
                  <a:lnTo>
                    <a:pt x="66" y="40"/>
                  </a:lnTo>
                  <a:lnTo>
                    <a:pt x="78" y="43"/>
                  </a:lnTo>
                  <a:lnTo>
                    <a:pt x="90" y="48"/>
                  </a:lnTo>
                  <a:lnTo>
                    <a:pt x="101" y="52"/>
                  </a:lnTo>
                  <a:lnTo>
                    <a:pt x="114" y="58"/>
                  </a:lnTo>
                  <a:lnTo>
                    <a:pt x="125" y="64"/>
                  </a:lnTo>
                  <a:lnTo>
                    <a:pt x="135" y="70"/>
                  </a:lnTo>
                  <a:lnTo>
                    <a:pt x="146" y="77"/>
                  </a:lnTo>
                  <a:lnTo>
                    <a:pt x="157" y="84"/>
                  </a:lnTo>
                  <a:lnTo>
                    <a:pt x="166" y="91"/>
                  </a:lnTo>
                  <a:lnTo>
                    <a:pt x="176" y="100"/>
                  </a:lnTo>
                  <a:lnTo>
                    <a:pt x="185" y="109"/>
                  </a:lnTo>
                  <a:lnTo>
                    <a:pt x="193" y="118"/>
                  </a:lnTo>
                  <a:lnTo>
                    <a:pt x="202" y="127"/>
                  </a:lnTo>
                  <a:lnTo>
                    <a:pt x="210" y="137"/>
                  </a:lnTo>
                  <a:lnTo>
                    <a:pt x="217" y="147"/>
                  </a:lnTo>
                  <a:lnTo>
                    <a:pt x="224" y="157"/>
                  </a:lnTo>
                  <a:lnTo>
                    <a:pt x="230" y="169"/>
                  </a:lnTo>
                  <a:lnTo>
                    <a:pt x="235" y="180"/>
                  </a:lnTo>
                  <a:lnTo>
                    <a:pt x="241" y="191"/>
                  </a:lnTo>
                  <a:lnTo>
                    <a:pt x="246" y="203"/>
                  </a:lnTo>
                  <a:lnTo>
                    <a:pt x="250" y="216"/>
                  </a:lnTo>
                  <a:lnTo>
                    <a:pt x="254" y="228"/>
                  </a:lnTo>
                  <a:lnTo>
                    <a:pt x="256" y="240"/>
                  </a:lnTo>
                  <a:lnTo>
                    <a:pt x="259" y="253"/>
                  </a:lnTo>
                  <a:lnTo>
                    <a:pt x="260" y="267"/>
                  </a:lnTo>
                  <a:lnTo>
                    <a:pt x="261" y="280"/>
                  </a:lnTo>
                  <a:lnTo>
                    <a:pt x="262" y="293"/>
                  </a:lnTo>
                  <a:lnTo>
                    <a:pt x="294" y="293"/>
                  </a:lnTo>
                  <a:lnTo>
                    <a:pt x="294" y="278"/>
                  </a:lnTo>
                  <a:lnTo>
                    <a:pt x="293" y="263"/>
                  </a:lnTo>
                  <a:lnTo>
                    <a:pt x="291" y="248"/>
                  </a:lnTo>
                  <a:lnTo>
                    <a:pt x="287" y="234"/>
                  </a:lnTo>
                  <a:lnTo>
                    <a:pt x="284" y="220"/>
                  </a:lnTo>
                  <a:lnTo>
                    <a:pt x="280" y="205"/>
                  </a:lnTo>
                  <a:lnTo>
                    <a:pt x="276" y="192"/>
                  </a:lnTo>
                  <a:lnTo>
                    <a:pt x="270" y="179"/>
                  </a:lnTo>
                  <a:lnTo>
                    <a:pt x="265" y="166"/>
                  </a:lnTo>
                  <a:lnTo>
                    <a:pt x="258" y="153"/>
                  </a:lnTo>
                  <a:lnTo>
                    <a:pt x="251" y="141"/>
                  </a:lnTo>
                  <a:lnTo>
                    <a:pt x="243" y="129"/>
                  </a:lnTo>
                  <a:lnTo>
                    <a:pt x="235" y="118"/>
                  </a:lnTo>
                  <a:lnTo>
                    <a:pt x="226" y="106"/>
                  </a:lnTo>
                  <a:lnTo>
                    <a:pt x="217" y="96"/>
                  </a:lnTo>
                  <a:lnTo>
                    <a:pt x="208" y="86"/>
                  </a:lnTo>
                  <a:lnTo>
                    <a:pt x="198" y="76"/>
                  </a:lnTo>
                  <a:lnTo>
                    <a:pt x="186" y="67"/>
                  </a:lnTo>
                  <a:lnTo>
                    <a:pt x="176" y="59"/>
                  </a:lnTo>
                  <a:lnTo>
                    <a:pt x="164" y="50"/>
                  </a:lnTo>
                  <a:lnTo>
                    <a:pt x="153" y="42"/>
                  </a:lnTo>
                  <a:lnTo>
                    <a:pt x="140" y="35"/>
                  </a:lnTo>
                  <a:lnTo>
                    <a:pt x="127" y="29"/>
                  </a:lnTo>
                  <a:lnTo>
                    <a:pt x="115" y="23"/>
                  </a:lnTo>
                  <a:lnTo>
                    <a:pt x="100" y="18"/>
                  </a:lnTo>
                  <a:lnTo>
                    <a:pt x="87" y="13"/>
                  </a:lnTo>
                  <a:lnTo>
                    <a:pt x="74" y="10"/>
                  </a:lnTo>
                  <a:lnTo>
                    <a:pt x="60" y="5"/>
                  </a:lnTo>
                  <a:lnTo>
                    <a:pt x="45" y="3"/>
                  </a:lnTo>
                  <a:lnTo>
                    <a:pt x="30" y="1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0FBBC079-192F-4DFF-9B36-AE516C32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1935"/>
              <a:ext cx="73" cy="74"/>
            </a:xfrm>
            <a:custGeom>
              <a:avLst/>
              <a:gdLst>
                <a:gd name="T0" fmla="*/ 32 w 293"/>
                <a:gd name="T1" fmla="*/ 293 h 293"/>
                <a:gd name="T2" fmla="*/ 34 w 293"/>
                <a:gd name="T3" fmla="*/ 267 h 293"/>
                <a:gd name="T4" fmla="*/ 37 w 293"/>
                <a:gd name="T5" fmla="*/ 240 h 293"/>
                <a:gd name="T6" fmla="*/ 44 w 293"/>
                <a:gd name="T7" fmla="*/ 216 h 293"/>
                <a:gd name="T8" fmla="*/ 52 w 293"/>
                <a:gd name="T9" fmla="*/ 191 h 293"/>
                <a:gd name="T10" fmla="*/ 63 w 293"/>
                <a:gd name="T11" fmla="*/ 169 h 293"/>
                <a:gd name="T12" fmla="*/ 77 w 293"/>
                <a:gd name="T13" fmla="*/ 147 h 293"/>
                <a:gd name="T14" fmla="*/ 92 w 293"/>
                <a:gd name="T15" fmla="*/ 127 h 293"/>
                <a:gd name="T16" fmla="*/ 108 w 293"/>
                <a:gd name="T17" fmla="*/ 109 h 293"/>
                <a:gd name="T18" fmla="*/ 127 w 293"/>
                <a:gd name="T19" fmla="*/ 91 h 293"/>
                <a:gd name="T20" fmla="*/ 147 w 293"/>
                <a:gd name="T21" fmla="*/ 77 h 293"/>
                <a:gd name="T22" fmla="*/ 169 w 293"/>
                <a:gd name="T23" fmla="*/ 64 h 293"/>
                <a:gd name="T24" fmla="*/ 192 w 293"/>
                <a:gd name="T25" fmla="*/ 52 h 293"/>
                <a:gd name="T26" fmla="*/ 216 w 293"/>
                <a:gd name="T27" fmla="*/ 43 h 293"/>
                <a:gd name="T28" fmla="*/ 240 w 293"/>
                <a:gd name="T29" fmla="*/ 37 h 293"/>
                <a:gd name="T30" fmla="*/ 267 w 293"/>
                <a:gd name="T31" fmla="*/ 33 h 293"/>
                <a:gd name="T32" fmla="*/ 293 w 293"/>
                <a:gd name="T33" fmla="*/ 32 h 293"/>
                <a:gd name="T34" fmla="*/ 278 w 293"/>
                <a:gd name="T35" fmla="*/ 0 h 293"/>
                <a:gd name="T36" fmla="*/ 248 w 293"/>
                <a:gd name="T37" fmla="*/ 3 h 293"/>
                <a:gd name="T38" fmla="*/ 220 w 293"/>
                <a:gd name="T39" fmla="*/ 10 h 293"/>
                <a:gd name="T40" fmla="*/ 192 w 293"/>
                <a:gd name="T41" fmla="*/ 18 h 293"/>
                <a:gd name="T42" fmla="*/ 167 w 293"/>
                <a:gd name="T43" fmla="*/ 29 h 293"/>
                <a:gd name="T44" fmla="*/ 141 w 293"/>
                <a:gd name="T45" fmla="*/ 42 h 293"/>
                <a:gd name="T46" fmla="*/ 117 w 293"/>
                <a:gd name="T47" fmla="*/ 59 h 293"/>
                <a:gd name="T48" fmla="*/ 96 w 293"/>
                <a:gd name="T49" fmla="*/ 76 h 293"/>
                <a:gd name="T50" fmla="*/ 77 w 293"/>
                <a:gd name="T51" fmla="*/ 96 h 293"/>
                <a:gd name="T52" fmla="*/ 58 w 293"/>
                <a:gd name="T53" fmla="*/ 118 h 293"/>
                <a:gd name="T54" fmla="*/ 42 w 293"/>
                <a:gd name="T55" fmla="*/ 141 h 293"/>
                <a:gd name="T56" fmla="*/ 29 w 293"/>
                <a:gd name="T57" fmla="*/ 166 h 293"/>
                <a:gd name="T58" fmla="*/ 17 w 293"/>
                <a:gd name="T59" fmla="*/ 192 h 293"/>
                <a:gd name="T60" fmla="*/ 9 w 293"/>
                <a:gd name="T61" fmla="*/ 220 h 293"/>
                <a:gd name="T62" fmla="*/ 3 w 293"/>
                <a:gd name="T63" fmla="*/ 248 h 293"/>
                <a:gd name="T64" fmla="*/ 0 w 293"/>
                <a:gd name="T65" fmla="*/ 278 h 293"/>
                <a:gd name="T66" fmla="*/ 0 w 293"/>
                <a:gd name="T6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3" h="293">
                  <a:moveTo>
                    <a:pt x="32" y="293"/>
                  </a:moveTo>
                  <a:lnTo>
                    <a:pt x="32" y="293"/>
                  </a:lnTo>
                  <a:lnTo>
                    <a:pt x="33" y="279"/>
                  </a:lnTo>
                  <a:lnTo>
                    <a:pt x="34" y="267"/>
                  </a:lnTo>
                  <a:lnTo>
                    <a:pt x="35" y="253"/>
                  </a:lnTo>
                  <a:lnTo>
                    <a:pt x="37" y="240"/>
                  </a:lnTo>
                  <a:lnTo>
                    <a:pt x="40" y="228"/>
                  </a:lnTo>
                  <a:lnTo>
                    <a:pt x="44" y="216"/>
                  </a:lnTo>
                  <a:lnTo>
                    <a:pt x="48" y="203"/>
                  </a:lnTo>
                  <a:lnTo>
                    <a:pt x="52" y="191"/>
                  </a:lnTo>
                  <a:lnTo>
                    <a:pt x="57" y="180"/>
                  </a:lnTo>
                  <a:lnTo>
                    <a:pt x="63" y="169"/>
                  </a:lnTo>
                  <a:lnTo>
                    <a:pt x="69" y="157"/>
                  </a:lnTo>
                  <a:lnTo>
                    <a:pt x="77" y="147"/>
                  </a:lnTo>
                  <a:lnTo>
                    <a:pt x="84" y="137"/>
                  </a:lnTo>
                  <a:lnTo>
                    <a:pt x="92" y="127"/>
                  </a:lnTo>
                  <a:lnTo>
                    <a:pt x="100" y="118"/>
                  </a:lnTo>
                  <a:lnTo>
                    <a:pt x="108" y="109"/>
                  </a:lnTo>
                  <a:lnTo>
                    <a:pt x="117" y="100"/>
                  </a:lnTo>
                  <a:lnTo>
                    <a:pt x="127" y="91"/>
                  </a:lnTo>
                  <a:lnTo>
                    <a:pt x="137" y="84"/>
                  </a:lnTo>
                  <a:lnTo>
                    <a:pt x="147" y="77"/>
                  </a:lnTo>
                  <a:lnTo>
                    <a:pt x="158" y="70"/>
                  </a:lnTo>
                  <a:lnTo>
                    <a:pt x="169" y="64"/>
                  </a:lnTo>
                  <a:lnTo>
                    <a:pt x="180" y="58"/>
                  </a:lnTo>
                  <a:lnTo>
                    <a:pt x="192" y="52"/>
                  </a:lnTo>
                  <a:lnTo>
                    <a:pt x="203" y="48"/>
                  </a:lnTo>
                  <a:lnTo>
                    <a:pt x="216" y="43"/>
                  </a:lnTo>
                  <a:lnTo>
                    <a:pt x="228" y="40"/>
                  </a:lnTo>
                  <a:lnTo>
                    <a:pt x="240" y="37"/>
                  </a:lnTo>
                  <a:lnTo>
                    <a:pt x="253" y="35"/>
                  </a:lnTo>
                  <a:lnTo>
                    <a:pt x="267" y="33"/>
                  </a:lnTo>
                  <a:lnTo>
                    <a:pt x="280" y="32"/>
                  </a:lnTo>
                  <a:lnTo>
                    <a:pt x="293" y="32"/>
                  </a:lnTo>
                  <a:lnTo>
                    <a:pt x="293" y="0"/>
                  </a:lnTo>
                  <a:lnTo>
                    <a:pt x="278" y="0"/>
                  </a:lnTo>
                  <a:lnTo>
                    <a:pt x="264" y="1"/>
                  </a:lnTo>
                  <a:lnTo>
                    <a:pt x="248" y="3"/>
                  </a:lnTo>
                  <a:lnTo>
                    <a:pt x="234" y="5"/>
                  </a:lnTo>
                  <a:lnTo>
                    <a:pt x="220" y="10"/>
                  </a:lnTo>
                  <a:lnTo>
                    <a:pt x="206" y="13"/>
                  </a:lnTo>
                  <a:lnTo>
                    <a:pt x="192" y="18"/>
                  </a:lnTo>
                  <a:lnTo>
                    <a:pt x="179" y="23"/>
                  </a:lnTo>
                  <a:lnTo>
                    <a:pt x="167" y="29"/>
                  </a:lnTo>
                  <a:lnTo>
                    <a:pt x="153" y="35"/>
                  </a:lnTo>
                  <a:lnTo>
                    <a:pt x="141" y="42"/>
                  </a:lnTo>
                  <a:lnTo>
                    <a:pt x="130" y="50"/>
                  </a:lnTo>
                  <a:lnTo>
                    <a:pt x="117" y="59"/>
                  </a:lnTo>
                  <a:lnTo>
                    <a:pt x="106" y="67"/>
                  </a:lnTo>
                  <a:lnTo>
                    <a:pt x="96" y="76"/>
                  </a:lnTo>
                  <a:lnTo>
                    <a:pt x="86" y="86"/>
                  </a:lnTo>
                  <a:lnTo>
                    <a:pt x="77" y="96"/>
                  </a:lnTo>
                  <a:lnTo>
                    <a:pt x="67" y="106"/>
                  </a:lnTo>
                  <a:lnTo>
                    <a:pt x="58" y="118"/>
                  </a:lnTo>
                  <a:lnTo>
                    <a:pt x="50" y="129"/>
                  </a:lnTo>
                  <a:lnTo>
                    <a:pt x="42" y="141"/>
                  </a:lnTo>
                  <a:lnTo>
                    <a:pt x="36" y="153"/>
                  </a:lnTo>
                  <a:lnTo>
                    <a:pt x="29" y="166"/>
                  </a:lnTo>
                  <a:lnTo>
                    <a:pt x="22" y="179"/>
                  </a:lnTo>
                  <a:lnTo>
                    <a:pt x="17" y="192"/>
                  </a:lnTo>
                  <a:lnTo>
                    <a:pt x="13" y="205"/>
                  </a:lnTo>
                  <a:lnTo>
                    <a:pt x="9" y="220"/>
                  </a:lnTo>
                  <a:lnTo>
                    <a:pt x="6" y="234"/>
                  </a:lnTo>
                  <a:lnTo>
                    <a:pt x="3" y="248"/>
                  </a:lnTo>
                  <a:lnTo>
                    <a:pt x="1" y="263"/>
                  </a:lnTo>
                  <a:lnTo>
                    <a:pt x="0" y="27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32" y="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97B262CE-E709-4910-94DF-B6F6AFC8A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" y="2009"/>
              <a:ext cx="73" cy="73"/>
            </a:xfrm>
            <a:custGeom>
              <a:avLst/>
              <a:gdLst>
                <a:gd name="T0" fmla="*/ 293 w 293"/>
                <a:gd name="T1" fmla="*/ 260 h 293"/>
                <a:gd name="T2" fmla="*/ 267 w 293"/>
                <a:gd name="T3" fmla="*/ 259 h 293"/>
                <a:gd name="T4" fmla="*/ 240 w 293"/>
                <a:gd name="T5" fmla="*/ 255 h 293"/>
                <a:gd name="T6" fmla="*/ 216 w 293"/>
                <a:gd name="T7" fmla="*/ 249 h 293"/>
                <a:gd name="T8" fmla="*/ 192 w 293"/>
                <a:gd name="T9" fmla="*/ 240 h 293"/>
                <a:gd name="T10" fmla="*/ 169 w 293"/>
                <a:gd name="T11" fmla="*/ 229 h 293"/>
                <a:gd name="T12" fmla="*/ 147 w 293"/>
                <a:gd name="T13" fmla="*/ 216 h 293"/>
                <a:gd name="T14" fmla="*/ 127 w 293"/>
                <a:gd name="T15" fmla="*/ 201 h 293"/>
                <a:gd name="T16" fmla="*/ 108 w 293"/>
                <a:gd name="T17" fmla="*/ 184 h 293"/>
                <a:gd name="T18" fmla="*/ 92 w 293"/>
                <a:gd name="T19" fmla="*/ 165 h 293"/>
                <a:gd name="T20" fmla="*/ 77 w 293"/>
                <a:gd name="T21" fmla="*/ 145 h 293"/>
                <a:gd name="T22" fmla="*/ 63 w 293"/>
                <a:gd name="T23" fmla="*/ 124 h 293"/>
                <a:gd name="T24" fmla="*/ 52 w 293"/>
                <a:gd name="T25" fmla="*/ 101 h 293"/>
                <a:gd name="T26" fmla="*/ 44 w 293"/>
                <a:gd name="T27" fmla="*/ 78 h 293"/>
                <a:gd name="T28" fmla="*/ 37 w 293"/>
                <a:gd name="T29" fmla="*/ 52 h 293"/>
                <a:gd name="T30" fmla="*/ 34 w 293"/>
                <a:gd name="T31" fmla="*/ 27 h 293"/>
                <a:gd name="T32" fmla="*/ 32 w 293"/>
                <a:gd name="T33" fmla="*/ 0 h 293"/>
                <a:gd name="T34" fmla="*/ 0 w 293"/>
                <a:gd name="T35" fmla="*/ 14 h 293"/>
                <a:gd name="T36" fmla="*/ 3 w 293"/>
                <a:gd name="T37" fmla="*/ 44 h 293"/>
                <a:gd name="T38" fmla="*/ 9 w 293"/>
                <a:gd name="T39" fmla="*/ 73 h 293"/>
                <a:gd name="T40" fmla="*/ 17 w 293"/>
                <a:gd name="T41" fmla="*/ 100 h 293"/>
                <a:gd name="T42" fmla="*/ 29 w 293"/>
                <a:gd name="T43" fmla="*/ 127 h 293"/>
                <a:gd name="T44" fmla="*/ 42 w 293"/>
                <a:gd name="T45" fmla="*/ 151 h 293"/>
                <a:gd name="T46" fmla="*/ 58 w 293"/>
                <a:gd name="T47" fmla="*/ 175 h 293"/>
                <a:gd name="T48" fmla="*/ 77 w 293"/>
                <a:gd name="T49" fmla="*/ 197 h 293"/>
                <a:gd name="T50" fmla="*/ 96 w 293"/>
                <a:gd name="T51" fmla="*/ 216 h 293"/>
                <a:gd name="T52" fmla="*/ 117 w 293"/>
                <a:gd name="T53" fmla="*/ 235 h 293"/>
                <a:gd name="T54" fmla="*/ 141 w 293"/>
                <a:gd name="T55" fmla="*/ 250 h 293"/>
                <a:gd name="T56" fmla="*/ 167 w 293"/>
                <a:gd name="T57" fmla="*/ 263 h 293"/>
                <a:gd name="T58" fmla="*/ 192 w 293"/>
                <a:gd name="T59" fmla="*/ 275 h 293"/>
                <a:gd name="T60" fmla="*/ 220 w 293"/>
                <a:gd name="T61" fmla="*/ 284 h 293"/>
                <a:gd name="T62" fmla="*/ 248 w 293"/>
                <a:gd name="T63" fmla="*/ 290 h 293"/>
                <a:gd name="T64" fmla="*/ 278 w 293"/>
                <a:gd name="T65" fmla="*/ 292 h 293"/>
                <a:gd name="T66" fmla="*/ 293 w 293"/>
                <a:gd name="T6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3" h="293">
                  <a:moveTo>
                    <a:pt x="293" y="260"/>
                  </a:moveTo>
                  <a:lnTo>
                    <a:pt x="293" y="260"/>
                  </a:lnTo>
                  <a:lnTo>
                    <a:pt x="280" y="260"/>
                  </a:lnTo>
                  <a:lnTo>
                    <a:pt x="267" y="259"/>
                  </a:lnTo>
                  <a:lnTo>
                    <a:pt x="253" y="257"/>
                  </a:lnTo>
                  <a:lnTo>
                    <a:pt x="240" y="255"/>
                  </a:lnTo>
                  <a:lnTo>
                    <a:pt x="228" y="252"/>
                  </a:lnTo>
                  <a:lnTo>
                    <a:pt x="216" y="249"/>
                  </a:lnTo>
                  <a:lnTo>
                    <a:pt x="203" y="245"/>
                  </a:lnTo>
                  <a:lnTo>
                    <a:pt x="192" y="240"/>
                  </a:lnTo>
                  <a:lnTo>
                    <a:pt x="180" y="235"/>
                  </a:lnTo>
                  <a:lnTo>
                    <a:pt x="169" y="229"/>
                  </a:lnTo>
                  <a:lnTo>
                    <a:pt x="158" y="222"/>
                  </a:lnTo>
                  <a:lnTo>
                    <a:pt x="147" y="216"/>
                  </a:lnTo>
                  <a:lnTo>
                    <a:pt x="137" y="209"/>
                  </a:lnTo>
                  <a:lnTo>
                    <a:pt x="127" y="201"/>
                  </a:lnTo>
                  <a:lnTo>
                    <a:pt x="117" y="193"/>
                  </a:lnTo>
                  <a:lnTo>
                    <a:pt x="108" y="184"/>
                  </a:lnTo>
                  <a:lnTo>
                    <a:pt x="100" y="175"/>
                  </a:lnTo>
                  <a:lnTo>
                    <a:pt x="92" y="165"/>
                  </a:lnTo>
                  <a:lnTo>
                    <a:pt x="84" y="156"/>
                  </a:lnTo>
                  <a:lnTo>
                    <a:pt x="77" y="145"/>
                  </a:lnTo>
                  <a:lnTo>
                    <a:pt x="69" y="135"/>
                  </a:lnTo>
                  <a:lnTo>
                    <a:pt x="63" y="124"/>
                  </a:lnTo>
                  <a:lnTo>
                    <a:pt x="57" y="112"/>
                  </a:lnTo>
                  <a:lnTo>
                    <a:pt x="52" y="101"/>
                  </a:lnTo>
                  <a:lnTo>
                    <a:pt x="48" y="89"/>
                  </a:lnTo>
                  <a:lnTo>
                    <a:pt x="44" y="78"/>
                  </a:lnTo>
                  <a:lnTo>
                    <a:pt x="40" y="65"/>
                  </a:lnTo>
                  <a:lnTo>
                    <a:pt x="37" y="52"/>
                  </a:lnTo>
                  <a:lnTo>
                    <a:pt x="35" y="40"/>
                  </a:lnTo>
                  <a:lnTo>
                    <a:pt x="34" y="27"/>
                  </a:lnTo>
                  <a:lnTo>
                    <a:pt x="33" y="1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" y="30"/>
                  </a:lnTo>
                  <a:lnTo>
                    <a:pt x="3" y="44"/>
                  </a:lnTo>
                  <a:lnTo>
                    <a:pt x="6" y="58"/>
                  </a:lnTo>
                  <a:lnTo>
                    <a:pt x="9" y="73"/>
                  </a:lnTo>
                  <a:lnTo>
                    <a:pt x="13" y="87"/>
                  </a:lnTo>
                  <a:lnTo>
                    <a:pt x="17" y="100"/>
                  </a:lnTo>
                  <a:lnTo>
                    <a:pt x="22" y="113"/>
                  </a:lnTo>
                  <a:lnTo>
                    <a:pt x="29" y="127"/>
                  </a:lnTo>
                  <a:lnTo>
                    <a:pt x="36" y="139"/>
                  </a:lnTo>
                  <a:lnTo>
                    <a:pt x="42" y="151"/>
                  </a:lnTo>
                  <a:lnTo>
                    <a:pt x="50" y="163"/>
                  </a:lnTo>
                  <a:lnTo>
                    <a:pt x="58" y="175"/>
                  </a:lnTo>
                  <a:lnTo>
                    <a:pt x="67" y="186"/>
                  </a:lnTo>
                  <a:lnTo>
                    <a:pt x="77" y="197"/>
                  </a:lnTo>
                  <a:lnTo>
                    <a:pt x="86" y="207"/>
                  </a:lnTo>
                  <a:lnTo>
                    <a:pt x="96" y="216"/>
                  </a:lnTo>
                  <a:lnTo>
                    <a:pt x="106" y="226"/>
                  </a:lnTo>
                  <a:lnTo>
                    <a:pt x="117" y="235"/>
                  </a:lnTo>
                  <a:lnTo>
                    <a:pt x="130" y="243"/>
                  </a:lnTo>
                  <a:lnTo>
                    <a:pt x="141" y="250"/>
                  </a:lnTo>
                  <a:lnTo>
                    <a:pt x="153" y="257"/>
                  </a:lnTo>
                  <a:lnTo>
                    <a:pt x="167" y="263"/>
                  </a:lnTo>
                  <a:lnTo>
                    <a:pt x="179" y="269"/>
                  </a:lnTo>
                  <a:lnTo>
                    <a:pt x="192" y="275"/>
                  </a:lnTo>
                  <a:lnTo>
                    <a:pt x="206" y="280"/>
                  </a:lnTo>
                  <a:lnTo>
                    <a:pt x="220" y="284"/>
                  </a:lnTo>
                  <a:lnTo>
                    <a:pt x="234" y="287"/>
                  </a:lnTo>
                  <a:lnTo>
                    <a:pt x="248" y="290"/>
                  </a:lnTo>
                  <a:lnTo>
                    <a:pt x="264" y="291"/>
                  </a:lnTo>
                  <a:lnTo>
                    <a:pt x="278" y="292"/>
                  </a:lnTo>
                  <a:lnTo>
                    <a:pt x="293" y="293"/>
                  </a:lnTo>
                  <a:lnTo>
                    <a:pt x="293" y="293"/>
                  </a:lnTo>
                  <a:lnTo>
                    <a:pt x="293" y="2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3290D413-8BF5-4C64-9287-25EC25D7A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1788"/>
              <a:ext cx="73" cy="73"/>
            </a:xfrm>
            <a:custGeom>
              <a:avLst/>
              <a:gdLst>
                <a:gd name="T0" fmla="*/ 262 w 294"/>
                <a:gd name="T1" fmla="*/ 0 h 293"/>
                <a:gd name="T2" fmla="*/ 260 w 294"/>
                <a:gd name="T3" fmla="*/ 26 h 293"/>
                <a:gd name="T4" fmla="*/ 256 w 294"/>
                <a:gd name="T5" fmla="*/ 52 h 293"/>
                <a:gd name="T6" fmla="*/ 250 w 294"/>
                <a:gd name="T7" fmla="*/ 77 h 293"/>
                <a:gd name="T8" fmla="*/ 241 w 294"/>
                <a:gd name="T9" fmla="*/ 101 h 293"/>
                <a:gd name="T10" fmla="*/ 230 w 294"/>
                <a:gd name="T11" fmla="*/ 124 h 293"/>
                <a:gd name="T12" fmla="*/ 217 w 294"/>
                <a:gd name="T13" fmla="*/ 146 h 293"/>
                <a:gd name="T14" fmla="*/ 202 w 294"/>
                <a:gd name="T15" fmla="*/ 165 h 293"/>
                <a:gd name="T16" fmla="*/ 184 w 294"/>
                <a:gd name="T17" fmla="*/ 184 h 293"/>
                <a:gd name="T18" fmla="*/ 166 w 294"/>
                <a:gd name="T19" fmla="*/ 201 h 293"/>
                <a:gd name="T20" fmla="*/ 147 w 294"/>
                <a:gd name="T21" fmla="*/ 216 h 293"/>
                <a:gd name="T22" fmla="*/ 125 w 294"/>
                <a:gd name="T23" fmla="*/ 229 h 293"/>
                <a:gd name="T24" fmla="*/ 102 w 294"/>
                <a:gd name="T25" fmla="*/ 240 h 293"/>
                <a:gd name="T26" fmla="*/ 78 w 294"/>
                <a:gd name="T27" fmla="*/ 249 h 293"/>
                <a:gd name="T28" fmla="*/ 53 w 294"/>
                <a:gd name="T29" fmla="*/ 255 h 293"/>
                <a:gd name="T30" fmla="*/ 27 w 294"/>
                <a:gd name="T31" fmla="*/ 259 h 293"/>
                <a:gd name="T32" fmla="*/ 0 w 294"/>
                <a:gd name="T33" fmla="*/ 261 h 293"/>
                <a:gd name="T34" fmla="*/ 15 w 294"/>
                <a:gd name="T35" fmla="*/ 293 h 293"/>
                <a:gd name="T36" fmla="*/ 44 w 294"/>
                <a:gd name="T37" fmla="*/ 290 h 293"/>
                <a:gd name="T38" fmla="*/ 73 w 294"/>
                <a:gd name="T39" fmla="*/ 283 h 293"/>
                <a:gd name="T40" fmla="*/ 101 w 294"/>
                <a:gd name="T41" fmla="*/ 275 h 293"/>
                <a:gd name="T42" fmla="*/ 127 w 294"/>
                <a:gd name="T43" fmla="*/ 264 h 293"/>
                <a:gd name="T44" fmla="*/ 153 w 294"/>
                <a:gd name="T45" fmla="*/ 250 h 293"/>
                <a:gd name="T46" fmla="*/ 175 w 294"/>
                <a:gd name="T47" fmla="*/ 234 h 293"/>
                <a:gd name="T48" fmla="*/ 198 w 294"/>
                <a:gd name="T49" fmla="*/ 216 h 293"/>
                <a:gd name="T50" fmla="*/ 217 w 294"/>
                <a:gd name="T51" fmla="*/ 197 h 293"/>
                <a:gd name="T52" fmla="*/ 235 w 294"/>
                <a:gd name="T53" fmla="*/ 175 h 293"/>
                <a:gd name="T54" fmla="*/ 251 w 294"/>
                <a:gd name="T55" fmla="*/ 152 h 293"/>
                <a:gd name="T56" fmla="*/ 265 w 294"/>
                <a:gd name="T57" fmla="*/ 126 h 293"/>
                <a:gd name="T58" fmla="*/ 275 w 294"/>
                <a:gd name="T59" fmla="*/ 100 h 293"/>
                <a:gd name="T60" fmla="*/ 285 w 294"/>
                <a:gd name="T61" fmla="*/ 73 h 293"/>
                <a:gd name="T62" fmla="*/ 291 w 294"/>
                <a:gd name="T63" fmla="*/ 44 h 293"/>
                <a:gd name="T64" fmla="*/ 294 w 294"/>
                <a:gd name="T65" fmla="*/ 15 h 293"/>
                <a:gd name="T66" fmla="*/ 294 w 294"/>
                <a:gd name="T6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293">
                  <a:moveTo>
                    <a:pt x="262" y="0"/>
                  </a:moveTo>
                  <a:lnTo>
                    <a:pt x="262" y="0"/>
                  </a:lnTo>
                  <a:lnTo>
                    <a:pt x="261" y="13"/>
                  </a:lnTo>
                  <a:lnTo>
                    <a:pt x="260" y="26"/>
                  </a:lnTo>
                  <a:lnTo>
                    <a:pt x="259" y="40"/>
                  </a:lnTo>
                  <a:lnTo>
                    <a:pt x="256" y="52"/>
                  </a:lnTo>
                  <a:lnTo>
                    <a:pt x="254" y="65"/>
                  </a:lnTo>
                  <a:lnTo>
                    <a:pt x="250" y="77"/>
                  </a:lnTo>
                  <a:lnTo>
                    <a:pt x="246" y="90"/>
                  </a:lnTo>
                  <a:lnTo>
                    <a:pt x="241" y="101"/>
                  </a:lnTo>
                  <a:lnTo>
                    <a:pt x="235" y="113"/>
                  </a:lnTo>
                  <a:lnTo>
                    <a:pt x="230" y="124"/>
                  </a:lnTo>
                  <a:lnTo>
                    <a:pt x="223" y="134"/>
                  </a:lnTo>
                  <a:lnTo>
                    <a:pt x="217" y="146"/>
                  </a:lnTo>
                  <a:lnTo>
                    <a:pt x="210" y="156"/>
                  </a:lnTo>
                  <a:lnTo>
                    <a:pt x="202" y="165"/>
                  </a:lnTo>
                  <a:lnTo>
                    <a:pt x="194" y="175"/>
                  </a:lnTo>
                  <a:lnTo>
                    <a:pt x="184" y="184"/>
                  </a:lnTo>
                  <a:lnTo>
                    <a:pt x="176" y="193"/>
                  </a:lnTo>
                  <a:lnTo>
                    <a:pt x="166" y="201"/>
                  </a:lnTo>
                  <a:lnTo>
                    <a:pt x="157" y="209"/>
                  </a:lnTo>
                  <a:lnTo>
                    <a:pt x="147" y="216"/>
                  </a:lnTo>
                  <a:lnTo>
                    <a:pt x="135" y="223"/>
                  </a:lnTo>
                  <a:lnTo>
                    <a:pt x="125" y="229"/>
                  </a:lnTo>
                  <a:lnTo>
                    <a:pt x="113" y="234"/>
                  </a:lnTo>
                  <a:lnTo>
                    <a:pt x="102" y="240"/>
                  </a:lnTo>
                  <a:lnTo>
                    <a:pt x="90" y="245"/>
                  </a:lnTo>
                  <a:lnTo>
                    <a:pt x="78" y="249"/>
                  </a:lnTo>
                  <a:lnTo>
                    <a:pt x="66" y="253"/>
                  </a:lnTo>
                  <a:lnTo>
                    <a:pt x="53" y="255"/>
                  </a:lnTo>
                  <a:lnTo>
                    <a:pt x="40" y="258"/>
                  </a:lnTo>
                  <a:lnTo>
                    <a:pt x="27" y="259"/>
                  </a:lnTo>
                  <a:lnTo>
                    <a:pt x="14" y="260"/>
                  </a:lnTo>
                  <a:lnTo>
                    <a:pt x="0" y="261"/>
                  </a:lnTo>
                  <a:lnTo>
                    <a:pt x="0" y="293"/>
                  </a:lnTo>
                  <a:lnTo>
                    <a:pt x="15" y="293"/>
                  </a:lnTo>
                  <a:lnTo>
                    <a:pt x="30" y="292"/>
                  </a:lnTo>
                  <a:lnTo>
                    <a:pt x="44" y="290"/>
                  </a:lnTo>
                  <a:lnTo>
                    <a:pt x="60" y="286"/>
                  </a:lnTo>
                  <a:lnTo>
                    <a:pt x="73" y="283"/>
                  </a:lnTo>
                  <a:lnTo>
                    <a:pt x="87" y="279"/>
                  </a:lnTo>
                  <a:lnTo>
                    <a:pt x="101" y="275"/>
                  </a:lnTo>
                  <a:lnTo>
                    <a:pt x="114" y="269"/>
                  </a:lnTo>
                  <a:lnTo>
                    <a:pt x="127" y="264"/>
                  </a:lnTo>
                  <a:lnTo>
                    <a:pt x="140" y="257"/>
                  </a:lnTo>
                  <a:lnTo>
                    <a:pt x="153" y="250"/>
                  </a:lnTo>
                  <a:lnTo>
                    <a:pt x="164" y="243"/>
                  </a:lnTo>
                  <a:lnTo>
                    <a:pt x="175" y="234"/>
                  </a:lnTo>
                  <a:lnTo>
                    <a:pt x="186" y="225"/>
                  </a:lnTo>
                  <a:lnTo>
                    <a:pt x="198" y="216"/>
                  </a:lnTo>
                  <a:lnTo>
                    <a:pt x="208" y="207"/>
                  </a:lnTo>
                  <a:lnTo>
                    <a:pt x="217" y="197"/>
                  </a:lnTo>
                  <a:lnTo>
                    <a:pt x="226" y="185"/>
                  </a:lnTo>
                  <a:lnTo>
                    <a:pt x="235" y="175"/>
                  </a:lnTo>
                  <a:lnTo>
                    <a:pt x="244" y="163"/>
                  </a:lnTo>
                  <a:lnTo>
                    <a:pt x="251" y="152"/>
                  </a:lnTo>
                  <a:lnTo>
                    <a:pt x="258" y="140"/>
                  </a:lnTo>
                  <a:lnTo>
                    <a:pt x="265" y="126"/>
                  </a:lnTo>
                  <a:lnTo>
                    <a:pt x="270" y="113"/>
                  </a:lnTo>
                  <a:lnTo>
                    <a:pt x="275" y="100"/>
                  </a:lnTo>
                  <a:lnTo>
                    <a:pt x="280" y="87"/>
                  </a:lnTo>
                  <a:lnTo>
                    <a:pt x="285" y="73"/>
                  </a:lnTo>
                  <a:lnTo>
                    <a:pt x="288" y="59"/>
                  </a:lnTo>
                  <a:lnTo>
                    <a:pt x="291" y="44"/>
                  </a:lnTo>
                  <a:lnTo>
                    <a:pt x="292" y="29"/>
                  </a:lnTo>
                  <a:lnTo>
                    <a:pt x="294" y="15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1D549195-BF5C-406B-9E4F-47378A8A8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" y="1715"/>
              <a:ext cx="73" cy="73"/>
            </a:xfrm>
            <a:custGeom>
              <a:avLst/>
              <a:gdLst>
                <a:gd name="T0" fmla="*/ 0 w 294"/>
                <a:gd name="T1" fmla="*/ 32 h 293"/>
                <a:gd name="T2" fmla="*/ 27 w 294"/>
                <a:gd name="T3" fmla="*/ 33 h 293"/>
                <a:gd name="T4" fmla="*/ 53 w 294"/>
                <a:gd name="T5" fmla="*/ 37 h 293"/>
                <a:gd name="T6" fmla="*/ 78 w 294"/>
                <a:gd name="T7" fmla="*/ 44 h 293"/>
                <a:gd name="T8" fmla="*/ 102 w 294"/>
                <a:gd name="T9" fmla="*/ 52 h 293"/>
                <a:gd name="T10" fmla="*/ 125 w 294"/>
                <a:gd name="T11" fmla="*/ 63 h 293"/>
                <a:gd name="T12" fmla="*/ 147 w 294"/>
                <a:gd name="T13" fmla="*/ 77 h 293"/>
                <a:gd name="T14" fmla="*/ 166 w 294"/>
                <a:gd name="T15" fmla="*/ 92 h 293"/>
                <a:gd name="T16" fmla="*/ 184 w 294"/>
                <a:gd name="T17" fmla="*/ 108 h 293"/>
                <a:gd name="T18" fmla="*/ 202 w 294"/>
                <a:gd name="T19" fmla="*/ 127 h 293"/>
                <a:gd name="T20" fmla="*/ 217 w 294"/>
                <a:gd name="T21" fmla="*/ 147 h 293"/>
                <a:gd name="T22" fmla="*/ 230 w 294"/>
                <a:gd name="T23" fmla="*/ 168 h 293"/>
                <a:gd name="T24" fmla="*/ 241 w 294"/>
                <a:gd name="T25" fmla="*/ 191 h 293"/>
                <a:gd name="T26" fmla="*/ 250 w 294"/>
                <a:gd name="T27" fmla="*/ 215 h 293"/>
                <a:gd name="T28" fmla="*/ 256 w 294"/>
                <a:gd name="T29" fmla="*/ 240 h 293"/>
                <a:gd name="T30" fmla="*/ 260 w 294"/>
                <a:gd name="T31" fmla="*/ 266 h 293"/>
                <a:gd name="T32" fmla="*/ 262 w 294"/>
                <a:gd name="T33" fmla="*/ 293 h 293"/>
                <a:gd name="T34" fmla="*/ 294 w 294"/>
                <a:gd name="T35" fmla="*/ 278 h 293"/>
                <a:gd name="T36" fmla="*/ 291 w 294"/>
                <a:gd name="T37" fmla="*/ 248 h 293"/>
                <a:gd name="T38" fmla="*/ 285 w 294"/>
                <a:gd name="T39" fmla="*/ 219 h 293"/>
                <a:gd name="T40" fmla="*/ 275 w 294"/>
                <a:gd name="T41" fmla="*/ 192 h 293"/>
                <a:gd name="T42" fmla="*/ 265 w 294"/>
                <a:gd name="T43" fmla="*/ 166 h 293"/>
                <a:gd name="T44" fmla="*/ 251 w 294"/>
                <a:gd name="T45" fmla="*/ 141 h 293"/>
                <a:gd name="T46" fmla="*/ 235 w 294"/>
                <a:gd name="T47" fmla="*/ 117 h 293"/>
                <a:gd name="T48" fmla="*/ 217 w 294"/>
                <a:gd name="T49" fmla="*/ 96 h 293"/>
                <a:gd name="T50" fmla="*/ 198 w 294"/>
                <a:gd name="T51" fmla="*/ 76 h 293"/>
                <a:gd name="T52" fmla="*/ 175 w 294"/>
                <a:gd name="T53" fmla="*/ 58 h 293"/>
                <a:gd name="T54" fmla="*/ 153 w 294"/>
                <a:gd name="T55" fmla="*/ 42 h 293"/>
                <a:gd name="T56" fmla="*/ 127 w 294"/>
                <a:gd name="T57" fmla="*/ 29 h 293"/>
                <a:gd name="T58" fmla="*/ 101 w 294"/>
                <a:gd name="T59" fmla="*/ 17 h 293"/>
                <a:gd name="T60" fmla="*/ 73 w 294"/>
                <a:gd name="T61" fmla="*/ 9 h 293"/>
                <a:gd name="T62" fmla="*/ 44 w 294"/>
                <a:gd name="T63" fmla="*/ 3 h 293"/>
                <a:gd name="T64" fmla="*/ 16 w 294"/>
                <a:gd name="T65" fmla="*/ 0 h 293"/>
                <a:gd name="T66" fmla="*/ 0 w 294"/>
                <a:gd name="T6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293">
                  <a:moveTo>
                    <a:pt x="0" y="32"/>
                  </a:moveTo>
                  <a:lnTo>
                    <a:pt x="0" y="32"/>
                  </a:lnTo>
                  <a:lnTo>
                    <a:pt x="14" y="32"/>
                  </a:lnTo>
                  <a:lnTo>
                    <a:pt x="27" y="33"/>
                  </a:lnTo>
                  <a:lnTo>
                    <a:pt x="40" y="35"/>
                  </a:lnTo>
                  <a:lnTo>
                    <a:pt x="53" y="37"/>
                  </a:lnTo>
                  <a:lnTo>
                    <a:pt x="66" y="40"/>
                  </a:lnTo>
                  <a:lnTo>
                    <a:pt x="78" y="44"/>
                  </a:lnTo>
                  <a:lnTo>
                    <a:pt x="90" y="48"/>
                  </a:lnTo>
                  <a:lnTo>
                    <a:pt x="102" y="52"/>
                  </a:lnTo>
                  <a:lnTo>
                    <a:pt x="113" y="57"/>
                  </a:lnTo>
                  <a:lnTo>
                    <a:pt x="125" y="63"/>
                  </a:lnTo>
                  <a:lnTo>
                    <a:pt x="135" y="69"/>
                  </a:lnTo>
                  <a:lnTo>
                    <a:pt x="147" y="77"/>
                  </a:lnTo>
                  <a:lnTo>
                    <a:pt x="157" y="84"/>
                  </a:lnTo>
                  <a:lnTo>
                    <a:pt x="166" y="92"/>
                  </a:lnTo>
                  <a:lnTo>
                    <a:pt x="176" y="100"/>
                  </a:lnTo>
                  <a:lnTo>
                    <a:pt x="184" y="108"/>
                  </a:lnTo>
                  <a:lnTo>
                    <a:pt x="194" y="117"/>
                  </a:lnTo>
                  <a:lnTo>
                    <a:pt x="202" y="127"/>
                  </a:lnTo>
                  <a:lnTo>
                    <a:pt x="210" y="137"/>
                  </a:lnTo>
                  <a:lnTo>
                    <a:pt x="217" y="147"/>
                  </a:lnTo>
                  <a:lnTo>
                    <a:pt x="223" y="157"/>
                  </a:lnTo>
                  <a:lnTo>
                    <a:pt x="230" y="168"/>
                  </a:lnTo>
                  <a:lnTo>
                    <a:pt x="235" y="180"/>
                  </a:lnTo>
                  <a:lnTo>
                    <a:pt x="241" y="191"/>
                  </a:lnTo>
                  <a:lnTo>
                    <a:pt x="246" y="203"/>
                  </a:lnTo>
                  <a:lnTo>
                    <a:pt x="250" y="215"/>
                  </a:lnTo>
                  <a:lnTo>
                    <a:pt x="254" y="228"/>
                  </a:lnTo>
                  <a:lnTo>
                    <a:pt x="256" y="240"/>
                  </a:lnTo>
                  <a:lnTo>
                    <a:pt x="259" y="253"/>
                  </a:lnTo>
                  <a:lnTo>
                    <a:pt x="260" y="266"/>
                  </a:lnTo>
                  <a:lnTo>
                    <a:pt x="261" y="280"/>
                  </a:lnTo>
                  <a:lnTo>
                    <a:pt x="262" y="293"/>
                  </a:lnTo>
                  <a:lnTo>
                    <a:pt x="294" y="293"/>
                  </a:lnTo>
                  <a:lnTo>
                    <a:pt x="294" y="278"/>
                  </a:lnTo>
                  <a:lnTo>
                    <a:pt x="292" y="263"/>
                  </a:lnTo>
                  <a:lnTo>
                    <a:pt x="291" y="248"/>
                  </a:lnTo>
                  <a:lnTo>
                    <a:pt x="288" y="234"/>
                  </a:lnTo>
                  <a:lnTo>
                    <a:pt x="285" y="219"/>
                  </a:lnTo>
                  <a:lnTo>
                    <a:pt x="280" y="206"/>
                  </a:lnTo>
                  <a:lnTo>
                    <a:pt x="275" y="192"/>
                  </a:lnTo>
                  <a:lnTo>
                    <a:pt x="270" y="179"/>
                  </a:lnTo>
                  <a:lnTo>
                    <a:pt x="265" y="166"/>
                  </a:lnTo>
                  <a:lnTo>
                    <a:pt x="258" y="153"/>
                  </a:lnTo>
                  <a:lnTo>
                    <a:pt x="251" y="141"/>
                  </a:lnTo>
                  <a:lnTo>
                    <a:pt x="244" y="130"/>
                  </a:lnTo>
                  <a:lnTo>
                    <a:pt x="235" y="117"/>
                  </a:lnTo>
                  <a:lnTo>
                    <a:pt x="226" y="106"/>
                  </a:lnTo>
                  <a:lnTo>
                    <a:pt x="217" y="96"/>
                  </a:lnTo>
                  <a:lnTo>
                    <a:pt x="208" y="86"/>
                  </a:lnTo>
                  <a:lnTo>
                    <a:pt x="198" y="76"/>
                  </a:lnTo>
                  <a:lnTo>
                    <a:pt x="186" y="66"/>
                  </a:lnTo>
                  <a:lnTo>
                    <a:pt x="175" y="58"/>
                  </a:lnTo>
                  <a:lnTo>
                    <a:pt x="164" y="50"/>
                  </a:lnTo>
                  <a:lnTo>
                    <a:pt x="153" y="42"/>
                  </a:lnTo>
                  <a:lnTo>
                    <a:pt x="140" y="36"/>
                  </a:lnTo>
                  <a:lnTo>
                    <a:pt x="127" y="29"/>
                  </a:lnTo>
                  <a:lnTo>
                    <a:pt x="114" y="23"/>
                  </a:lnTo>
                  <a:lnTo>
                    <a:pt x="101" y="17"/>
                  </a:lnTo>
                  <a:lnTo>
                    <a:pt x="87" y="13"/>
                  </a:lnTo>
                  <a:lnTo>
                    <a:pt x="73" y="9"/>
                  </a:lnTo>
                  <a:lnTo>
                    <a:pt x="60" y="6"/>
                  </a:lnTo>
                  <a:lnTo>
                    <a:pt x="44" y="3"/>
                  </a:lnTo>
                  <a:lnTo>
                    <a:pt x="30" y="1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81C9A108-D086-4104-BF50-CA33281E6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1715"/>
              <a:ext cx="74" cy="73"/>
            </a:xfrm>
            <a:custGeom>
              <a:avLst/>
              <a:gdLst>
                <a:gd name="T0" fmla="*/ 32 w 293"/>
                <a:gd name="T1" fmla="*/ 293 h 293"/>
                <a:gd name="T2" fmla="*/ 33 w 293"/>
                <a:gd name="T3" fmla="*/ 266 h 293"/>
                <a:gd name="T4" fmla="*/ 37 w 293"/>
                <a:gd name="T5" fmla="*/ 240 h 293"/>
                <a:gd name="T6" fmla="*/ 44 w 293"/>
                <a:gd name="T7" fmla="*/ 215 h 293"/>
                <a:gd name="T8" fmla="*/ 52 w 293"/>
                <a:gd name="T9" fmla="*/ 191 h 293"/>
                <a:gd name="T10" fmla="*/ 63 w 293"/>
                <a:gd name="T11" fmla="*/ 168 h 293"/>
                <a:gd name="T12" fmla="*/ 77 w 293"/>
                <a:gd name="T13" fmla="*/ 147 h 293"/>
                <a:gd name="T14" fmla="*/ 92 w 293"/>
                <a:gd name="T15" fmla="*/ 127 h 293"/>
                <a:gd name="T16" fmla="*/ 108 w 293"/>
                <a:gd name="T17" fmla="*/ 108 h 293"/>
                <a:gd name="T18" fmla="*/ 127 w 293"/>
                <a:gd name="T19" fmla="*/ 92 h 293"/>
                <a:gd name="T20" fmla="*/ 147 w 293"/>
                <a:gd name="T21" fmla="*/ 77 h 293"/>
                <a:gd name="T22" fmla="*/ 169 w 293"/>
                <a:gd name="T23" fmla="*/ 63 h 293"/>
                <a:gd name="T24" fmla="*/ 191 w 293"/>
                <a:gd name="T25" fmla="*/ 52 h 293"/>
                <a:gd name="T26" fmla="*/ 216 w 293"/>
                <a:gd name="T27" fmla="*/ 44 h 293"/>
                <a:gd name="T28" fmla="*/ 240 w 293"/>
                <a:gd name="T29" fmla="*/ 37 h 293"/>
                <a:gd name="T30" fmla="*/ 267 w 293"/>
                <a:gd name="T31" fmla="*/ 33 h 293"/>
                <a:gd name="T32" fmla="*/ 293 w 293"/>
                <a:gd name="T33" fmla="*/ 32 h 293"/>
                <a:gd name="T34" fmla="*/ 278 w 293"/>
                <a:gd name="T35" fmla="*/ 0 h 293"/>
                <a:gd name="T36" fmla="*/ 248 w 293"/>
                <a:gd name="T37" fmla="*/ 3 h 293"/>
                <a:gd name="T38" fmla="*/ 220 w 293"/>
                <a:gd name="T39" fmla="*/ 9 h 293"/>
                <a:gd name="T40" fmla="*/ 192 w 293"/>
                <a:gd name="T41" fmla="*/ 17 h 293"/>
                <a:gd name="T42" fmla="*/ 166 w 293"/>
                <a:gd name="T43" fmla="*/ 29 h 293"/>
                <a:gd name="T44" fmla="*/ 141 w 293"/>
                <a:gd name="T45" fmla="*/ 42 h 293"/>
                <a:gd name="T46" fmla="*/ 118 w 293"/>
                <a:gd name="T47" fmla="*/ 58 h 293"/>
                <a:gd name="T48" fmla="*/ 96 w 293"/>
                <a:gd name="T49" fmla="*/ 76 h 293"/>
                <a:gd name="T50" fmla="*/ 76 w 293"/>
                <a:gd name="T51" fmla="*/ 96 h 293"/>
                <a:gd name="T52" fmla="*/ 58 w 293"/>
                <a:gd name="T53" fmla="*/ 117 h 293"/>
                <a:gd name="T54" fmla="*/ 42 w 293"/>
                <a:gd name="T55" fmla="*/ 141 h 293"/>
                <a:gd name="T56" fmla="*/ 29 w 293"/>
                <a:gd name="T57" fmla="*/ 166 h 293"/>
                <a:gd name="T58" fmla="*/ 17 w 293"/>
                <a:gd name="T59" fmla="*/ 192 h 293"/>
                <a:gd name="T60" fmla="*/ 9 w 293"/>
                <a:gd name="T61" fmla="*/ 219 h 293"/>
                <a:gd name="T62" fmla="*/ 3 w 293"/>
                <a:gd name="T63" fmla="*/ 248 h 293"/>
                <a:gd name="T64" fmla="*/ 0 w 293"/>
                <a:gd name="T65" fmla="*/ 278 h 293"/>
                <a:gd name="T66" fmla="*/ 0 w 293"/>
                <a:gd name="T6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3" h="293">
                  <a:moveTo>
                    <a:pt x="32" y="293"/>
                  </a:moveTo>
                  <a:lnTo>
                    <a:pt x="32" y="293"/>
                  </a:lnTo>
                  <a:lnTo>
                    <a:pt x="32" y="280"/>
                  </a:lnTo>
                  <a:lnTo>
                    <a:pt x="33" y="266"/>
                  </a:lnTo>
                  <a:lnTo>
                    <a:pt x="35" y="253"/>
                  </a:lnTo>
                  <a:lnTo>
                    <a:pt x="37" y="240"/>
                  </a:lnTo>
                  <a:lnTo>
                    <a:pt x="40" y="228"/>
                  </a:lnTo>
                  <a:lnTo>
                    <a:pt x="44" y="215"/>
                  </a:lnTo>
                  <a:lnTo>
                    <a:pt x="48" y="203"/>
                  </a:lnTo>
                  <a:lnTo>
                    <a:pt x="52" y="191"/>
                  </a:lnTo>
                  <a:lnTo>
                    <a:pt x="57" y="180"/>
                  </a:lnTo>
                  <a:lnTo>
                    <a:pt x="63" y="168"/>
                  </a:lnTo>
                  <a:lnTo>
                    <a:pt x="70" y="157"/>
                  </a:lnTo>
                  <a:lnTo>
                    <a:pt x="77" y="147"/>
                  </a:lnTo>
                  <a:lnTo>
                    <a:pt x="84" y="137"/>
                  </a:lnTo>
                  <a:lnTo>
                    <a:pt x="92" y="127"/>
                  </a:lnTo>
                  <a:lnTo>
                    <a:pt x="100" y="117"/>
                  </a:lnTo>
                  <a:lnTo>
                    <a:pt x="108" y="108"/>
                  </a:lnTo>
                  <a:lnTo>
                    <a:pt x="118" y="100"/>
                  </a:lnTo>
                  <a:lnTo>
                    <a:pt x="127" y="92"/>
                  </a:lnTo>
                  <a:lnTo>
                    <a:pt x="137" y="84"/>
                  </a:lnTo>
                  <a:lnTo>
                    <a:pt x="147" y="77"/>
                  </a:lnTo>
                  <a:lnTo>
                    <a:pt x="158" y="69"/>
                  </a:lnTo>
                  <a:lnTo>
                    <a:pt x="169" y="63"/>
                  </a:lnTo>
                  <a:lnTo>
                    <a:pt x="180" y="57"/>
                  </a:lnTo>
                  <a:lnTo>
                    <a:pt x="191" y="52"/>
                  </a:lnTo>
                  <a:lnTo>
                    <a:pt x="203" y="48"/>
                  </a:lnTo>
                  <a:lnTo>
                    <a:pt x="216" y="44"/>
                  </a:lnTo>
                  <a:lnTo>
                    <a:pt x="228" y="40"/>
                  </a:lnTo>
                  <a:lnTo>
                    <a:pt x="240" y="37"/>
                  </a:lnTo>
                  <a:lnTo>
                    <a:pt x="254" y="35"/>
                  </a:lnTo>
                  <a:lnTo>
                    <a:pt x="267" y="33"/>
                  </a:lnTo>
                  <a:lnTo>
                    <a:pt x="280" y="32"/>
                  </a:lnTo>
                  <a:lnTo>
                    <a:pt x="293" y="32"/>
                  </a:lnTo>
                  <a:lnTo>
                    <a:pt x="293" y="0"/>
                  </a:lnTo>
                  <a:lnTo>
                    <a:pt x="278" y="0"/>
                  </a:lnTo>
                  <a:lnTo>
                    <a:pt x="264" y="1"/>
                  </a:lnTo>
                  <a:lnTo>
                    <a:pt x="248" y="3"/>
                  </a:lnTo>
                  <a:lnTo>
                    <a:pt x="234" y="6"/>
                  </a:lnTo>
                  <a:lnTo>
                    <a:pt x="220" y="9"/>
                  </a:lnTo>
                  <a:lnTo>
                    <a:pt x="207" y="13"/>
                  </a:lnTo>
                  <a:lnTo>
                    <a:pt x="192" y="17"/>
                  </a:lnTo>
                  <a:lnTo>
                    <a:pt x="179" y="23"/>
                  </a:lnTo>
                  <a:lnTo>
                    <a:pt x="166" y="29"/>
                  </a:lnTo>
                  <a:lnTo>
                    <a:pt x="153" y="36"/>
                  </a:lnTo>
                  <a:lnTo>
                    <a:pt x="141" y="42"/>
                  </a:lnTo>
                  <a:lnTo>
                    <a:pt x="129" y="50"/>
                  </a:lnTo>
                  <a:lnTo>
                    <a:pt x="118" y="58"/>
                  </a:lnTo>
                  <a:lnTo>
                    <a:pt x="106" y="66"/>
                  </a:lnTo>
                  <a:lnTo>
                    <a:pt x="96" y="76"/>
                  </a:lnTo>
                  <a:lnTo>
                    <a:pt x="86" y="86"/>
                  </a:lnTo>
                  <a:lnTo>
                    <a:pt x="76" y="96"/>
                  </a:lnTo>
                  <a:lnTo>
                    <a:pt x="67" y="106"/>
                  </a:lnTo>
                  <a:lnTo>
                    <a:pt x="58" y="117"/>
                  </a:lnTo>
                  <a:lnTo>
                    <a:pt x="50" y="130"/>
                  </a:lnTo>
                  <a:lnTo>
                    <a:pt x="42" y="141"/>
                  </a:lnTo>
                  <a:lnTo>
                    <a:pt x="35" y="153"/>
                  </a:lnTo>
                  <a:lnTo>
                    <a:pt x="29" y="166"/>
                  </a:lnTo>
                  <a:lnTo>
                    <a:pt x="23" y="179"/>
                  </a:lnTo>
                  <a:lnTo>
                    <a:pt x="17" y="192"/>
                  </a:lnTo>
                  <a:lnTo>
                    <a:pt x="13" y="206"/>
                  </a:lnTo>
                  <a:lnTo>
                    <a:pt x="9" y="219"/>
                  </a:lnTo>
                  <a:lnTo>
                    <a:pt x="6" y="234"/>
                  </a:lnTo>
                  <a:lnTo>
                    <a:pt x="3" y="248"/>
                  </a:lnTo>
                  <a:lnTo>
                    <a:pt x="1" y="263"/>
                  </a:lnTo>
                  <a:lnTo>
                    <a:pt x="0" y="27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32" y="2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5AA7F204-7A01-4812-9D0B-D7C95D270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1788"/>
              <a:ext cx="74" cy="73"/>
            </a:xfrm>
            <a:custGeom>
              <a:avLst/>
              <a:gdLst>
                <a:gd name="T0" fmla="*/ 293 w 293"/>
                <a:gd name="T1" fmla="*/ 261 h 293"/>
                <a:gd name="T2" fmla="*/ 267 w 293"/>
                <a:gd name="T3" fmla="*/ 259 h 293"/>
                <a:gd name="T4" fmla="*/ 240 w 293"/>
                <a:gd name="T5" fmla="*/ 255 h 293"/>
                <a:gd name="T6" fmla="*/ 216 w 293"/>
                <a:gd name="T7" fmla="*/ 249 h 293"/>
                <a:gd name="T8" fmla="*/ 191 w 293"/>
                <a:gd name="T9" fmla="*/ 240 h 293"/>
                <a:gd name="T10" fmla="*/ 169 w 293"/>
                <a:gd name="T11" fmla="*/ 229 h 293"/>
                <a:gd name="T12" fmla="*/ 147 w 293"/>
                <a:gd name="T13" fmla="*/ 216 h 293"/>
                <a:gd name="T14" fmla="*/ 127 w 293"/>
                <a:gd name="T15" fmla="*/ 201 h 293"/>
                <a:gd name="T16" fmla="*/ 108 w 293"/>
                <a:gd name="T17" fmla="*/ 184 h 293"/>
                <a:gd name="T18" fmla="*/ 92 w 293"/>
                <a:gd name="T19" fmla="*/ 165 h 293"/>
                <a:gd name="T20" fmla="*/ 77 w 293"/>
                <a:gd name="T21" fmla="*/ 146 h 293"/>
                <a:gd name="T22" fmla="*/ 63 w 293"/>
                <a:gd name="T23" fmla="*/ 124 h 293"/>
                <a:gd name="T24" fmla="*/ 52 w 293"/>
                <a:gd name="T25" fmla="*/ 101 h 293"/>
                <a:gd name="T26" fmla="*/ 44 w 293"/>
                <a:gd name="T27" fmla="*/ 77 h 293"/>
                <a:gd name="T28" fmla="*/ 37 w 293"/>
                <a:gd name="T29" fmla="*/ 52 h 293"/>
                <a:gd name="T30" fmla="*/ 33 w 293"/>
                <a:gd name="T31" fmla="*/ 26 h 293"/>
                <a:gd name="T32" fmla="*/ 32 w 293"/>
                <a:gd name="T33" fmla="*/ 0 h 293"/>
                <a:gd name="T34" fmla="*/ 0 w 293"/>
                <a:gd name="T35" fmla="*/ 15 h 293"/>
                <a:gd name="T36" fmla="*/ 3 w 293"/>
                <a:gd name="T37" fmla="*/ 44 h 293"/>
                <a:gd name="T38" fmla="*/ 9 w 293"/>
                <a:gd name="T39" fmla="*/ 72 h 293"/>
                <a:gd name="T40" fmla="*/ 17 w 293"/>
                <a:gd name="T41" fmla="*/ 100 h 293"/>
                <a:gd name="T42" fmla="*/ 29 w 293"/>
                <a:gd name="T43" fmla="*/ 126 h 293"/>
                <a:gd name="T44" fmla="*/ 42 w 293"/>
                <a:gd name="T45" fmla="*/ 152 h 293"/>
                <a:gd name="T46" fmla="*/ 58 w 293"/>
                <a:gd name="T47" fmla="*/ 175 h 293"/>
                <a:gd name="T48" fmla="*/ 76 w 293"/>
                <a:gd name="T49" fmla="*/ 197 h 293"/>
                <a:gd name="T50" fmla="*/ 96 w 293"/>
                <a:gd name="T51" fmla="*/ 216 h 293"/>
                <a:gd name="T52" fmla="*/ 118 w 293"/>
                <a:gd name="T53" fmla="*/ 234 h 293"/>
                <a:gd name="T54" fmla="*/ 141 w 293"/>
                <a:gd name="T55" fmla="*/ 250 h 293"/>
                <a:gd name="T56" fmla="*/ 166 w 293"/>
                <a:gd name="T57" fmla="*/ 264 h 293"/>
                <a:gd name="T58" fmla="*/ 192 w 293"/>
                <a:gd name="T59" fmla="*/ 275 h 293"/>
                <a:gd name="T60" fmla="*/ 220 w 293"/>
                <a:gd name="T61" fmla="*/ 283 h 293"/>
                <a:gd name="T62" fmla="*/ 248 w 293"/>
                <a:gd name="T63" fmla="*/ 290 h 293"/>
                <a:gd name="T64" fmla="*/ 278 w 293"/>
                <a:gd name="T65" fmla="*/ 293 h 293"/>
                <a:gd name="T66" fmla="*/ 293 w 293"/>
                <a:gd name="T67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3" h="293">
                  <a:moveTo>
                    <a:pt x="293" y="261"/>
                  </a:moveTo>
                  <a:lnTo>
                    <a:pt x="293" y="261"/>
                  </a:lnTo>
                  <a:lnTo>
                    <a:pt x="280" y="260"/>
                  </a:lnTo>
                  <a:lnTo>
                    <a:pt x="267" y="259"/>
                  </a:lnTo>
                  <a:lnTo>
                    <a:pt x="254" y="258"/>
                  </a:lnTo>
                  <a:lnTo>
                    <a:pt x="240" y="255"/>
                  </a:lnTo>
                  <a:lnTo>
                    <a:pt x="228" y="253"/>
                  </a:lnTo>
                  <a:lnTo>
                    <a:pt x="216" y="249"/>
                  </a:lnTo>
                  <a:lnTo>
                    <a:pt x="203" y="245"/>
                  </a:lnTo>
                  <a:lnTo>
                    <a:pt x="191" y="240"/>
                  </a:lnTo>
                  <a:lnTo>
                    <a:pt x="180" y="234"/>
                  </a:lnTo>
                  <a:lnTo>
                    <a:pt x="169" y="229"/>
                  </a:lnTo>
                  <a:lnTo>
                    <a:pt x="158" y="223"/>
                  </a:lnTo>
                  <a:lnTo>
                    <a:pt x="147" y="216"/>
                  </a:lnTo>
                  <a:lnTo>
                    <a:pt x="137" y="209"/>
                  </a:lnTo>
                  <a:lnTo>
                    <a:pt x="127" y="201"/>
                  </a:lnTo>
                  <a:lnTo>
                    <a:pt x="118" y="193"/>
                  </a:lnTo>
                  <a:lnTo>
                    <a:pt x="108" y="184"/>
                  </a:lnTo>
                  <a:lnTo>
                    <a:pt x="100" y="175"/>
                  </a:lnTo>
                  <a:lnTo>
                    <a:pt x="92" y="165"/>
                  </a:lnTo>
                  <a:lnTo>
                    <a:pt x="84" y="156"/>
                  </a:lnTo>
                  <a:lnTo>
                    <a:pt x="77" y="146"/>
                  </a:lnTo>
                  <a:lnTo>
                    <a:pt x="70" y="134"/>
                  </a:lnTo>
                  <a:lnTo>
                    <a:pt x="63" y="124"/>
                  </a:lnTo>
                  <a:lnTo>
                    <a:pt x="57" y="113"/>
                  </a:lnTo>
                  <a:lnTo>
                    <a:pt x="52" y="101"/>
                  </a:lnTo>
                  <a:lnTo>
                    <a:pt x="48" y="90"/>
                  </a:lnTo>
                  <a:lnTo>
                    <a:pt x="44" y="77"/>
                  </a:lnTo>
                  <a:lnTo>
                    <a:pt x="40" y="65"/>
                  </a:lnTo>
                  <a:lnTo>
                    <a:pt x="37" y="52"/>
                  </a:lnTo>
                  <a:lnTo>
                    <a:pt x="35" y="40"/>
                  </a:lnTo>
                  <a:lnTo>
                    <a:pt x="33" y="26"/>
                  </a:lnTo>
                  <a:lnTo>
                    <a:pt x="32" y="13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" y="29"/>
                  </a:lnTo>
                  <a:lnTo>
                    <a:pt x="3" y="44"/>
                  </a:lnTo>
                  <a:lnTo>
                    <a:pt x="6" y="59"/>
                  </a:lnTo>
                  <a:lnTo>
                    <a:pt x="9" y="72"/>
                  </a:lnTo>
                  <a:lnTo>
                    <a:pt x="13" y="87"/>
                  </a:lnTo>
                  <a:lnTo>
                    <a:pt x="17" y="100"/>
                  </a:lnTo>
                  <a:lnTo>
                    <a:pt x="23" y="113"/>
                  </a:lnTo>
                  <a:lnTo>
                    <a:pt x="29" y="126"/>
                  </a:lnTo>
                  <a:lnTo>
                    <a:pt x="35" y="140"/>
                  </a:lnTo>
                  <a:lnTo>
                    <a:pt x="42" y="152"/>
                  </a:lnTo>
                  <a:lnTo>
                    <a:pt x="50" y="163"/>
                  </a:lnTo>
                  <a:lnTo>
                    <a:pt x="58" y="175"/>
                  </a:lnTo>
                  <a:lnTo>
                    <a:pt x="67" y="185"/>
                  </a:lnTo>
                  <a:lnTo>
                    <a:pt x="76" y="197"/>
                  </a:lnTo>
                  <a:lnTo>
                    <a:pt x="86" y="207"/>
                  </a:lnTo>
                  <a:lnTo>
                    <a:pt x="96" y="216"/>
                  </a:lnTo>
                  <a:lnTo>
                    <a:pt x="106" y="225"/>
                  </a:lnTo>
                  <a:lnTo>
                    <a:pt x="118" y="234"/>
                  </a:lnTo>
                  <a:lnTo>
                    <a:pt x="129" y="243"/>
                  </a:lnTo>
                  <a:lnTo>
                    <a:pt x="141" y="250"/>
                  </a:lnTo>
                  <a:lnTo>
                    <a:pt x="153" y="257"/>
                  </a:lnTo>
                  <a:lnTo>
                    <a:pt x="166" y="264"/>
                  </a:lnTo>
                  <a:lnTo>
                    <a:pt x="179" y="269"/>
                  </a:lnTo>
                  <a:lnTo>
                    <a:pt x="192" y="275"/>
                  </a:lnTo>
                  <a:lnTo>
                    <a:pt x="207" y="279"/>
                  </a:lnTo>
                  <a:lnTo>
                    <a:pt x="220" y="283"/>
                  </a:lnTo>
                  <a:lnTo>
                    <a:pt x="234" y="286"/>
                  </a:lnTo>
                  <a:lnTo>
                    <a:pt x="248" y="290"/>
                  </a:lnTo>
                  <a:lnTo>
                    <a:pt x="264" y="292"/>
                  </a:lnTo>
                  <a:lnTo>
                    <a:pt x="278" y="293"/>
                  </a:lnTo>
                  <a:lnTo>
                    <a:pt x="293" y="293"/>
                  </a:lnTo>
                  <a:lnTo>
                    <a:pt x="293" y="293"/>
                  </a:lnTo>
                  <a:lnTo>
                    <a:pt x="293" y="2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7B31EDB6-5CA2-48FD-AC00-45A067FA9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280"/>
              <a:ext cx="711" cy="237"/>
            </a:xfrm>
            <a:custGeom>
              <a:avLst/>
              <a:gdLst>
                <a:gd name="T0" fmla="*/ 2750 w 2843"/>
                <a:gd name="T1" fmla="*/ 592 h 950"/>
                <a:gd name="T2" fmla="*/ 2563 w 2843"/>
                <a:gd name="T3" fmla="*/ 486 h 950"/>
                <a:gd name="T4" fmla="*/ 2377 w 2843"/>
                <a:gd name="T5" fmla="*/ 390 h 950"/>
                <a:gd name="T6" fmla="*/ 2193 w 2843"/>
                <a:gd name="T7" fmla="*/ 304 h 950"/>
                <a:gd name="T8" fmla="*/ 2010 w 2843"/>
                <a:gd name="T9" fmla="*/ 228 h 950"/>
                <a:gd name="T10" fmla="*/ 1827 w 2843"/>
                <a:gd name="T11" fmla="*/ 163 h 950"/>
                <a:gd name="T12" fmla="*/ 1646 w 2843"/>
                <a:gd name="T13" fmla="*/ 107 h 950"/>
                <a:gd name="T14" fmla="*/ 1467 w 2843"/>
                <a:gd name="T15" fmla="*/ 64 h 950"/>
                <a:gd name="T16" fmla="*/ 1288 w 2843"/>
                <a:gd name="T17" fmla="*/ 31 h 950"/>
                <a:gd name="T18" fmla="*/ 1112 w 2843"/>
                <a:gd name="T19" fmla="*/ 11 h 950"/>
                <a:gd name="T20" fmla="*/ 936 w 2843"/>
                <a:gd name="T21" fmla="*/ 0 h 950"/>
                <a:gd name="T22" fmla="*/ 762 w 2843"/>
                <a:gd name="T23" fmla="*/ 3 h 950"/>
                <a:gd name="T24" fmla="*/ 590 w 2843"/>
                <a:gd name="T25" fmla="*/ 18 h 950"/>
                <a:gd name="T26" fmla="*/ 420 w 2843"/>
                <a:gd name="T27" fmla="*/ 44 h 950"/>
                <a:gd name="T28" fmla="*/ 250 w 2843"/>
                <a:gd name="T29" fmla="*/ 84 h 950"/>
                <a:gd name="T30" fmla="*/ 82 w 2843"/>
                <a:gd name="T31" fmla="*/ 136 h 950"/>
                <a:gd name="T32" fmla="*/ 33 w 2843"/>
                <a:gd name="T33" fmla="*/ 215 h 950"/>
                <a:gd name="T34" fmla="*/ 122 w 2843"/>
                <a:gd name="T35" fmla="*/ 313 h 950"/>
                <a:gd name="T36" fmla="*/ 238 w 2843"/>
                <a:gd name="T37" fmla="*/ 411 h 950"/>
                <a:gd name="T38" fmla="*/ 377 w 2843"/>
                <a:gd name="T39" fmla="*/ 507 h 950"/>
                <a:gd name="T40" fmla="*/ 537 w 2843"/>
                <a:gd name="T41" fmla="*/ 600 h 950"/>
                <a:gd name="T42" fmla="*/ 715 w 2843"/>
                <a:gd name="T43" fmla="*/ 687 h 950"/>
                <a:gd name="T44" fmla="*/ 906 w 2843"/>
                <a:gd name="T45" fmla="*/ 765 h 950"/>
                <a:gd name="T46" fmla="*/ 1110 w 2843"/>
                <a:gd name="T47" fmla="*/ 833 h 950"/>
                <a:gd name="T48" fmla="*/ 1320 w 2843"/>
                <a:gd name="T49" fmla="*/ 887 h 950"/>
                <a:gd name="T50" fmla="*/ 1537 w 2843"/>
                <a:gd name="T51" fmla="*/ 926 h 950"/>
                <a:gd name="T52" fmla="*/ 1754 w 2843"/>
                <a:gd name="T53" fmla="*/ 947 h 950"/>
                <a:gd name="T54" fmla="*/ 1971 w 2843"/>
                <a:gd name="T55" fmla="*/ 949 h 950"/>
                <a:gd name="T56" fmla="*/ 2183 w 2843"/>
                <a:gd name="T57" fmla="*/ 928 h 950"/>
                <a:gd name="T58" fmla="*/ 2387 w 2843"/>
                <a:gd name="T59" fmla="*/ 883 h 950"/>
                <a:gd name="T60" fmla="*/ 2580 w 2843"/>
                <a:gd name="T61" fmla="*/ 811 h 950"/>
                <a:gd name="T62" fmla="*/ 2760 w 2843"/>
                <a:gd name="T63" fmla="*/ 711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43" h="950">
                  <a:moveTo>
                    <a:pt x="2843" y="649"/>
                  </a:moveTo>
                  <a:lnTo>
                    <a:pt x="2750" y="592"/>
                  </a:lnTo>
                  <a:lnTo>
                    <a:pt x="2656" y="538"/>
                  </a:lnTo>
                  <a:lnTo>
                    <a:pt x="2563" y="486"/>
                  </a:lnTo>
                  <a:lnTo>
                    <a:pt x="2470" y="437"/>
                  </a:lnTo>
                  <a:lnTo>
                    <a:pt x="2377" y="390"/>
                  </a:lnTo>
                  <a:lnTo>
                    <a:pt x="2285" y="346"/>
                  </a:lnTo>
                  <a:lnTo>
                    <a:pt x="2193" y="304"/>
                  </a:lnTo>
                  <a:lnTo>
                    <a:pt x="2101" y="265"/>
                  </a:lnTo>
                  <a:lnTo>
                    <a:pt x="2010" y="228"/>
                  </a:lnTo>
                  <a:lnTo>
                    <a:pt x="1918" y="194"/>
                  </a:lnTo>
                  <a:lnTo>
                    <a:pt x="1827" y="163"/>
                  </a:lnTo>
                  <a:lnTo>
                    <a:pt x="1737" y="134"/>
                  </a:lnTo>
                  <a:lnTo>
                    <a:pt x="1646" y="107"/>
                  </a:lnTo>
                  <a:lnTo>
                    <a:pt x="1556" y="84"/>
                  </a:lnTo>
                  <a:lnTo>
                    <a:pt x="1467" y="64"/>
                  </a:lnTo>
                  <a:lnTo>
                    <a:pt x="1377" y="46"/>
                  </a:lnTo>
                  <a:lnTo>
                    <a:pt x="1288" y="31"/>
                  </a:lnTo>
                  <a:lnTo>
                    <a:pt x="1199" y="20"/>
                  </a:lnTo>
                  <a:lnTo>
                    <a:pt x="1112" y="11"/>
                  </a:lnTo>
                  <a:lnTo>
                    <a:pt x="1024" y="4"/>
                  </a:lnTo>
                  <a:lnTo>
                    <a:pt x="936" y="0"/>
                  </a:lnTo>
                  <a:lnTo>
                    <a:pt x="849" y="0"/>
                  </a:lnTo>
                  <a:lnTo>
                    <a:pt x="762" y="3"/>
                  </a:lnTo>
                  <a:lnTo>
                    <a:pt x="676" y="9"/>
                  </a:lnTo>
                  <a:lnTo>
                    <a:pt x="590" y="18"/>
                  </a:lnTo>
                  <a:lnTo>
                    <a:pt x="505" y="30"/>
                  </a:lnTo>
                  <a:lnTo>
                    <a:pt x="420" y="44"/>
                  </a:lnTo>
                  <a:lnTo>
                    <a:pt x="335" y="63"/>
                  </a:lnTo>
                  <a:lnTo>
                    <a:pt x="250" y="84"/>
                  </a:lnTo>
                  <a:lnTo>
                    <a:pt x="166" y="109"/>
                  </a:lnTo>
                  <a:lnTo>
                    <a:pt x="82" y="136"/>
                  </a:lnTo>
                  <a:lnTo>
                    <a:pt x="0" y="167"/>
                  </a:lnTo>
                  <a:lnTo>
                    <a:pt x="33" y="215"/>
                  </a:lnTo>
                  <a:lnTo>
                    <a:pt x="74" y="264"/>
                  </a:lnTo>
                  <a:lnTo>
                    <a:pt x="122" y="313"/>
                  </a:lnTo>
                  <a:lnTo>
                    <a:pt x="176" y="361"/>
                  </a:lnTo>
                  <a:lnTo>
                    <a:pt x="238" y="411"/>
                  </a:lnTo>
                  <a:lnTo>
                    <a:pt x="304" y="459"/>
                  </a:lnTo>
                  <a:lnTo>
                    <a:pt x="377" y="507"/>
                  </a:lnTo>
                  <a:lnTo>
                    <a:pt x="454" y="555"/>
                  </a:lnTo>
                  <a:lnTo>
                    <a:pt x="537" y="600"/>
                  </a:lnTo>
                  <a:lnTo>
                    <a:pt x="624" y="645"/>
                  </a:lnTo>
                  <a:lnTo>
                    <a:pt x="715" y="687"/>
                  </a:lnTo>
                  <a:lnTo>
                    <a:pt x="809" y="728"/>
                  </a:lnTo>
                  <a:lnTo>
                    <a:pt x="906" y="765"/>
                  </a:lnTo>
                  <a:lnTo>
                    <a:pt x="1006" y="800"/>
                  </a:lnTo>
                  <a:lnTo>
                    <a:pt x="1110" y="833"/>
                  </a:lnTo>
                  <a:lnTo>
                    <a:pt x="1214" y="861"/>
                  </a:lnTo>
                  <a:lnTo>
                    <a:pt x="1320" y="887"/>
                  </a:lnTo>
                  <a:lnTo>
                    <a:pt x="1428" y="908"/>
                  </a:lnTo>
                  <a:lnTo>
                    <a:pt x="1537" y="926"/>
                  </a:lnTo>
                  <a:lnTo>
                    <a:pt x="1645" y="939"/>
                  </a:lnTo>
                  <a:lnTo>
                    <a:pt x="1754" y="947"/>
                  </a:lnTo>
                  <a:lnTo>
                    <a:pt x="1863" y="950"/>
                  </a:lnTo>
                  <a:lnTo>
                    <a:pt x="1971" y="949"/>
                  </a:lnTo>
                  <a:lnTo>
                    <a:pt x="2077" y="941"/>
                  </a:lnTo>
                  <a:lnTo>
                    <a:pt x="2183" y="928"/>
                  </a:lnTo>
                  <a:lnTo>
                    <a:pt x="2286" y="909"/>
                  </a:lnTo>
                  <a:lnTo>
                    <a:pt x="2387" y="883"/>
                  </a:lnTo>
                  <a:lnTo>
                    <a:pt x="2485" y="851"/>
                  </a:lnTo>
                  <a:lnTo>
                    <a:pt x="2580" y="811"/>
                  </a:lnTo>
                  <a:lnTo>
                    <a:pt x="2672" y="765"/>
                  </a:lnTo>
                  <a:lnTo>
                    <a:pt x="2760" y="711"/>
                  </a:lnTo>
                  <a:lnTo>
                    <a:pt x="2843" y="6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B7223BCF-C40D-4952-B100-0A21A65D0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2276"/>
              <a:ext cx="719" cy="169"/>
            </a:xfrm>
            <a:custGeom>
              <a:avLst/>
              <a:gdLst>
                <a:gd name="T0" fmla="*/ 71 w 2876"/>
                <a:gd name="T1" fmla="*/ 182 h 678"/>
                <a:gd name="T2" fmla="*/ 195 w 2876"/>
                <a:gd name="T3" fmla="*/ 140 h 678"/>
                <a:gd name="T4" fmla="*/ 320 w 2876"/>
                <a:gd name="T5" fmla="*/ 104 h 678"/>
                <a:gd name="T6" fmla="*/ 447 w 2876"/>
                <a:gd name="T7" fmla="*/ 77 h 678"/>
                <a:gd name="T8" fmla="*/ 574 w 2876"/>
                <a:gd name="T9" fmla="*/ 55 h 678"/>
                <a:gd name="T10" fmla="*/ 701 w 2876"/>
                <a:gd name="T11" fmla="*/ 41 h 678"/>
                <a:gd name="T12" fmla="*/ 830 w 2876"/>
                <a:gd name="T13" fmla="*/ 34 h 678"/>
                <a:gd name="T14" fmla="*/ 960 w 2876"/>
                <a:gd name="T15" fmla="*/ 33 h 678"/>
                <a:gd name="T16" fmla="*/ 1091 w 2876"/>
                <a:gd name="T17" fmla="*/ 39 h 678"/>
                <a:gd name="T18" fmla="*/ 1222 w 2876"/>
                <a:gd name="T19" fmla="*/ 51 h 678"/>
                <a:gd name="T20" fmla="*/ 1354 w 2876"/>
                <a:gd name="T21" fmla="*/ 70 h 678"/>
                <a:gd name="T22" fmla="*/ 1487 w 2876"/>
                <a:gd name="T23" fmla="*/ 96 h 678"/>
                <a:gd name="T24" fmla="*/ 1621 w 2876"/>
                <a:gd name="T25" fmla="*/ 128 h 678"/>
                <a:gd name="T26" fmla="*/ 1756 w 2876"/>
                <a:gd name="T27" fmla="*/ 165 h 678"/>
                <a:gd name="T28" fmla="*/ 1892 w 2876"/>
                <a:gd name="T29" fmla="*/ 209 h 678"/>
                <a:gd name="T30" fmla="*/ 2028 w 2876"/>
                <a:gd name="T31" fmla="*/ 259 h 678"/>
                <a:gd name="T32" fmla="*/ 2165 w 2876"/>
                <a:gd name="T33" fmla="*/ 314 h 678"/>
                <a:gd name="T34" fmla="*/ 2302 w 2876"/>
                <a:gd name="T35" fmla="*/ 376 h 678"/>
                <a:gd name="T36" fmla="*/ 2441 w 2876"/>
                <a:gd name="T37" fmla="*/ 444 h 678"/>
                <a:gd name="T38" fmla="*/ 2673 w 2876"/>
                <a:gd name="T39" fmla="*/ 568 h 678"/>
                <a:gd name="T40" fmla="*/ 2876 w 2876"/>
                <a:gd name="T41" fmla="*/ 652 h 678"/>
                <a:gd name="T42" fmla="*/ 2595 w 2876"/>
                <a:gd name="T43" fmla="*/ 489 h 678"/>
                <a:gd name="T44" fmla="*/ 2408 w 2876"/>
                <a:gd name="T45" fmla="*/ 392 h 678"/>
                <a:gd name="T46" fmla="*/ 2269 w 2876"/>
                <a:gd name="T47" fmla="*/ 325 h 678"/>
                <a:gd name="T48" fmla="*/ 2131 w 2876"/>
                <a:gd name="T49" fmla="*/ 266 h 678"/>
                <a:gd name="T50" fmla="*/ 1993 w 2876"/>
                <a:gd name="T51" fmla="*/ 211 h 678"/>
                <a:gd name="T52" fmla="*/ 1856 w 2876"/>
                <a:gd name="T53" fmla="*/ 163 h 678"/>
                <a:gd name="T54" fmla="*/ 1720 w 2876"/>
                <a:gd name="T55" fmla="*/ 121 h 678"/>
                <a:gd name="T56" fmla="*/ 1584 w 2876"/>
                <a:gd name="T57" fmla="*/ 85 h 678"/>
                <a:gd name="T58" fmla="*/ 1449 w 2876"/>
                <a:gd name="T59" fmla="*/ 55 h 678"/>
                <a:gd name="T60" fmla="*/ 1315 w 2876"/>
                <a:gd name="T61" fmla="*/ 32 h 678"/>
                <a:gd name="T62" fmla="*/ 1182 w 2876"/>
                <a:gd name="T63" fmla="*/ 14 h 678"/>
                <a:gd name="T64" fmla="*/ 1049 w 2876"/>
                <a:gd name="T65" fmla="*/ 4 h 678"/>
                <a:gd name="T66" fmla="*/ 917 w 2876"/>
                <a:gd name="T67" fmla="*/ 0 h 678"/>
                <a:gd name="T68" fmla="*/ 786 w 2876"/>
                <a:gd name="T69" fmla="*/ 3 h 678"/>
                <a:gd name="T70" fmla="*/ 655 w 2876"/>
                <a:gd name="T71" fmla="*/ 13 h 678"/>
                <a:gd name="T72" fmla="*/ 526 w 2876"/>
                <a:gd name="T73" fmla="*/ 30 h 678"/>
                <a:gd name="T74" fmla="*/ 398 w 2876"/>
                <a:gd name="T75" fmla="*/ 53 h 678"/>
                <a:gd name="T76" fmla="*/ 270 w 2876"/>
                <a:gd name="T77" fmla="*/ 85 h 678"/>
                <a:gd name="T78" fmla="*/ 143 w 2876"/>
                <a:gd name="T79" fmla="*/ 122 h 678"/>
                <a:gd name="T80" fmla="*/ 18 w 2876"/>
                <a:gd name="T81" fmla="*/ 168 h 678"/>
                <a:gd name="T82" fmla="*/ 0 w 2876"/>
                <a:gd name="T83" fmla="*/ 174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76" h="678">
                  <a:moveTo>
                    <a:pt x="37" y="174"/>
                  </a:moveTo>
                  <a:lnTo>
                    <a:pt x="30" y="198"/>
                  </a:lnTo>
                  <a:lnTo>
                    <a:pt x="71" y="182"/>
                  </a:lnTo>
                  <a:lnTo>
                    <a:pt x="112" y="167"/>
                  </a:lnTo>
                  <a:lnTo>
                    <a:pt x="153" y="153"/>
                  </a:lnTo>
                  <a:lnTo>
                    <a:pt x="195" y="140"/>
                  </a:lnTo>
                  <a:lnTo>
                    <a:pt x="236" y="127"/>
                  </a:lnTo>
                  <a:lnTo>
                    <a:pt x="278" y="115"/>
                  </a:lnTo>
                  <a:lnTo>
                    <a:pt x="320" y="104"/>
                  </a:lnTo>
                  <a:lnTo>
                    <a:pt x="362" y="94"/>
                  </a:lnTo>
                  <a:lnTo>
                    <a:pt x="404" y="85"/>
                  </a:lnTo>
                  <a:lnTo>
                    <a:pt x="447" y="77"/>
                  </a:lnTo>
                  <a:lnTo>
                    <a:pt x="489" y="68"/>
                  </a:lnTo>
                  <a:lnTo>
                    <a:pt x="531" y="61"/>
                  </a:lnTo>
                  <a:lnTo>
                    <a:pt x="574" y="55"/>
                  </a:lnTo>
                  <a:lnTo>
                    <a:pt x="616" y="50"/>
                  </a:lnTo>
                  <a:lnTo>
                    <a:pt x="658" y="45"/>
                  </a:lnTo>
                  <a:lnTo>
                    <a:pt x="701" y="41"/>
                  </a:lnTo>
                  <a:lnTo>
                    <a:pt x="744" y="38"/>
                  </a:lnTo>
                  <a:lnTo>
                    <a:pt x="787" y="35"/>
                  </a:lnTo>
                  <a:lnTo>
                    <a:pt x="830" y="34"/>
                  </a:lnTo>
                  <a:lnTo>
                    <a:pt x="873" y="33"/>
                  </a:lnTo>
                  <a:lnTo>
                    <a:pt x="917" y="33"/>
                  </a:lnTo>
                  <a:lnTo>
                    <a:pt x="960" y="33"/>
                  </a:lnTo>
                  <a:lnTo>
                    <a:pt x="1004" y="34"/>
                  </a:lnTo>
                  <a:lnTo>
                    <a:pt x="1047" y="36"/>
                  </a:lnTo>
                  <a:lnTo>
                    <a:pt x="1091" y="39"/>
                  </a:lnTo>
                  <a:lnTo>
                    <a:pt x="1135" y="42"/>
                  </a:lnTo>
                  <a:lnTo>
                    <a:pt x="1179" y="46"/>
                  </a:lnTo>
                  <a:lnTo>
                    <a:pt x="1222" y="51"/>
                  </a:lnTo>
                  <a:lnTo>
                    <a:pt x="1266" y="57"/>
                  </a:lnTo>
                  <a:lnTo>
                    <a:pt x="1310" y="63"/>
                  </a:lnTo>
                  <a:lnTo>
                    <a:pt x="1354" y="70"/>
                  </a:lnTo>
                  <a:lnTo>
                    <a:pt x="1398" y="78"/>
                  </a:lnTo>
                  <a:lnTo>
                    <a:pt x="1443" y="87"/>
                  </a:lnTo>
                  <a:lnTo>
                    <a:pt x="1487" y="96"/>
                  </a:lnTo>
                  <a:lnTo>
                    <a:pt x="1532" y="105"/>
                  </a:lnTo>
                  <a:lnTo>
                    <a:pt x="1577" y="116"/>
                  </a:lnTo>
                  <a:lnTo>
                    <a:pt x="1621" y="128"/>
                  </a:lnTo>
                  <a:lnTo>
                    <a:pt x="1666" y="139"/>
                  </a:lnTo>
                  <a:lnTo>
                    <a:pt x="1711" y="152"/>
                  </a:lnTo>
                  <a:lnTo>
                    <a:pt x="1756" y="165"/>
                  </a:lnTo>
                  <a:lnTo>
                    <a:pt x="1801" y="180"/>
                  </a:lnTo>
                  <a:lnTo>
                    <a:pt x="1846" y="194"/>
                  </a:lnTo>
                  <a:lnTo>
                    <a:pt x="1892" y="209"/>
                  </a:lnTo>
                  <a:lnTo>
                    <a:pt x="1937" y="224"/>
                  </a:lnTo>
                  <a:lnTo>
                    <a:pt x="1982" y="242"/>
                  </a:lnTo>
                  <a:lnTo>
                    <a:pt x="2028" y="259"/>
                  </a:lnTo>
                  <a:lnTo>
                    <a:pt x="2073" y="276"/>
                  </a:lnTo>
                  <a:lnTo>
                    <a:pt x="2119" y="296"/>
                  </a:lnTo>
                  <a:lnTo>
                    <a:pt x="2165" y="314"/>
                  </a:lnTo>
                  <a:lnTo>
                    <a:pt x="2211" y="335"/>
                  </a:lnTo>
                  <a:lnTo>
                    <a:pt x="2256" y="355"/>
                  </a:lnTo>
                  <a:lnTo>
                    <a:pt x="2302" y="376"/>
                  </a:lnTo>
                  <a:lnTo>
                    <a:pt x="2348" y="398"/>
                  </a:lnTo>
                  <a:lnTo>
                    <a:pt x="2395" y="420"/>
                  </a:lnTo>
                  <a:lnTo>
                    <a:pt x="2441" y="444"/>
                  </a:lnTo>
                  <a:lnTo>
                    <a:pt x="2487" y="467"/>
                  </a:lnTo>
                  <a:lnTo>
                    <a:pt x="2580" y="516"/>
                  </a:lnTo>
                  <a:lnTo>
                    <a:pt x="2673" y="568"/>
                  </a:lnTo>
                  <a:lnTo>
                    <a:pt x="2766" y="622"/>
                  </a:lnTo>
                  <a:lnTo>
                    <a:pt x="2859" y="678"/>
                  </a:lnTo>
                  <a:lnTo>
                    <a:pt x="2876" y="652"/>
                  </a:lnTo>
                  <a:lnTo>
                    <a:pt x="2782" y="595"/>
                  </a:lnTo>
                  <a:lnTo>
                    <a:pt x="2688" y="541"/>
                  </a:lnTo>
                  <a:lnTo>
                    <a:pt x="2595" y="489"/>
                  </a:lnTo>
                  <a:lnTo>
                    <a:pt x="2501" y="439"/>
                  </a:lnTo>
                  <a:lnTo>
                    <a:pt x="2455" y="415"/>
                  </a:lnTo>
                  <a:lnTo>
                    <a:pt x="2408" y="392"/>
                  </a:lnTo>
                  <a:lnTo>
                    <a:pt x="2362" y="369"/>
                  </a:lnTo>
                  <a:lnTo>
                    <a:pt x="2316" y="347"/>
                  </a:lnTo>
                  <a:lnTo>
                    <a:pt x="2269" y="325"/>
                  </a:lnTo>
                  <a:lnTo>
                    <a:pt x="2223" y="305"/>
                  </a:lnTo>
                  <a:lnTo>
                    <a:pt x="2177" y="286"/>
                  </a:lnTo>
                  <a:lnTo>
                    <a:pt x="2131" y="266"/>
                  </a:lnTo>
                  <a:lnTo>
                    <a:pt x="2085" y="247"/>
                  </a:lnTo>
                  <a:lnTo>
                    <a:pt x="2039" y="229"/>
                  </a:lnTo>
                  <a:lnTo>
                    <a:pt x="1993" y="211"/>
                  </a:lnTo>
                  <a:lnTo>
                    <a:pt x="1948" y="195"/>
                  </a:lnTo>
                  <a:lnTo>
                    <a:pt x="1902" y="179"/>
                  </a:lnTo>
                  <a:lnTo>
                    <a:pt x="1856" y="163"/>
                  </a:lnTo>
                  <a:lnTo>
                    <a:pt x="1811" y="149"/>
                  </a:lnTo>
                  <a:lnTo>
                    <a:pt x="1765" y="135"/>
                  </a:lnTo>
                  <a:lnTo>
                    <a:pt x="1720" y="121"/>
                  </a:lnTo>
                  <a:lnTo>
                    <a:pt x="1674" y="108"/>
                  </a:lnTo>
                  <a:lnTo>
                    <a:pt x="1629" y="96"/>
                  </a:lnTo>
                  <a:lnTo>
                    <a:pt x="1584" y="85"/>
                  </a:lnTo>
                  <a:lnTo>
                    <a:pt x="1539" y="75"/>
                  </a:lnTo>
                  <a:lnTo>
                    <a:pt x="1494" y="64"/>
                  </a:lnTo>
                  <a:lnTo>
                    <a:pt x="1449" y="55"/>
                  </a:lnTo>
                  <a:lnTo>
                    <a:pt x="1404" y="47"/>
                  </a:lnTo>
                  <a:lnTo>
                    <a:pt x="1359" y="39"/>
                  </a:lnTo>
                  <a:lnTo>
                    <a:pt x="1315" y="32"/>
                  </a:lnTo>
                  <a:lnTo>
                    <a:pt x="1271" y="26"/>
                  </a:lnTo>
                  <a:lnTo>
                    <a:pt x="1226" y="19"/>
                  </a:lnTo>
                  <a:lnTo>
                    <a:pt x="1182" y="14"/>
                  </a:lnTo>
                  <a:lnTo>
                    <a:pt x="1137" y="10"/>
                  </a:lnTo>
                  <a:lnTo>
                    <a:pt x="1093" y="7"/>
                  </a:lnTo>
                  <a:lnTo>
                    <a:pt x="1049" y="4"/>
                  </a:lnTo>
                  <a:lnTo>
                    <a:pt x="1005" y="2"/>
                  </a:lnTo>
                  <a:lnTo>
                    <a:pt x="961" y="1"/>
                  </a:lnTo>
                  <a:lnTo>
                    <a:pt x="917" y="0"/>
                  </a:lnTo>
                  <a:lnTo>
                    <a:pt x="873" y="0"/>
                  </a:lnTo>
                  <a:lnTo>
                    <a:pt x="829" y="1"/>
                  </a:lnTo>
                  <a:lnTo>
                    <a:pt x="786" y="3"/>
                  </a:lnTo>
                  <a:lnTo>
                    <a:pt x="742" y="6"/>
                  </a:lnTo>
                  <a:lnTo>
                    <a:pt x="699" y="9"/>
                  </a:lnTo>
                  <a:lnTo>
                    <a:pt x="655" y="13"/>
                  </a:lnTo>
                  <a:lnTo>
                    <a:pt x="612" y="17"/>
                  </a:lnTo>
                  <a:lnTo>
                    <a:pt x="569" y="24"/>
                  </a:lnTo>
                  <a:lnTo>
                    <a:pt x="526" y="30"/>
                  </a:lnTo>
                  <a:lnTo>
                    <a:pt x="483" y="37"/>
                  </a:lnTo>
                  <a:lnTo>
                    <a:pt x="441" y="45"/>
                  </a:lnTo>
                  <a:lnTo>
                    <a:pt x="398" y="53"/>
                  </a:lnTo>
                  <a:lnTo>
                    <a:pt x="355" y="63"/>
                  </a:lnTo>
                  <a:lnTo>
                    <a:pt x="312" y="74"/>
                  </a:lnTo>
                  <a:lnTo>
                    <a:pt x="270" y="85"/>
                  </a:lnTo>
                  <a:lnTo>
                    <a:pt x="228" y="96"/>
                  </a:lnTo>
                  <a:lnTo>
                    <a:pt x="185" y="109"/>
                  </a:lnTo>
                  <a:lnTo>
                    <a:pt x="143" y="122"/>
                  </a:lnTo>
                  <a:lnTo>
                    <a:pt x="101" y="137"/>
                  </a:lnTo>
                  <a:lnTo>
                    <a:pt x="59" y="152"/>
                  </a:lnTo>
                  <a:lnTo>
                    <a:pt x="18" y="168"/>
                  </a:lnTo>
                  <a:lnTo>
                    <a:pt x="10" y="191"/>
                  </a:lnTo>
                  <a:lnTo>
                    <a:pt x="18" y="168"/>
                  </a:lnTo>
                  <a:lnTo>
                    <a:pt x="0" y="174"/>
                  </a:lnTo>
                  <a:lnTo>
                    <a:pt x="10" y="191"/>
                  </a:lnTo>
                  <a:lnTo>
                    <a:pt x="37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D1DF8BB1-9EC2-4674-8CB2-8064431F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" y="2319"/>
              <a:ext cx="721" cy="202"/>
            </a:xfrm>
            <a:custGeom>
              <a:avLst/>
              <a:gdLst>
                <a:gd name="T0" fmla="*/ 2827 w 2884"/>
                <a:gd name="T1" fmla="*/ 494 h 808"/>
                <a:gd name="T2" fmla="*/ 2765 w 2884"/>
                <a:gd name="T3" fmla="*/ 540 h 808"/>
                <a:gd name="T4" fmla="*/ 2701 w 2884"/>
                <a:gd name="T5" fmla="*/ 581 h 808"/>
                <a:gd name="T6" fmla="*/ 2633 w 2884"/>
                <a:gd name="T7" fmla="*/ 617 h 808"/>
                <a:gd name="T8" fmla="*/ 2541 w 2884"/>
                <a:gd name="T9" fmla="*/ 659 h 808"/>
                <a:gd name="T10" fmla="*/ 2396 w 2884"/>
                <a:gd name="T11" fmla="*/ 709 h 808"/>
                <a:gd name="T12" fmla="*/ 2246 w 2884"/>
                <a:gd name="T13" fmla="*/ 745 h 808"/>
                <a:gd name="T14" fmla="*/ 2089 w 2884"/>
                <a:gd name="T15" fmla="*/ 768 h 808"/>
                <a:gd name="T16" fmla="*/ 1931 w 2884"/>
                <a:gd name="T17" fmla="*/ 777 h 808"/>
                <a:gd name="T18" fmla="*/ 1769 w 2884"/>
                <a:gd name="T19" fmla="*/ 773 h 808"/>
                <a:gd name="T20" fmla="*/ 1607 w 2884"/>
                <a:gd name="T21" fmla="*/ 759 h 808"/>
                <a:gd name="T22" fmla="*/ 1444 w 2884"/>
                <a:gd name="T23" fmla="*/ 735 h 808"/>
                <a:gd name="T24" fmla="*/ 1285 w 2884"/>
                <a:gd name="T25" fmla="*/ 701 h 808"/>
                <a:gd name="T26" fmla="*/ 1128 w 2884"/>
                <a:gd name="T27" fmla="*/ 659 h 808"/>
                <a:gd name="T28" fmla="*/ 975 w 2884"/>
                <a:gd name="T29" fmla="*/ 610 h 808"/>
                <a:gd name="T30" fmla="*/ 829 w 2884"/>
                <a:gd name="T31" fmla="*/ 554 h 808"/>
                <a:gd name="T32" fmla="*/ 689 w 2884"/>
                <a:gd name="T33" fmla="*/ 494 h 808"/>
                <a:gd name="T34" fmla="*/ 558 w 2884"/>
                <a:gd name="T35" fmla="*/ 429 h 808"/>
                <a:gd name="T36" fmla="*/ 438 w 2884"/>
                <a:gd name="T37" fmla="*/ 360 h 808"/>
                <a:gd name="T38" fmla="*/ 327 w 2884"/>
                <a:gd name="T39" fmla="*/ 288 h 808"/>
                <a:gd name="T40" fmla="*/ 230 w 2884"/>
                <a:gd name="T41" fmla="*/ 216 h 808"/>
                <a:gd name="T42" fmla="*/ 147 w 2884"/>
                <a:gd name="T43" fmla="*/ 143 h 808"/>
                <a:gd name="T44" fmla="*/ 79 w 2884"/>
                <a:gd name="T45" fmla="*/ 71 h 808"/>
                <a:gd name="T46" fmla="*/ 27 w 2884"/>
                <a:gd name="T47" fmla="*/ 0 h 808"/>
                <a:gd name="T48" fmla="*/ 34 w 2884"/>
                <a:gd name="T49" fmla="*/ 67 h 808"/>
                <a:gd name="T50" fmla="*/ 100 w 2884"/>
                <a:gd name="T51" fmla="*/ 141 h 808"/>
                <a:gd name="T52" fmla="*/ 180 w 2884"/>
                <a:gd name="T53" fmla="*/ 216 h 808"/>
                <a:gd name="T54" fmla="*/ 275 w 2884"/>
                <a:gd name="T55" fmla="*/ 290 h 808"/>
                <a:gd name="T56" fmla="*/ 383 w 2884"/>
                <a:gd name="T57" fmla="*/ 364 h 808"/>
                <a:gd name="T58" fmla="*/ 501 w 2884"/>
                <a:gd name="T59" fmla="*/ 434 h 808"/>
                <a:gd name="T60" fmla="*/ 631 w 2884"/>
                <a:gd name="T61" fmla="*/ 501 h 808"/>
                <a:gd name="T62" fmla="*/ 769 w 2884"/>
                <a:gd name="T63" fmla="*/ 565 h 808"/>
                <a:gd name="T64" fmla="*/ 915 w 2884"/>
                <a:gd name="T65" fmla="*/ 623 h 808"/>
                <a:gd name="T66" fmla="*/ 1067 w 2884"/>
                <a:gd name="T67" fmla="*/ 674 h 808"/>
                <a:gd name="T68" fmla="*/ 1225 w 2884"/>
                <a:gd name="T69" fmla="*/ 719 h 808"/>
                <a:gd name="T70" fmla="*/ 1385 w 2884"/>
                <a:gd name="T71" fmla="*/ 755 h 808"/>
                <a:gd name="T72" fmla="*/ 1549 w 2884"/>
                <a:gd name="T73" fmla="*/ 784 h 808"/>
                <a:gd name="T74" fmla="*/ 1712 w 2884"/>
                <a:gd name="T75" fmla="*/ 801 h 808"/>
                <a:gd name="T76" fmla="*/ 1877 w 2884"/>
                <a:gd name="T77" fmla="*/ 808 h 808"/>
                <a:gd name="T78" fmla="*/ 2039 w 2884"/>
                <a:gd name="T79" fmla="*/ 803 h 808"/>
                <a:gd name="T80" fmla="*/ 2199 w 2884"/>
                <a:gd name="T81" fmla="*/ 786 h 808"/>
                <a:gd name="T82" fmla="*/ 2354 w 2884"/>
                <a:gd name="T83" fmla="*/ 754 h 808"/>
                <a:gd name="T84" fmla="*/ 2504 w 2884"/>
                <a:gd name="T85" fmla="*/ 707 h 808"/>
                <a:gd name="T86" fmla="*/ 2625 w 2884"/>
                <a:gd name="T87" fmla="*/ 657 h 808"/>
                <a:gd name="T88" fmla="*/ 2693 w 2884"/>
                <a:gd name="T89" fmla="*/ 621 h 808"/>
                <a:gd name="T90" fmla="*/ 2761 w 2884"/>
                <a:gd name="T91" fmla="*/ 581 h 808"/>
                <a:gd name="T92" fmla="*/ 2825 w 2884"/>
                <a:gd name="T93" fmla="*/ 536 h 808"/>
                <a:gd name="T94" fmla="*/ 2866 w 2884"/>
                <a:gd name="T95" fmla="*/ 478 h 808"/>
                <a:gd name="T96" fmla="*/ 2866 w 2884"/>
                <a:gd name="T97" fmla="*/ 47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4" h="808">
                  <a:moveTo>
                    <a:pt x="2849" y="504"/>
                  </a:moveTo>
                  <a:lnTo>
                    <a:pt x="2848" y="479"/>
                  </a:lnTo>
                  <a:lnTo>
                    <a:pt x="2827" y="494"/>
                  </a:lnTo>
                  <a:lnTo>
                    <a:pt x="2807" y="510"/>
                  </a:lnTo>
                  <a:lnTo>
                    <a:pt x="2786" y="525"/>
                  </a:lnTo>
                  <a:lnTo>
                    <a:pt x="2765" y="540"/>
                  </a:lnTo>
                  <a:lnTo>
                    <a:pt x="2743" y="553"/>
                  </a:lnTo>
                  <a:lnTo>
                    <a:pt x="2722" y="568"/>
                  </a:lnTo>
                  <a:lnTo>
                    <a:pt x="2701" y="581"/>
                  </a:lnTo>
                  <a:lnTo>
                    <a:pt x="2678" y="593"/>
                  </a:lnTo>
                  <a:lnTo>
                    <a:pt x="2656" y="605"/>
                  </a:lnTo>
                  <a:lnTo>
                    <a:pt x="2633" y="617"/>
                  </a:lnTo>
                  <a:lnTo>
                    <a:pt x="2611" y="628"/>
                  </a:lnTo>
                  <a:lnTo>
                    <a:pt x="2588" y="639"/>
                  </a:lnTo>
                  <a:lnTo>
                    <a:pt x="2541" y="659"/>
                  </a:lnTo>
                  <a:lnTo>
                    <a:pt x="2493" y="678"/>
                  </a:lnTo>
                  <a:lnTo>
                    <a:pt x="2445" y="694"/>
                  </a:lnTo>
                  <a:lnTo>
                    <a:pt x="2396" y="709"/>
                  </a:lnTo>
                  <a:lnTo>
                    <a:pt x="2347" y="724"/>
                  </a:lnTo>
                  <a:lnTo>
                    <a:pt x="2297" y="735"/>
                  </a:lnTo>
                  <a:lnTo>
                    <a:pt x="2246" y="745"/>
                  </a:lnTo>
                  <a:lnTo>
                    <a:pt x="2194" y="754"/>
                  </a:lnTo>
                  <a:lnTo>
                    <a:pt x="2142" y="761"/>
                  </a:lnTo>
                  <a:lnTo>
                    <a:pt x="2089" y="768"/>
                  </a:lnTo>
                  <a:lnTo>
                    <a:pt x="2037" y="772"/>
                  </a:lnTo>
                  <a:lnTo>
                    <a:pt x="1984" y="775"/>
                  </a:lnTo>
                  <a:lnTo>
                    <a:pt x="1931" y="777"/>
                  </a:lnTo>
                  <a:lnTo>
                    <a:pt x="1877" y="777"/>
                  </a:lnTo>
                  <a:lnTo>
                    <a:pt x="1823" y="776"/>
                  </a:lnTo>
                  <a:lnTo>
                    <a:pt x="1769" y="773"/>
                  </a:lnTo>
                  <a:lnTo>
                    <a:pt x="1715" y="770"/>
                  </a:lnTo>
                  <a:lnTo>
                    <a:pt x="1661" y="764"/>
                  </a:lnTo>
                  <a:lnTo>
                    <a:pt x="1607" y="759"/>
                  </a:lnTo>
                  <a:lnTo>
                    <a:pt x="1553" y="752"/>
                  </a:lnTo>
                  <a:lnTo>
                    <a:pt x="1499" y="744"/>
                  </a:lnTo>
                  <a:lnTo>
                    <a:pt x="1444" y="735"/>
                  </a:lnTo>
                  <a:lnTo>
                    <a:pt x="1391" y="725"/>
                  </a:lnTo>
                  <a:lnTo>
                    <a:pt x="1338" y="713"/>
                  </a:lnTo>
                  <a:lnTo>
                    <a:pt x="1285" y="701"/>
                  </a:lnTo>
                  <a:lnTo>
                    <a:pt x="1232" y="688"/>
                  </a:lnTo>
                  <a:lnTo>
                    <a:pt x="1180" y="674"/>
                  </a:lnTo>
                  <a:lnTo>
                    <a:pt x="1128" y="659"/>
                  </a:lnTo>
                  <a:lnTo>
                    <a:pt x="1077" y="643"/>
                  </a:lnTo>
                  <a:lnTo>
                    <a:pt x="1025" y="627"/>
                  </a:lnTo>
                  <a:lnTo>
                    <a:pt x="975" y="610"/>
                  </a:lnTo>
                  <a:lnTo>
                    <a:pt x="926" y="592"/>
                  </a:lnTo>
                  <a:lnTo>
                    <a:pt x="877" y="574"/>
                  </a:lnTo>
                  <a:lnTo>
                    <a:pt x="829" y="554"/>
                  </a:lnTo>
                  <a:lnTo>
                    <a:pt x="781" y="535"/>
                  </a:lnTo>
                  <a:lnTo>
                    <a:pt x="735" y="515"/>
                  </a:lnTo>
                  <a:lnTo>
                    <a:pt x="689" y="494"/>
                  </a:lnTo>
                  <a:lnTo>
                    <a:pt x="645" y="473"/>
                  </a:lnTo>
                  <a:lnTo>
                    <a:pt x="601" y="450"/>
                  </a:lnTo>
                  <a:lnTo>
                    <a:pt x="558" y="429"/>
                  </a:lnTo>
                  <a:lnTo>
                    <a:pt x="518" y="405"/>
                  </a:lnTo>
                  <a:lnTo>
                    <a:pt x="477" y="383"/>
                  </a:lnTo>
                  <a:lnTo>
                    <a:pt x="438" y="360"/>
                  </a:lnTo>
                  <a:lnTo>
                    <a:pt x="400" y="336"/>
                  </a:lnTo>
                  <a:lnTo>
                    <a:pt x="363" y="313"/>
                  </a:lnTo>
                  <a:lnTo>
                    <a:pt x="327" y="288"/>
                  </a:lnTo>
                  <a:lnTo>
                    <a:pt x="294" y="265"/>
                  </a:lnTo>
                  <a:lnTo>
                    <a:pt x="261" y="240"/>
                  </a:lnTo>
                  <a:lnTo>
                    <a:pt x="230" y="216"/>
                  </a:lnTo>
                  <a:lnTo>
                    <a:pt x="201" y="192"/>
                  </a:lnTo>
                  <a:lnTo>
                    <a:pt x="173" y="168"/>
                  </a:lnTo>
                  <a:lnTo>
                    <a:pt x="147" y="143"/>
                  </a:lnTo>
                  <a:lnTo>
                    <a:pt x="122" y="119"/>
                  </a:lnTo>
                  <a:lnTo>
                    <a:pt x="100" y="94"/>
                  </a:lnTo>
                  <a:lnTo>
                    <a:pt x="79" y="71"/>
                  </a:lnTo>
                  <a:lnTo>
                    <a:pt x="60" y="47"/>
                  </a:lnTo>
                  <a:lnTo>
                    <a:pt x="42" y="24"/>
                  </a:lnTo>
                  <a:lnTo>
                    <a:pt x="27" y="0"/>
                  </a:lnTo>
                  <a:lnTo>
                    <a:pt x="0" y="17"/>
                  </a:lnTo>
                  <a:lnTo>
                    <a:pt x="16" y="42"/>
                  </a:lnTo>
                  <a:lnTo>
                    <a:pt x="34" y="67"/>
                  </a:lnTo>
                  <a:lnTo>
                    <a:pt x="55" y="91"/>
                  </a:lnTo>
                  <a:lnTo>
                    <a:pt x="76" y="117"/>
                  </a:lnTo>
                  <a:lnTo>
                    <a:pt x="100" y="141"/>
                  </a:lnTo>
                  <a:lnTo>
                    <a:pt x="125" y="166"/>
                  </a:lnTo>
                  <a:lnTo>
                    <a:pt x="152" y="191"/>
                  </a:lnTo>
                  <a:lnTo>
                    <a:pt x="180" y="216"/>
                  </a:lnTo>
                  <a:lnTo>
                    <a:pt x="210" y="241"/>
                  </a:lnTo>
                  <a:lnTo>
                    <a:pt x="242" y="266"/>
                  </a:lnTo>
                  <a:lnTo>
                    <a:pt x="275" y="290"/>
                  </a:lnTo>
                  <a:lnTo>
                    <a:pt x="309" y="315"/>
                  </a:lnTo>
                  <a:lnTo>
                    <a:pt x="345" y="339"/>
                  </a:lnTo>
                  <a:lnTo>
                    <a:pt x="383" y="364"/>
                  </a:lnTo>
                  <a:lnTo>
                    <a:pt x="421" y="387"/>
                  </a:lnTo>
                  <a:lnTo>
                    <a:pt x="460" y="411"/>
                  </a:lnTo>
                  <a:lnTo>
                    <a:pt x="501" y="434"/>
                  </a:lnTo>
                  <a:lnTo>
                    <a:pt x="544" y="456"/>
                  </a:lnTo>
                  <a:lnTo>
                    <a:pt x="587" y="479"/>
                  </a:lnTo>
                  <a:lnTo>
                    <a:pt x="631" y="501"/>
                  </a:lnTo>
                  <a:lnTo>
                    <a:pt x="676" y="523"/>
                  </a:lnTo>
                  <a:lnTo>
                    <a:pt x="722" y="544"/>
                  </a:lnTo>
                  <a:lnTo>
                    <a:pt x="769" y="565"/>
                  </a:lnTo>
                  <a:lnTo>
                    <a:pt x="817" y="584"/>
                  </a:lnTo>
                  <a:lnTo>
                    <a:pt x="866" y="603"/>
                  </a:lnTo>
                  <a:lnTo>
                    <a:pt x="915" y="623"/>
                  </a:lnTo>
                  <a:lnTo>
                    <a:pt x="965" y="640"/>
                  </a:lnTo>
                  <a:lnTo>
                    <a:pt x="1016" y="657"/>
                  </a:lnTo>
                  <a:lnTo>
                    <a:pt x="1067" y="674"/>
                  </a:lnTo>
                  <a:lnTo>
                    <a:pt x="1118" y="690"/>
                  </a:lnTo>
                  <a:lnTo>
                    <a:pt x="1172" y="704"/>
                  </a:lnTo>
                  <a:lnTo>
                    <a:pt x="1225" y="719"/>
                  </a:lnTo>
                  <a:lnTo>
                    <a:pt x="1278" y="732"/>
                  </a:lnTo>
                  <a:lnTo>
                    <a:pt x="1331" y="744"/>
                  </a:lnTo>
                  <a:lnTo>
                    <a:pt x="1385" y="755"/>
                  </a:lnTo>
                  <a:lnTo>
                    <a:pt x="1439" y="767"/>
                  </a:lnTo>
                  <a:lnTo>
                    <a:pt x="1494" y="776"/>
                  </a:lnTo>
                  <a:lnTo>
                    <a:pt x="1549" y="784"/>
                  </a:lnTo>
                  <a:lnTo>
                    <a:pt x="1603" y="791"/>
                  </a:lnTo>
                  <a:lnTo>
                    <a:pt x="1658" y="797"/>
                  </a:lnTo>
                  <a:lnTo>
                    <a:pt x="1712" y="801"/>
                  </a:lnTo>
                  <a:lnTo>
                    <a:pt x="1767" y="805"/>
                  </a:lnTo>
                  <a:lnTo>
                    <a:pt x="1822" y="807"/>
                  </a:lnTo>
                  <a:lnTo>
                    <a:pt x="1877" y="808"/>
                  </a:lnTo>
                  <a:lnTo>
                    <a:pt x="1931" y="808"/>
                  </a:lnTo>
                  <a:lnTo>
                    <a:pt x="1985" y="806"/>
                  </a:lnTo>
                  <a:lnTo>
                    <a:pt x="2039" y="803"/>
                  </a:lnTo>
                  <a:lnTo>
                    <a:pt x="2092" y="799"/>
                  </a:lnTo>
                  <a:lnTo>
                    <a:pt x="2147" y="793"/>
                  </a:lnTo>
                  <a:lnTo>
                    <a:pt x="2199" y="786"/>
                  </a:lnTo>
                  <a:lnTo>
                    <a:pt x="2252" y="777"/>
                  </a:lnTo>
                  <a:lnTo>
                    <a:pt x="2303" y="767"/>
                  </a:lnTo>
                  <a:lnTo>
                    <a:pt x="2354" y="754"/>
                  </a:lnTo>
                  <a:lnTo>
                    <a:pt x="2405" y="740"/>
                  </a:lnTo>
                  <a:lnTo>
                    <a:pt x="2455" y="725"/>
                  </a:lnTo>
                  <a:lnTo>
                    <a:pt x="2504" y="707"/>
                  </a:lnTo>
                  <a:lnTo>
                    <a:pt x="2553" y="689"/>
                  </a:lnTo>
                  <a:lnTo>
                    <a:pt x="2600" y="668"/>
                  </a:lnTo>
                  <a:lnTo>
                    <a:pt x="2625" y="657"/>
                  </a:lnTo>
                  <a:lnTo>
                    <a:pt x="2647" y="645"/>
                  </a:lnTo>
                  <a:lnTo>
                    <a:pt x="2671" y="633"/>
                  </a:lnTo>
                  <a:lnTo>
                    <a:pt x="2693" y="621"/>
                  </a:lnTo>
                  <a:lnTo>
                    <a:pt x="2717" y="608"/>
                  </a:lnTo>
                  <a:lnTo>
                    <a:pt x="2738" y="594"/>
                  </a:lnTo>
                  <a:lnTo>
                    <a:pt x="2761" y="581"/>
                  </a:lnTo>
                  <a:lnTo>
                    <a:pt x="2782" y="567"/>
                  </a:lnTo>
                  <a:lnTo>
                    <a:pt x="2805" y="551"/>
                  </a:lnTo>
                  <a:lnTo>
                    <a:pt x="2825" y="536"/>
                  </a:lnTo>
                  <a:lnTo>
                    <a:pt x="2847" y="520"/>
                  </a:lnTo>
                  <a:lnTo>
                    <a:pt x="2867" y="503"/>
                  </a:lnTo>
                  <a:lnTo>
                    <a:pt x="2866" y="478"/>
                  </a:lnTo>
                  <a:lnTo>
                    <a:pt x="2867" y="503"/>
                  </a:lnTo>
                  <a:lnTo>
                    <a:pt x="2884" y="489"/>
                  </a:lnTo>
                  <a:lnTo>
                    <a:pt x="2866" y="478"/>
                  </a:lnTo>
                  <a:lnTo>
                    <a:pt x="2849" y="5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03ED1ED3-AB9D-4855-842D-952E09271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2320"/>
              <a:ext cx="693" cy="120"/>
            </a:xfrm>
            <a:custGeom>
              <a:avLst/>
              <a:gdLst>
                <a:gd name="T0" fmla="*/ 2673 w 2774"/>
                <a:gd name="T1" fmla="*/ 447 h 479"/>
                <a:gd name="T2" fmla="*/ 2474 w 2774"/>
                <a:gd name="T3" fmla="*/ 445 h 479"/>
                <a:gd name="T4" fmla="*/ 2278 w 2774"/>
                <a:gd name="T5" fmla="*/ 441 h 479"/>
                <a:gd name="T6" fmla="*/ 2085 w 2774"/>
                <a:gd name="T7" fmla="*/ 433 h 479"/>
                <a:gd name="T8" fmla="*/ 1896 w 2774"/>
                <a:gd name="T9" fmla="*/ 422 h 479"/>
                <a:gd name="T10" fmla="*/ 1710 w 2774"/>
                <a:gd name="T11" fmla="*/ 408 h 479"/>
                <a:gd name="T12" fmla="*/ 1527 w 2774"/>
                <a:gd name="T13" fmla="*/ 389 h 479"/>
                <a:gd name="T14" fmla="*/ 1348 w 2774"/>
                <a:gd name="T15" fmla="*/ 367 h 479"/>
                <a:gd name="T16" fmla="*/ 1174 w 2774"/>
                <a:gd name="T17" fmla="*/ 340 h 479"/>
                <a:gd name="T18" fmla="*/ 1004 w 2774"/>
                <a:gd name="T19" fmla="*/ 311 h 479"/>
                <a:gd name="T20" fmla="*/ 838 w 2774"/>
                <a:gd name="T21" fmla="*/ 276 h 479"/>
                <a:gd name="T22" fmla="*/ 677 w 2774"/>
                <a:gd name="T23" fmla="*/ 236 h 479"/>
                <a:gd name="T24" fmla="*/ 520 w 2774"/>
                <a:gd name="T25" fmla="*/ 192 h 479"/>
                <a:gd name="T26" fmla="*/ 369 w 2774"/>
                <a:gd name="T27" fmla="*/ 143 h 479"/>
                <a:gd name="T28" fmla="*/ 223 w 2774"/>
                <a:gd name="T29" fmla="*/ 90 h 479"/>
                <a:gd name="T30" fmla="*/ 82 w 2774"/>
                <a:gd name="T31" fmla="*/ 31 h 479"/>
                <a:gd name="T32" fmla="*/ 0 w 2774"/>
                <a:gd name="T33" fmla="*/ 28 h 479"/>
                <a:gd name="T34" fmla="*/ 139 w 2774"/>
                <a:gd name="T35" fmla="*/ 90 h 479"/>
                <a:gd name="T36" fmla="*/ 284 w 2774"/>
                <a:gd name="T37" fmla="*/ 147 h 479"/>
                <a:gd name="T38" fmla="*/ 434 w 2774"/>
                <a:gd name="T39" fmla="*/ 200 h 479"/>
                <a:gd name="T40" fmla="*/ 589 w 2774"/>
                <a:gd name="T41" fmla="*/ 245 h 479"/>
                <a:gd name="T42" fmla="*/ 749 w 2774"/>
                <a:gd name="T43" fmla="*/ 287 h 479"/>
                <a:gd name="T44" fmla="*/ 914 w 2774"/>
                <a:gd name="T45" fmla="*/ 325 h 479"/>
                <a:gd name="T46" fmla="*/ 1082 w 2774"/>
                <a:gd name="T47" fmla="*/ 358 h 479"/>
                <a:gd name="T48" fmla="*/ 1256 w 2774"/>
                <a:gd name="T49" fmla="*/ 386 h 479"/>
                <a:gd name="T50" fmla="*/ 1433 w 2774"/>
                <a:gd name="T51" fmla="*/ 410 h 479"/>
                <a:gd name="T52" fmla="*/ 1615 w 2774"/>
                <a:gd name="T53" fmla="*/ 430 h 479"/>
                <a:gd name="T54" fmla="*/ 1800 w 2774"/>
                <a:gd name="T55" fmla="*/ 447 h 479"/>
                <a:gd name="T56" fmla="*/ 1988 w 2774"/>
                <a:gd name="T57" fmla="*/ 460 h 479"/>
                <a:gd name="T58" fmla="*/ 2180 w 2774"/>
                <a:gd name="T59" fmla="*/ 469 h 479"/>
                <a:gd name="T60" fmla="*/ 2375 w 2774"/>
                <a:gd name="T61" fmla="*/ 476 h 479"/>
                <a:gd name="T62" fmla="*/ 2573 w 2774"/>
                <a:gd name="T63" fmla="*/ 479 h 479"/>
                <a:gd name="T64" fmla="*/ 2774 w 2774"/>
                <a:gd name="T65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74" h="479">
                  <a:moveTo>
                    <a:pt x="2774" y="447"/>
                  </a:moveTo>
                  <a:lnTo>
                    <a:pt x="2673" y="447"/>
                  </a:lnTo>
                  <a:lnTo>
                    <a:pt x="2573" y="446"/>
                  </a:lnTo>
                  <a:lnTo>
                    <a:pt x="2474" y="445"/>
                  </a:lnTo>
                  <a:lnTo>
                    <a:pt x="2376" y="443"/>
                  </a:lnTo>
                  <a:lnTo>
                    <a:pt x="2278" y="441"/>
                  </a:lnTo>
                  <a:lnTo>
                    <a:pt x="2181" y="437"/>
                  </a:lnTo>
                  <a:lnTo>
                    <a:pt x="2085" y="433"/>
                  </a:lnTo>
                  <a:lnTo>
                    <a:pt x="1990" y="428"/>
                  </a:lnTo>
                  <a:lnTo>
                    <a:pt x="1896" y="422"/>
                  </a:lnTo>
                  <a:lnTo>
                    <a:pt x="1802" y="415"/>
                  </a:lnTo>
                  <a:lnTo>
                    <a:pt x="1710" y="408"/>
                  </a:lnTo>
                  <a:lnTo>
                    <a:pt x="1618" y="398"/>
                  </a:lnTo>
                  <a:lnTo>
                    <a:pt x="1527" y="389"/>
                  </a:lnTo>
                  <a:lnTo>
                    <a:pt x="1437" y="378"/>
                  </a:lnTo>
                  <a:lnTo>
                    <a:pt x="1348" y="367"/>
                  </a:lnTo>
                  <a:lnTo>
                    <a:pt x="1260" y="355"/>
                  </a:lnTo>
                  <a:lnTo>
                    <a:pt x="1174" y="340"/>
                  </a:lnTo>
                  <a:lnTo>
                    <a:pt x="1088" y="326"/>
                  </a:lnTo>
                  <a:lnTo>
                    <a:pt x="1004" y="311"/>
                  </a:lnTo>
                  <a:lnTo>
                    <a:pt x="920" y="293"/>
                  </a:lnTo>
                  <a:lnTo>
                    <a:pt x="838" y="276"/>
                  </a:lnTo>
                  <a:lnTo>
                    <a:pt x="756" y="257"/>
                  </a:lnTo>
                  <a:lnTo>
                    <a:pt x="677" y="236"/>
                  </a:lnTo>
                  <a:lnTo>
                    <a:pt x="598" y="215"/>
                  </a:lnTo>
                  <a:lnTo>
                    <a:pt x="520" y="192"/>
                  </a:lnTo>
                  <a:lnTo>
                    <a:pt x="444" y="169"/>
                  </a:lnTo>
                  <a:lnTo>
                    <a:pt x="369" y="143"/>
                  </a:lnTo>
                  <a:lnTo>
                    <a:pt x="295" y="118"/>
                  </a:lnTo>
                  <a:lnTo>
                    <a:pt x="223" y="90"/>
                  </a:lnTo>
                  <a:lnTo>
                    <a:pt x="151" y="61"/>
                  </a:lnTo>
                  <a:lnTo>
                    <a:pt x="82" y="31"/>
                  </a:lnTo>
                  <a:lnTo>
                    <a:pt x="13" y="0"/>
                  </a:lnTo>
                  <a:lnTo>
                    <a:pt x="0" y="28"/>
                  </a:lnTo>
                  <a:lnTo>
                    <a:pt x="68" y="60"/>
                  </a:lnTo>
                  <a:lnTo>
                    <a:pt x="139" y="90"/>
                  </a:lnTo>
                  <a:lnTo>
                    <a:pt x="211" y="120"/>
                  </a:lnTo>
                  <a:lnTo>
                    <a:pt x="284" y="147"/>
                  </a:lnTo>
                  <a:lnTo>
                    <a:pt x="358" y="174"/>
                  </a:lnTo>
                  <a:lnTo>
                    <a:pt x="434" y="200"/>
                  </a:lnTo>
                  <a:lnTo>
                    <a:pt x="511" y="223"/>
                  </a:lnTo>
                  <a:lnTo>
                    <a:pt x="589" y="245"/>
                  </a:lnTo>
                  <a:lnTo>
                    <a:pt x="668" y="268"/>
                  </a:lnTo>
                  <a:lnTo>
                    <a:pt x="749" y="287"/>
                  </a:lnTo>
                  <a:lnTo>
                    <a:pt x="831" y="307"/>
                  </a:lnTo>
                  <a:lnTo>
                    <a:pt x="914" y="325"/>
                  </a:lnTo>
                  <a:lnTo>
                    <a:pt x="997" y="341"/>
                  </a:lnTo>
                  <a:lnTo>
                    <a:pt x="1082" y="358"/>
                  </a:lnTo>
                  <a:lnTo>
                    <a:pt x="1168" y="372"/>
                  </a:lnTo>
                  <a:lnTo>
                    <a:pt x="1256" y="386"/>
                  </a:lnTo>
                  <a:lnTo>
                    <a:pt x="1344" y="398"/>
                  </a:lnTo>
                  <a:lnTo>
                    <a:pt x="1433" y="410"/>
                  </a:lnTo>
                  <a:lnTo>
                    <a:pt x="1524" y="421"/>
                  </a:lnTo>
                  <a:lnTo>
                    <a:pt x="1615" y="430"/>
                  </a:lnTo>
                  <a:lnTo>
                    <a:pt x="1707" y="439"/>
                  </a:lnTo>
                  <a:lnTo>
                    <a:pt x="1800" y="447"/>
                  </a:lnTo>
                  <a:lnTo>
                    <a:pt x="1894" y="453"/>
                  </a:lnTo>
                  <a:lnTo>
                    <a:pt x="1988" y="460"/>
                  </a:lnTo>
                  <a:lnTo>
                    <a:pt x="2084" y="465"/>
                  </a:lnTo>
                  <a:lnTo>
                    <a:pt x="2180" y="469"/>
                  </a:lnTo>
                  <a:lnTo>
                    <a:pt x="2277" y="473"/>
                  </a:lnTo>
                  <a:lnTo>
                    <a:pt x="2375" y="476"/>
                  </a:lnTo>
                  <a:lnTo>
                    <a:pt x="2473" y="478"/>
                  </a:lnTo>
                  <a:lnTo>
                    <a:pt x="2573" y="479"/>
                  </a:lnTo>
                  <a:lnTo>
                    <a:pt x="2673" y="479"/>
                  </a:lnTo>
                  <a:lnTo>
                    <a:pt x="2774" y="479"/>
                  </a:lnTo>
                  <a:lnTo>
                    <a:pt x="2774" y="4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FDCBE979-7751-4E2E-A1A3-315FD3753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987"/>
              <a:ext cx="441" cy="458"/>
            </a:xfrm>
            <a:custGeom>
              <a:avLst/>
              <a:gdLst>
                <a:gd name="T0" fmla="*/ 1133 w 1761"/>
                <a:gd name="T1" fmla="*/ 1639 h 1831"/>
                <a:gd name="T2" fmla="*/ 983 w 1761"/>
                <a:gd name="T3" fmla="*/ 1580 h 1831"/>
                <a:gd name="T4" fmla="*/ 844 w 1761"/>
                <a:gd name="T5" fmla="*/ 1515 h 1831"/>
                <a:gd name="T6" fmla="*/ 715 w 1761"/>
                <a:gd name="T7" fmla="*/ 1444 h 1831"/>
                <a:gd name="T8" fmla="*/ 597 w 1761"/>
                <a:gd name="T9" fmla="*/ 1365 h 1831"/>
                <a:gd name="T10" fmla="*/ 489 w 1761"/>
                <a:gd name="T11" fmla="*/ 1281 h 1831"/>
                <a:gd name="T12" fmla="*/ 392 w 1761"/>
                <a:gd name="T13" fmla="*/ 1190 h 1831"/>
                <a:gd name="T14" fmla="*/ 306 w 1761"/>
                <a:gd name="T15" fmla="*/ 1092 h 1831"/>
                <a:gd name="T16" fmla="*/ 231 w 1761"/>
                <a:gd name="T17" fmla="*/ 988 h 1831"/>
                <a:gd name="T18" fmla="*/ 166 w 1761"/>
                <a:gd name="T19" fmla="*/ 878 h 1831"/>
                <a:gd name="T20" fmla="*/ 112 w 1761"/>
                <a:gd name="T21" fmla="*/ 760 h 1831"/>
                <a:gd name="T22" fmla="*/ 68 w 1761"/>
                <a:gd name="T23" fmla="*/ 637 h 1831"/>
                <a:gd name="T24" fmla="*/ 36 w 1761"/>
                <a:gd name="T25" fmla="*/ 506 h 1831"/>
                <a:gd name="T26" fmla="*/ 13 w 1761"/>
                <a:gd name="T27" fmla="*/ 370 h 1831"/>
                <a:gd name="T28" fmla="*/ 2 w 1761"/>
                <a:gd name="T29" fmla="*/ 227 h 1831"/>
                <a:gd name="T30" fmla="*/ 1 w 1761"/>
                <a:gd name="T31" fmla="*/ 77 h 1831"/>
                <a:gd name="T32" fmla="*/ 72 w 1761"/>
                <a:gd name="T33" fmla="*/ 38 h 1831"/>
                <a:gd name="T34" fmla="*/ 205 w 1761"/>
                <a:gd name="T35" fmla="*/ 118 h 1831"/>
                <a:gd name="T36" fmla="*/ 335 w 1761"/>
                <a:gd name="T37" fmla="*/ 203 h 1831"/>
                <a:gd name="T38" fmla="*/ 461 w 1761"/>
                <a:gd name="T39" fmla="*/ 294 h 1831"/>
                <a:gd name="T40" fmla="*/ 582 w 1761"/>
                <a:gd name="T41" fmla="*/ 390 h 1831"/>
                <a:gd name="T42" fmla="*/ 701 w 1761"/>
                <a:gd name="T43" fmla="*/ 491 h 1831"/>
                <a:gd name="T44" fmla="*/ 815 w 1761"/>
                <a:gd name="T45" fmla="*/ 596 h 1831"/>
                <a:gd name="T46" fmla="*/ 927 w 1761"/>
                <a:gd name="T47" fmla="*/ 705 h 1831"/>
                <a:gd name="T48" fmla="*/ 1035 w 1761"/>
                <a:gd name="T49" fmla="*/ 818 h 1831"/>
                <a:gd name="T50" fmla="*/ 1140 w 1761"/>
                <a:gd name="T51" fmla="*/ 937 h 1831"/>
                <a:gd name="T52" fmla="*/ 1243 w 1761"/>
                <a:gd name="T53" fmla="*/ 1058 h 1831"/>
                <a:gd name="T54" fmla="*/ 1343 w 1761"/>
                <a:gd name="T55" fmla="*/ 1184 h 1831"/>
                <a:gd name="T56" fmla="*/ 1439 w 1761"/>
                <a:gd name="T57" fmla="*/ 1312 h 1831"/>
                <a:gd name="T58" fmla="*/ 1534 w 1761"/>
                <a:gd name="T59" fmla="*/ 1444 h 1831"/>
                <a:gd name="T60" fmla="*/ 1626 w 1761"/>
                <a:gd name="T61" fmla="*/ 1578 h 1831"/>
                <a:gd name="T62" fmla="*/ 1717 w 1761"/>
                <a:gd name="T63" fmla="*/ 1716 h 1831"/>
                <a:gd name="T64" fmla="*/ 1745 w 1761"/>
                <a:gd name="T65" fmla="*/ 1795 h 1831"/>
                <a:gd name="T66" fmla="*/ 1714 w 1761"/>
                <a:gd name="T67" fmla="*/ 1808 h 1831"/>
                <a:gd name="T68" fmla="*/ 1682 w 1761"/>
                <a:gd name="T69" fmla="*/ 1819 h 1831"/>
                <a:gd name="T70" fmla="*/ 1649 w 1761"/>
                <a:gd name="T71" fmla="*/ 1826 h 1831"/>
                <a:gd name="T72" fmla="*/ 1617 w 1761"/>
                <a:gd name="T73" fmla="*/ 1830 h 1831"/>
                <a:gd name="T74" fmla="*/ 1584 w 1761"/>
                <a:gd name="T75" fmla="*/ 1831 h 1831"/>
                <a:gd name="T76" fmla="*/ 1550 w 1761"/>
                <a:gd name="T77" fmla="*/ 1830 h 1831"/>
                <a:gd name="T78" fmla="*/ 1517 w 1761"/>
                <a:gd name="T79" fmla="*/ 1825 h 1831"/>
                <a:gd name="T80" fmla="*/ 1482 w 1761"/>
                <a:gd name="T81" fmla="*/ 1817 h 1831"/>
                <a:gd name="T82" fmla="*/ 1447 w 1761"/>
                <a:gd name="T83" fmla="*/ 1806 h 1831"/>
                <a:gd name="T84" fmla="*/ 1412 w 1761"/>
                <a:gd name="T85" fmla="*/ 1793 h 1831"/>
                <a:gd name="T86" fmla="*/ 1377 w 1761"/>
                <a:gd name="T87" fmla="*/ 1775 h 1831"/>
                <a:gd name="T88" fmla="*/ 1341 w 1761"/>
                <a:gd name="T89" fmla="*/ 1756 h 1831"/>
                <a:gd name="T90" fmla="*/ 1305 w 1761"/>
                <a:gd name="T91" fmla="*/ 1733 h 1831"/>
                <a:gd name="T92" fmla="*/ 1249 w 1761"/>
                <a:gd name="T93" fmla="*/ 1695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61" h="1831">
                  <a:moveTo>
                    <a:pt x="1212" y="1666"/>
                  </a:moveTo>
                  <a:lnTo>
                    <a:pt x="1133" y="1639"/>
                  </a:lnTo>
                  <a:lnTo>
                    <a:pt x="1057" y="1610"/>
                  </a:lnTo>
                  <a:lnTo>
                    <a:pt x="983" y="1580"/>
                  </a:lnTo>
                  <a:lnTo>
                    <a:pt x="912" y="1549"/>
                  </a:lnTo>
                  <a:lnTo>
                    <a:pt x="844" y="1515"/>
                  </a:lnTo>
                  <a:lnTo>
                    <a:pt x="778" y="1480"/>
                  </a:lnTo>
                  <a:lnTo>
                    <a:pt x="715" y="1444"/>
                  </a:lnTo>
                  <a:lnTo>
                    <a:pt x="655" y="1405"/>
                  </a:lnTo>
                  <a:lnTo>
                    <a:pt x="597" y="1365"/>
                  </a:lnTo>
                  <a:lnTo>
                    <a:pt x="542" y="1324"/>
                  </a:lnTo>
                  <a:lnTo>
                    <a:pt x="489" y="1281"/>
                  </a:lnTo>
                  <a:lnTo>
                    <a:pt x="439" y="1237"/>
                  </a:lnTo>
                  <a:lnTo>
                    <a:pt x="392" y="1190"/>
                  </a:lnTo>
                  <a:lnTo>
                    <a:pt x="348" y="1142"/>
                  </a:lnTo>
                  <a:lnTo>
                    <a:pt x="306" y="1092"/>
                  </a:lnTo>
                  <a:lnTo>
                    <a:pt x="268" y="1041"/>
                  </a:lnTo>
                  <a:lnTo>
                    <a:pt x="231" y="988"/>
                  </a:lnTo>
                  <a:lnTo>
                    <a:pt x="197" y="934"/>
                  </a:lnTo>
                  <a:lnTo>
                    <a:pt x="166" y="878"/>
                  </a:lnTo>
                  <a:lnTo>
                    <a:pt x="138" y="820"/>
                  </a:lnTo>
                  <a:lnTo>
                    <a:pt x="112" y="760"/>
                  </a:lnTo>
                  <a:lnTo>
                    <a:pt x="89" y="699"/>
                  </a:lnTo>
                  <a:lnTo>
                    <a:pt x="68" y="637"/>
                  </a:lnTo>
                  <a:lnTo>
                    <a:pt x="51" y="573"/>
                  </a:lnTo>
                  <a:lnTo>
                    <a:pt x="36" y="506"/>
                  </a:lnTo>
                  <a:lnTo>
                    <a:pt x="23" y="439"/>
                  </a:lnTo>
                  <a:lnTo>
                    <a:pt x="13" y="370"/>
                  </a:lnTo>
                  <a:lnTo>
                    <a:pt x="6" y="299"/>
                  </a:lnTo>
                  <a:lnTo>
                    <a:pt x="2" y="227"/>
                  </a:lnTo>
                  <a:lnTo>
                    <a:pt x="0" y="152"/>
                  </a:lnTo>
                  <a:lnTo>
                    <a:pt x="1" y="77"/>
                  </a:lnTo>
                  <a:lnTo>
                    <a:pt x="4" y="0"/>
                  </a:lnTo>
                  <a:lnTo>
                    <a:pt x="72" y="38"/>
                  </a:lnTo>
                  <a:lnTo>
                    <a:pt x="140" y="77"/>
                  </a:lnTo>
                  <a:lnTo>
                    <a:pt x="205" y="118"/>
                  </a:lnTo>
                  <a:lnTo>
                    <a:pt x="271" y="161"/>
                  </a:lnTo>
                  <a:lnTo>
                    <a:pt x="335" y="203"/>
                  </a:lnTo>
                  <a:lnTo>
                    <a:pt x="398" y="248"/>
                  </a:lnTo>
                  <a:lnTo>
                    <a:pt x="461" y="294"/>
                  </a:lnTo>
                  <a:lnTo>
                    <a:pt x="522" y="342"/>
                  </a:lnTo>
                  <a:lnTo>
                    <a:pt x="582" y="390"/>
                  </a:lnTo>
                  <a:lnTo>
                    <a:pt x="642" y="440"/>
                  </a:lnTo>
                  <a:lnTo>
                    <a:pt x="701" y="491"/>
                  </a:lnTo>
                  <a:lnTo>
                    <a:pt x="758" y="543"/>
                  </a:lnTo>
                  <a:lnTo>
                    <a:pt x="815" y="596"/>
                  </a:lnTo>
                  <a:lnTo>
                    <a:pt x="872" y="650"/>
                  </a:lnTo>
                  <a:lnTo>
                    <a:pt x="927" y="705"/>
                  </a:lnTo>
                  <a:lnTo>
                    <a:pt x="981" y="761"/>
                  </a:lnTo>
                  <a:lnTo>
                    <a:pt x="1035" y="818"/>
                  </a:lnTo>
                  <a:lnTo>
                    <a:pt x="1088" y="878"/>
                  </a:lnTo>
                  <a:lnTo>
                    <a:pt x="1140" y="937"/>
                  </a:lnTo>
                  <a:lnTo>
                    <a:pt x="1192" y="997"/>
                  </a:lnTo>
                  <a:lnTo>
                    <a:pt x="1243" y="1058"/>
                  </a:lnTo>
                  <a:lnTo>
                    <a:pt x="1293" y="1120"/>
                  </a:lnTo>
                  <a:lnTo>
                    <a:pt x="1343" y="1184"/>
                  </a:lnTo>
                  <a:lnTo>
                    <a:pt x="1391" y="1247"/>
                  </a:lnTo>
                  <a:lnTo>
                    <a:pt x="1439" y="1312"/>
                  </a:lnTo>
                  <a:lnTo>
                    <a:pt x="1487" y="1377"/>
                  </a:lnTo>
                  <a:lnTo>
                    <a:pt x="1534" y="1444"/>
                  </a:lnTo>
                  <a:lnTo>
                    <a:pt x="1581" y="1511"/>
                  </a:lnTo>
                  <a:lnTo>
                    <a:pt x="1626" y="1578"/>
                  </a:lnTo>
                  <a:lnTo>
                    <a:pt x="1672" y="1647"/>
                  </a:lnTo>
                  <a:lnTo>
                    <a:pt x="1717" y="1716"/>
                  </a:lnTo>
                  <a:lnTo>
                    <a:pt x="1761" y="1786"/>
                  </a:lnTo>
                  <a:lnTo>
                    <a:pt x="1745" y="1795"/>
                  </a:lnTo>
                  <a:lnTo>
                    <a:pt x="1730" y="1802"/>
                  </a:lnTo>
                  <a:lnTo>
                    <a:pt x="1714" y="1808"/>
                  </a:lnTo>
                  <a:lnTo>
                    <a:pt x="1698" y="1814"/>
                  </a:lnTo>
                  <a:lnTo>
                    <a:pt x="1682" y="1819"/>
                  </a:lnTo>
                  <a:lnTo>
                    <a:pt x="1666" y="1823"/>
                  </a:lnTo>
                  <a:lnTo>
                    <a:pt x="1649" y="1826"/>
                  </a:lnTo>
                  <a:lnTo>
                    <a:pt x="1633" y="1829"/>
                  </a:lnTo>
                  <a:lnTo>
                    <a:pt x="1617" y="1830"/>
                  </a:lnTo>
                  <a:lnTo>
                    <a:pt x="1600" y="1831"/>
                  </a:lnTo>
                  <a:lnTo>
                    <a:pt x="1584" y="1831"/>
                  </a:lnTo>
                  <a:lnTo>
                    <a:pt x="1568" y="1831"/>
                  </a:lnTo>
                  <a:lnTo>
                    <a:pt x="1550" y="1830"/>
                  </a:lnTo>
                  <a:lnTo>
                    <a:pt x="1534" y="1828"/>
                  </a:lnTo>
                  <a:lnTo>
                    <a:pt x="1517" y="1825"/>
                  </a:lnTo>
                  <a:lnTo>
                    <a:pt x="1499" y="1821"/>
                  </a:lnTo>
                  <a:lnTo>
                    <a:pt x="1482" y="1817"/>
                  </a:lnTo>
                  <a:lnTo>
                    <a:pt x="1464" y="1812"/>
                  </a:lnTo>
                  <a:lnTo>
                    <a:pt x="1447" y="1806"/>
                  </a:lnTo>
                  <a:lnTo>
                    <a:pt x="1430" y="1800"/>
                  </a:lnTo>
                  <a:lnTo>
                    <a:pt x="1412" y="1793"/>
                  </a:lnTo>
                  <a:lnTo>
                    <a:pt x="1395" y="1784"/>
                  </a:lnTo>
                  <a:lnTo>
                    <a:pt x="1377" y="1775"/>
                  </a:lnTo>
                  <a:lnTo>
                    <a:pt x="1359" y="1766"/>
                  </a:lnTo>
                  <a:lnTo>
                    <a:pt x="1341" y="1756"/>
                  </a:lnTo>
                  <a:lnTo>
                    <a:pt x="1322" y="1746"/>
                  </a:lnTo>
                  <a:lnTo>
                    <a:pt x="1305" y="1733"/>
                  </a:lnTo>
                  <a:lnTo>
                    <a:pt x="1287" y="1721"/>
                  </a:lnTo>
                  <a:lnTo>
                    <a:pt x="1249" y="1695"/>
                  </a:lnTo>
                  <a:lnTo>
                    <a:pt x="1212" y="16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56CC4A0D-EFDB-4D9C-AD9B-BF89ADF55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" y="1980"/>
              <a:ext cx="309" cy="427"/>
            </a:xfrm>
            <a:custGeom>
              <a:avLst/>
              <a:gdLst>
                <a:gd name="T0" fmla="*/ 2 w 1233"/>
                <a:gd name="T1" fmla="*/ 64 h 1706"/>
                <a:gd name="T2" fmla="*/ 0 w 1233"/>
                <a:gd name="T3" fmla="*/ 178 h 1706"/>
                <a:gd name="T4" fmla="*/ 4 w 1233"/>
                <a:gd name="T5" fmla="*/ 291 h 1706"/>
                <a:gd name="T6" fmla="*/ 14 w 1233"/>
                <a:gd name="T7" fmla="*/ 398 h 1706"/>
                <a:gd name="T8" fmla="*/ 29 w 1233"/>
                <a:gd name="T9" fmla="*/ 502 h 1706"/>
                <a:gd name="T10" fmla="*/ 52 w 1233"/>
                <a:gd name="T11" fmla="*/ 603 h 1706"/>
                <a:gd name="T12" fmla="*/ 79 w 1233"/>
                <a:gd name="T13" fmla="*/ 700 h 1706"/>
                <a:gd name="T14" fmla="*/ 113 w 1233"/>
                <a:gd name="T15" fmla="*/ 792 h 1706"/>
                <a:gd name="T16" fmla="*/ 154 w 1233"/>
                <a:gd name="T17" fmla="*/ 882 h 1706"/>
                <a:gd name="T18" fmla="*/ 200 w 1233"/>
                <a:gd name="T19" fmla="*/ 968 h 1706"/>
                <a:gd name="T20" fmla="*/ 252 w 1233"/>
                <a:gd name="T21" fmla="*/ 1050 h 1706"/>
                <a:gd name="T22" fmla="*/ 310 w 1233"/>
                <a:gd name="T23" fmla="*/ 1128 h 1706"/>
                <a:gd name="T24" fmla="*/ 375 w 1233"/>
                <a:gd name="T25" fmla="*/ 1203 h 1706"/>
                <a:gd name="T26" fmla="*/ 445 w 1233"/>
                <a:gd name="T27" fmla="*/ 1274 h 1706"/>
                <a:gd name="T28" fmla="*/ 521 w 1233"/>
                <a:gd name="T29" fmla="*/ 1341 h 1706"/>
                <a:gd name="T30" fmla="*/ 604 w 1233"/>
                <a:gd name="T31" fmla="*/ 1404 h 1706"/>
                <a:gd name="T32" fmla="*/ 691 w 1233"/>
                <a:gd name="T33" fmla="*/ 1465 h 1706"/>
                <a:gd name="T34" fmla="*/ 786 w 1233"/>
                <a:gd name="T35" fmla="*/ 1520 h 1706"/>
                <a:gd name="T36" fmla="*/ 887 w 1233"/>
                <a:gd name="T37" fmla="*/ 1573 h 1706"/>
                <a:gd name="T38" fmla="*/ 993 w 1233"/>
                <a:gd name="T39" fmla="*/ 1621 h 1706"/>
                <a:gd name="T40" fmla="*/ 1105 w 1233"/>
                <a:gd name="T41" fmla="*/ 1666 h 1706"/>
                <a:gd name="T42" fmla="*/ 1223 w 1233"/>
                <a:gd name="T43" fmla="*/ 1706 h 1706"/>
                <a:gd name="T44" fmla="*/ 1154 w 1233"/>
                <a:gd name="T45" fmla="*/ 1649 h 1706"/>
                <a:gd name="T46" fmla="*/ 1042 w 1233"/>
                <a:gd name="T47" fmla="*/ 1606 h 1706"/>
                <a:gd name="T48" fmla="*/ 935 w 1233"/>
                <a:gd name="T49" fmla="*/ 1561 h 1706"/>
                <a:gd name="T50" fmla="*/ 835 w 1233"/>
                <a:gd name="T51" fmla="*/ 1510 h 1706"/>
                <a:gd name="T52" fmla="*/ 739 w 1233"/>
                <a:gd name="T53" fmla="*/ 1455 h 1706"/>
                <a:gd name="T54" fmla="*/ 651 w 1233"/>
                <a:gd name="T55" fmla="*/ 1398 h 1706"/>
                <a:gd name="T56" fmla="*/ 568 w 1233"/>
                <a:gd name="T57" fmla="*/ 1337 h 1706"/>
                <a:gd name="T58" fmla="*/ 491 w 1233"/>
                <a:gd name="T59" fmla="*/ 1273 h 1706"/>
                <a:gd name="T60" fmla="*/ 421 w 1233"/>
                <a:gd name="T61" fmla="*/ 1205 h 1706"/>
                <a:gd name="T62" fmla="*/ 355 w 1233"/>
                <a:gd name="T63" fmla="*/ 1133 h 1706"/>
                <a:gd name="T64" fmla="*/ 297 w 1233"/>
                <a:gd name="T65" fmla="*/ 1058 h 1706"/>
                <a:gd name="T66" fmla="*/ 244 w 1233"/>
                <a:gd name="T67" fmla="*/ 979 h 1706"/>
                <a:gd name="T68" fmla="*/ 197 w 1233"/>
                <a:gd name="T69" fmla="*/ 897 h 1706"/>
                <a:gd name="T70" fmla="*/ 155 w 1233"/>
                <a:gd name="T71" fmla="*/ 810 h 1706"/>
                <a:gd name="T72" fmla="*/ 120 w 1233"/>
                <a:gd name="T73" fmla="*/ 720 h 1706"/>
                <a:gd name="T74" fmla="*/ 90 w 1233"/>
                <a:gd name="T75" fmla="*/ 626 h 1706"/>
                <a:gd name="T76" fmla="*/ 67 w 1233"/>
                <a:gd name="T77" fmla="*/ 529 h 1706"/>
                <a:gd name="T78" fmla="*/ 50 w 1233"/>
                <a:gd name="T79" fmla="*/ 428 h 1706"/>
                <a:gd name="T80" fmla="*/ 38 w 1233"/>
                <a:gd name="T81" fmla="*/ 324 h 1706"/>
                <a:gd name="T82" fmla="*/ 32 w 1233"/>
                <a:gd name="T83" fmla="*/ 216 h 1706"/>
                <a:gd name="T84" fmla="*/ 32 w 1233"/>
                <a:gd name="T85" fmla="*/ 104 h 1706"/>
                <a:gd name="T86" fmla="*/ 13 w 1233"/>
                <a:gd name="T87" fmla="*/ 40 h 1706"/>
                <a:gd name="T88" fmla="*/ 4 w 1233"/>
                <a:gd name="T89" fmla="*/ 25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3" h="1706">
                  <a:moveTo>
                    <a:pt x="28" y="12"/>
                  </a:moveTo>
                  <a:lnTo>
                    <a:pt x="4" y="25"/>
                  </a:lnTo>
                  <a:lnTo>
                    <a:pt x="2" y="64"/>
                  </a:lnTo>
                  <a:lnTo>
                    <a:pt x="1" y="103"/>
                  </a:lnTo>
                  <a:lnTo>
                    <a:pt x="0" y="141"/>
                  </a:lnTo>
                  <a:lnTo>
                    <a:pt x="0" y="178"/>
                  </a:lnTo>
                  <a:lnTo>
                    <a:pt x="1" y="216"/>
                  </a:lnTo>
                  <a:lnTo>
                    <a:pt x="2" y="254"/>
                  </a:lnTo>
                  <a:lnTo>
                    <a:pt x="4" y="291"/>
                  </a:lnTo>
                  <a:lnTo>
                    <a:pt x="6" y="326"/>
                  </a:lnTo>
                  <a:lnTo>
                    <a:pt x="10" y="362"/>
                  </a:lnTo>
                  <a:lnTo>
                    <a:pt x="14" y="398"/>
                  </a:lnTo>
                  <a:lnTo>
                    <a:pt x="18" y="433"/>
                  </a:lnTo>
                  <a:lnTo>
                    <a:pt x="23" y="468"/>
                  </a:lnTo>
                  <a:lnTo>
                    <a:pt x="29" y="502"/>
                  </a:lnTo>
                  <a:lnTo>
                    <a:pt x="36" y="535"/>
                  </a:lnTo>
                  <a:lnTo>
                    <a:pt x="43" y="569"/>
                  </a:lnTo>
                  <a:lnTo>
                    <a:pt x="52" y="603"/>
                  </a:lnTo>
                  <a:lnTo>
                    <a:pt x="60" y="635"/>
                  </a:lnTo>
                  <a:lnTo>
                    <a:pt x="69" y="667"/>
                  </a:lnTo>
                  <a:lnTo>
                    <a:pt x="79" y="700"/>
                  </a:lnTo>
                  <a:lnTo>
                    <a:pt x="89" y="730"/>
                  </a:lnTo>
                  <a:lnTo>
                    <a:pt x="101" y="762"/>
                  </a:lnTo>
                  <a:lnTo>
                    <a:pt x="113" y="792"/>
                  </a:lnTo>
                  <a:lnTo>
                    <a:pt x="126" y="823"/>
                  </a:lnTo>
                  <a:lnTo>
                    <a:pt x="140" y="853"/>
                  </a:lnTo>
                  <a:lnTo>
                    <a:pt x="154" y="882"/>
                  </a:lnTo>
                  <a:lnTo>
                    <a:pt x="168" y="911"/>
                  </a:lnTo>
                  <a:lnTo>
                    <a:pt x="183" y="939"/>
                  </a:lnTo>
                  <a:lnTo>
                    <a:pt x="200" y="968"/>
                  </a:lnTo>
                  <a:lnTo>
                    <a:pt x="216" y="995"/>
                  </a:lnTo>
                  <a:lnTo>
                    <a:pt x="234" y="1023"/>
                  </a:lnTo>
                  <a:lnTo>
                    <a:pt x="252" y="1050"/>
                  </a:lnTo>
                  <a:lnTo>
                    <a:pt x="270" y="1076"/>
                  </a:lnTo>
                  <a:lnTo>
                    <a:pt x="290" y="1103"/>
                  </a:lnTo>
                  <a:lnTo>
                    <a:pt x="310" y="1128"/>
                  </a:lnTo>
                  <a:lnTo>
                    <a:pt x="331" y="1154"/>
                  </a:lnTo>
                  <a:lnTo>
                    <a:pt x="352" y="1178"/>
                  </a:lnTo>
                  <a:lnTo>
                    <a:pt x="375" y="1203"/>
                  </a:lnTo>
                  <a:lnTo>
                    <a:pt x="397" y="1227"/>
                  </a:lnTo>
                  <a:lnTo>
                    <a:pt x="421" y="1250"/>
                  </a:lnTo>
                  <a:lnTo>
                    <a:pt x="445" y="1274"/>
                  </a:lnTo>
                  <a:lnTo>
                    <a:pt x="470" y="1296"/>
                  </a:lnTo>
                  <a:lnTo>
                    <a:pt x="495" y="1319"/>
                  </a:lnTo>
                  <a:lnTo>
                    <a:pt x="521" y="1341"/>
                  </a:lnTo>
                  <a:lnTo>
                    <a:pt x="548" y="1363"/>
                  </a:lnTo>
                  <a:lnTo>
                    <a:pt x="575" y="1384"/>
                  </a:lnTo>
                  <a:lnTo>
                    <a:pt x="604" y="1404"/>
                  </a:lnTo>
                  <a:lnTo>
                    <a:pt x="632" y="1425"/>
                  </a:lnTo>
                  <a:lnTo>
                    <a:pt x="662" y="1444"/>
                  </a:lnTo>
                  <a:lnTo>
                    <a:pt x="691" y="1465"/>
                  </a:lnTo>
                  <a:lnTo>
                    <a:pt x="723" y="1483"/>
                  </a:lnTo>
                  <a:lnTo>
                    <a:pt x="754" y="1502"/>
                  </a:lnTo>
                  <a:lnTo>
                    <a:pt x="786" y="1520"/>
                  </a:lnTo>
                  <a:lnTo>
                    <a:pt x="819" y="1538"/>
                  </a:lnTo>
                  <a:lnTo>
                    <a:pt x="852" y="1555"/>
                  </a:lnTo>
                  <a:lnTo>
                    <a:pt x="887" y="1573"/>
                  </a:lnTo>
                  <a:lnTo>
                    <a:pt x="921" y="1589"/>
                  </a:lnTo>
                  <a:lnTo>
                    <a:pt x="956" y="1605"/>
                  </a:lnTo>
                  <a:lnTo>
                    <a:pt x="993" y="1621"/>
                  </a:lnTo>
                  <a:lnTo>
                    <a:pt x="1030" y="1636"/>
                  </a:lnTo>
                  <a:lnTo>
                    <a:pt x="1066" y="1651"/>
                  </a:lnTo>
                  <a:lnTo>
                    <a:pt x="1105" y="1666"/>
                  </a:lnTo>
                  <a:lnTo>
                    <a:pt x="1143" y="1680"/>
                  </a:lnTo>
                  <a:lnTo>
                    <a:pt x="1183" y="1693"/>
                  </a:lnTo>
                  <a:lnTo>
                    <a:pt x="1223" y="1706"/>
                  </a:lnTo>
                  <a:lnTo>
                    <a:pt x="1233" y="1677"/>
                  </a:lnTo>
                  <a:lnTo>
                    <a:pt x="1193" y="1664"/>
                  </a:lnTo>
                  <a:lnTo>
                    <a:pt x="1154" y="1649"/>
                  </a:lnTo>
                  <a:lnTo>
                    <a:pt x="1116" y="1636"/>
                  </a:lnTo>
                  <a:lnTo>
                    <a:pt x="1079" y="1622"/>
                  </a:lnTo>
                  <a:lnTo>
                    <a:pt x="1042" y="1606"/>
                  </a:lnTo>
                  <a:lnTo>
                    <a:pt x="1005" y="1591"/>
                  </a:lnTo>
                  <a:lnTo>
                    <a:pt x="969" y="1576"/>
                  </a:lnTo>
                  <a:lnTo>
                    <a:pt x="935" y="1561"/>
                  </a:lnTo>
                  <a:lnTo>
                    <a:pt x="901" y="1544"/>
                  </a:lnTo>
                  <a:lnTo>
                    <a:pt x="867" y="1527"/>
                  </a:lnTo>
                  <a:lnTo>
                    <a:pt x="835" y="1510"/>
                  </a:lnTo>
                  <a:lnTo>
                    <a:pt x="802" y="1492"/>
                  </a:lnTo>
                  <a:lnTo>
                    <a:pt x="770" y="1474"/>
                  </a:lnTo>
                  <a:lnTo>
                    <a:pt x="739" y="1455"/>
                  </a:lnTo>
                  <a:lnTo>
                    <a:pt x="709" y="1437"/>
                  </a:lnTo>
                  <a:lnTo>
                    <a:pt x="679" y="1418"/>
                  </a:lnTo>
                  <a:lnTo>
                    <a:pt x="651" y="1398"/>
                  </a:lnTo>
                  <a:lnTo>
                    <a:pt x="622" y="1379"/>
                  </a:lnTo>
                  <a:lnTo>
                    <a:pt x="594" y="1359"/>
                  </a:lnTo>
                  <a:lnTo>
                    <a:pt x="568" y="1337"/>
                  </a:lnTo>
                  <a:lnTo>
                    <a:pt x="541" y="1317"/>
                  </a:lnTo>
                  <a:lnTo>
                    <a:pt x="516" y="1295"/>
                  </a:lnTo>
                  <a:lnTo>
                    <a:pt x="491" y="1273"/>
                  </a:lnTo>
                  <a:lnTo>
                    <a:pt x="467" y="1250"/>
                  </a:lnTo>
                  <a:lnTo>
                    <a:pt x="443" y="1228"/>
                  </a:lnTo>
                  <a:lnTo>
                    <a:pt x="421" y="1205"/>
                  </a:lnTo>
                  <a:lnTo>
                    <a:pt x="398" y="1181"/>
                  </a:lnTo>
                  <a:lnTo>
                    <a:pt x="377" y="1158"/>
                  </a:lnTo>
                  <a:lnTo>
                    <a:pt x="355" y="1133"/>
                  </a:lnTo>
                  <a:lnTo>
                    <a:pt x="335" y="1109"/>
                  </a:lnTo>
                  <a:lnTo>
                    <a:pt x="315" y="1083"/>
                  </a:lnTo>
                  <a:lnTo>
                    <a:pt x="297" y="1058"/>
                  </a:lnTo>
                  <a:lnTo>
                    <a:pt x="279" y="1032"/>
                  </a:lnTo>
                  <a:lnTo>
                    <a:pt x="260" y="1006"/>
                  </a:lnTo>
                  <a:lnTo>
                    <a:pt x="244" y="979"/>
                  </a:lnTo>
                  <a:lnTo>
                    <a:pt x="227" y="952"/>
                  </a:lnTo>
                  <a:lnTo>
                    <a:pt x="212" y="924"/>
                  </a:lnTo>
                  <a:lnTo>
                    <a:pt x="197" y="897"/>
                  </a:lnTo>
                  <a:lnTo>
                    <a:pt x="182" y="868"/>
                  </a:lnTo>
                  <a:lnTo>
                    <a:pt x="168" y="839"/>
                  </a:lnTo>
                  <a:lnTo>
                    <a:pt x="155" y="810"/>
                  </a:lnTo>
                  <a:lnTo>
                    <a:pt x="143" y="780"/>
                  </a:lnTo>
                  <a:lnTo>
                    <a:pt x="131" y="751"/>
                  </a:lnTo>
                  <a:lnTo>
                    <a:pt x="120" y="720"/>
                  </a:lnTo>
                  <a:lnTo>
                    <a:pt x="110" y="689"/>
                  </a:lnTo>
                  <a:lnTo>
                    <a:pt x="100" y="658"/>
                  </a:lnTo>
                  <a:lnTo>
                    <a:pt x="90" y="626"/>
                  </a:lnTo>
                  <a:lnTo>
                    <a:pt x="82" y="595"/>
                  </a:lnTo>
                  <a:lnTo>
                    <a:pt x="74" y="562"/>
                  </a:lnTo>
                  <a:lnTo>
                    <a:pt x="67" y="529"/>
                  </a:lnTo>
                  <a:lnTo>
                    <a:pt x="61" y="497"/>
                  </a:lnTo>
                  <a:lnTo>
                    <a:pt x="55" y="463"/>
                  </a:lnTo>
                  <a:lnTo>
                    <a:pt x="50" y="428"/>
                  </a:lnTo>
                  <a:lnTo>
                    <a:pt x="46" y="394"/>
                  </a:lnTo>
                  <a:lnTo>
                    <a:pt x="41" y="359"/>
                  </a:lnTo>
                  <a:lnTo>
                    <a:pt x="38" y="324"/>
                  </a:lnTo>
                  <a:lnTo>
                    <a:pt x="35" y="289"/>
                  </a:lnTo>
                  <a:lnTo>
                    <a:pt x="33" y="252"/>
                  </a:lnTo>
                  <a:lnTo>
                    <a:pt x="32" y="216"/>
                  </a:lnTo>
                  <a:lnTo>
                    <a:pt x="32" y="178"/>
                  </a:lnTo>
                  <a:lnTo>
                    <a:pt x="32" y="142"/>
                  </a:lnTo>
                  <a:lnTo>
                    <a:pt x="32" y="104"/>
                  </a:lnTo>
                  <a:lnTo>
                    <a:pt x="34" y="65"/>
                  </a:lnTo>
                  <a:lnTo>
                    <a:pt x="36" y="26"/>
                  </a:lnTo>
                  <a:lnTo>
                    <a:pt x="13" y="40"/>
                  </a:lnTo>
                  <a:lnTo>
                    <a:pt x="28" y="12"/>
                  </a:lnTo>
                  <a:lnTo>
                    <a:pt x="6" y="0"/>
                  </a:lnTo>
                  <a:lnTo>
                    <a:pt x="4" y="2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1D5AB2BD-7626-4E58-9DE8-F6E758A0A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" y="1984"/>
              <a:ext cx="446" cy="453"/>
            </a:xfrm>
            <a:custGeom>
              <a:avLst/>
              <a:gdLst>
                <a:gd name="T0" fmla="*/ 1777 w 1786"/>
                <a:gd name="T1" fmla="*/ 1791 h 1814"/>
                <a:gd name="T2" fmla="*/ 1688 w 1786"/>
                <a:gd name="T3" fmla="*/ 1653 h 1814"/>
                <a:gd name="T4" fmla="*/ 1597 w 1786"/>
                <a:gd name="T5" fmla="*/ 1516 h 1814"/>
                <a:gd name="T6" fmla="*/ 1503 w 1786"/>
                <a:gd name="T7" fmla="*/ 1382 h 1814"/>
                <a:gd name="T8" fmla="*/ 1407 w 1786"/>
                <a:gd name="T9" fmla="*/ 1252 h 1814"/>
                <a:gd name="T10" fmla="*/ 1308 w 1786"/>
                <a:gd name="T11" fmla="*/ 1124 h 1814"/>
                <a:gd name="T12" fmla="*/ 1207 w 1786"/>
                <a:gd name="T13" fmla="*/ 1001 h 1814"/>
                <a:gd name="T14" fmla="*/ 1103 w 1786"/>
                <a:gd name="T15" fmla="*/ 880 h 1814"/>
                <a:gd name="T16" fmla="*/ 996 w 1786"/>
                <a:gd name="T17" fmla="*/ 764 h 1814"/>
                <a:gd name="T18" fmla="*/ 886 w 1786"/>
                <a:gd name="T19" fmla="*/ 653 h 1814"/>
                <a:gd name="T20" fmla="*/ 772 w 1786"/>
                <a:gd name="T21" fmla="*/ 545 h 1814"/>
                <a:gd name="T22" fmla="*/ 655 w 1786"/>
                <a:gd name="T23" fmla="*/ 442 h 1814"/>
                <a:gd name="T24" fmla="*/ 535 w 1786"/>
                <a:gd name="T25" fmla="*/ 343 h 1814"/>
                <a:gd name="T26" fmla="*/ 411 w 1786"/>
                <a:gd name="T27" fmla="*/ 249 h 1814"/>
                <a:gd name="T28" fmla="*/ 283 w 1786"/>
                <a:gd name="T29" fmla="*/ 161 h 1814"/>
                <a:gd name="T30" fmla="*/ 151 w 1786"/>
                <a:gd name="T31" fmla="*/ 78 h 1814"/>
                <a:gd name="T32" fmla="*/ 15 w 1786"/>
                <a:gd name="T33" fmla="*/ 0 h 1814"/>
                <a:gd name="T34" fmla="*/ 67 w 1786"/>
                <a:gd name="T35" fmla="*/ 65 h 1814"/>
                <a:gd name="T36" fmla="*/ 200 w 1786"/>
                <a:gd name="T37" fmla="*/ 146 h 1814"/>
                <a:gd name="T38" fmla="*/ 329 w 1786"/>
                <a:gd name="T39" fmla="*/ 231 h 1814"/>
                <a:gd name="T40" fmla="*/ 454 w 1786"/>
                <a:gd name="T41" fmla="*/ 321 h 1814"/>
                <a:gd name="T42" fmla="*/ 575 w 1786"/>
                <a:gd name="T43" fmla="*/ 416 h 1814"/>
                <a:gd name="T44" fmla="*/ 693 w 1786"/>
                <a:gd name="T45" fmla="*/ 516 h 1814"/>
                <a:gd name="T46" fmla="*/ 807 w 1786"/>
                <a:gd name="T47" fmla="*/ 621 h 1814"/>
                <a:gd name="T48" fmla="*/ 919 w 1786"/>
                <a:gd name="T49" fmla="*/ 730 h 1814"/>
                <a:gd name="T50" fmla="*/ 1026 w 1786"/>
                <a:gd name="T51" fmla="*/ 844 h 1814"/>
                <a:gd name="T52" fmla="*/ 1131 w 1786"/>
                <a:gd name="T53" fmla="*/ 961 h 1814"/>
                <a:gd name="T54" fmla="*/ 1233 w 1786"/>
                <a:gd name="T55" fmla="*/ 1082 h 1814"/>
                <a:gd name="T56" fmla="*/ 1333 w 1786"/>
                <a:gd name="T57" fmla="*/ 1207 h 1814"/>
                <a:gd name="T58" fmla="*/ 1430 w 1786"/>
                <a:gd name="T59" fmla="*/ 1335 h 1814"/>
                <a:gd name="T60" fmla="*/ 1524 w 1786"/>
                <a:gd name="T61" fmla="*/ 1467 h 1814"/>
                <a:gd name="T62" fmla="*/ 1616 w 1786"/>
                <a:gd name="T63" fmla="*/ 1602 h 1814"/>
                <a:gd name="T64" fmla="*/ 1706 w 1786"/>
                <a:gd name="T65" fmla="*/ 1739 h 1814"/>
                <a:gd name="T66" fmla="*/ 1757 w 1786"/>
                <a:gd name="T67" fmla="*/ 1786 h 1814"/>
                <a:gd name="T68" fmla="*/ 1786 w 1786"/>
                <a:gd name="T69" fmla="*/ 1806 h 1814"/>
                <a:gd name="T70" fmla="*/ 1772 w 1786"/>
                <a:gd name="T71" fmla="*/ 1814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86" h="1814">
                  <a:moveTo>
                    <a:pt x="1772" y="1814"/>
                  </a:moveTo>
                  <a:lnTo>
                    <a:pt x="1777" y="1791"/>
                  </a:lnTo>
                  <a:lnTo>
                    <a:pt x="1733" y="1722"/>
                  </a:lnTo>
                  <a:lnTo>
                    <a:pt x="1688" y="1653"/>
                  </a:lnTo>
                  <a:lnTo>
                    <a:pt x="1642" y="1583"/>
                  </a:lnTo>
                  <a:lnTo>
                    <a:pt x="1597" y="1516"/>
                  </a:lnTo>
                  <a:lnTo>
                    <a:pt x="1550" y="1449"/>
                  </a:lnTo>
                  <a:lnTo>
                    <a:pt x="1503" y="1382"/>
                  </a:lnTo>
                  <a:lnTo>
                    <a:pt x="1455" y="1316"/>
                  </a:lnTo>
                  <a:lnTo>
                    <a:pt x="1407" y="1252"/>
                  </a:lnTo>
                  <a:lnTo>
                    <a:pt x="1358" y="1187"/>
                  </a:lnTo>
                  <a:lnTo>
                    <a:pt x="1308" y="1124"/>
                  </a:lnTo>
                  <a:lnTo>
                    <a:pt x="1258" y="1062"/>
                  </a:lnTo>
                  <a:lnTo>
                    <a:pt x="1207" y="1001"/>
                  </a:lnTo>
                  <a:lnTo>
                    <a:pt x="1156" y="941"/>
                  </a:lnTo>
                  <a:lnTo>
                    <a:pt x="1103" y="880"/>
                  </a:lnTo>
                  <a:lnTo>
                    <a:pt x="1049" y="822"/>
                  </a:lnTo>
                  <a:lnTo>
                    <a:pt x="996" y="764"/>
                  </a:lnTo>
                  <a:lnTo>
                    <a:pt x="941" y="708"/>
                  </a:lnTo>
                  <a:lnTo>
                    <a:pt x="886" y="653"/>
                  </a:lnTo>
                  <a:lnTo>
                    <a:pt x="830" y="598"/>
                  </a:lnTo>
                  <a:lnTo>
                    <a:pt x="772" y="545"/>
                  </a:lnTo>
                  <a:lnTo>
                    <a:pt x="714" y="493"/>
                  </a:lnTo>
                  <a:lnTo>
                    <a:pt x="655" y="442"/>
                  </a:lnTo>
                  <a:lnTo>
                    <a:pt x="596" y="392"/>
                  </a:lnTo>
                  <a:lnTo>
                    <a:pt x="535" y="343"/>
                  </a:lnTo>
                  <a:lnTo>
                    <a:pt x="473" y="296"/>
                  </a:lnTo>
                  <a:lnTo>
                    <a:pt x="411" y="249"/>
                  </a:lnTo>
                  <a:lnTo>
                    <a:pt x="347" y="204"/>
                  </a:lnTo>
                  <a:lnTo>
                    <a:pt x="283" y="161"/>
                  </a:lnTo>
                  <a:lnTo>
                    <a:pt x="218" y="118"/>
                  </a:lnTo>
                  <a:lnTo>
                    <a:pt x="151" y="78"/>
                  </a:lnTo>
                  <a:lnTo>
                    <a:pt x="84" y="38"/>
                  </a:lnTo>
                  <a:lnTo>
                    <a:pt x="15" y="0"/>
                  </a:lnTo>
                  <a:lnTo>
                    <a:pt x="0" y="28"/>
                  </a:lnTo>
                  <a:lnTo>
                    <a:pt x="67" y="65"/>
                  </a:lnTo>
                  <a:lnTo>
                    <a:pt x="135" y="105"/>
                  </a:lnTo>
                  <a:lnTo>
                    <a:pt x="200" y="146"/>
                  </a:lnTo>
                  <a:lnTo>
                    <a:pt x="266" y="188"/>
                  </a:lnTo>
                  <a:lnTo>
                    <a:pt x="329" y="231"/>
                  </a:lnTo>
                  <a:lnTo>
                    <a:pt x="392" y="276"/>
                  </a:lnTo>
                  <a:lnTo>
                    <a:pt x="454" y="321"/>
                  </a:lnTo>
                  <a:lnTo>
                    <a:pt x="515" y="368"/>
                  </a:lnTo>
                  <a:lnTo>
                    <a:pt x="575" y="416"/>
                  </a:lnTo>
                  <a:lnTo>
                    <a:pt x="634" y="466"/>
                  </a:lnTo>
                  <a:lnTo>
                    <a:pt x="693" y="516"/>
                  </a:lnTo>
                  <a:lnTo>
                    <a:pt x="751" y="568"/>
                  </a:lnTo>
                  <a:lnTo>
                    <a:pt x="807" y="621"/>
                  </a:lnTo>
                  <a:lnTo>
                    <a:pt x="863" y="675"/>
                  </a:lnTo>
                  <a:lnTo>
                    <a:pt x="919" y="730"/>
                  </a:lnTo>
                  <a:lnTo>
                    <a:pt x="973" y="787"/>
                  </a:lnTo>
                  <a:lnTo>
                    <a:pt x="1026" y="844"/>
                  </a:lnTo>
                  <a:lnTo>
                    <a:pt x="1079" y="902"/>
                  </a:lnTo>
                  <a:lnTo>
                    <a:pt x="1131" y="961"/>
                  </a:lnTo>
                  <a:lnTo>
                    <a:pt x="1182" y="1021"/>
                  </a:lnTo>
                  <a:lnTo>
                    <a:pt x="1233" y="1082"/>
                  </a:lnTo>
                  <a:lnTo>
                    <a:pt x="1283" y="1145"/>
                  </a:lnTo>
                  <a:lnTo>
                    <a:pt x="1333" y="1207"/>
                  </a:lnTo>
                  <a:lnTo>
                    <a:pt x="1382" y="1271"/>
                  </a:lnTo>
                  <a:lnTo>
                    <a:pt x="1430" y="1335"/>
                  </a:lnTo>
                  <a:lnTo>
                    <a:pt x="1477" y="1401"/>
                  </a:lnTo>
                  <a:lnTo>
                    <a:pt x="1524" y="1467"/>
                  </a:lnTo>
                  <a:lnTo>
                    <a:pt x="1571" y="1534"/>
                  </a:lnTo>
                  <a:lnTo>
                    <a:pt x="1616" y="1602"/>
                  </a:lnTo>
                  <a:lnTo>
                    <a:pt x="1662" y="1670"/>
                  </a:lnTo>
                  <a:lnTo>
                    <a:pt x="1706" y="1739"/>
                  </a:lnTo>
                  <a:lnTo>
                    <a:pt x="1751" y="1809"/>
                  </a:lnTo>
                  <a:lnTo>
                    <a:pt x="1757" y="1786"/>
                  </a:lnTo>
                  <a:lnTo>
                    <a:pt x="1772" y="1814"/>
                  </a:lnTo>
                  <a:lnTo>
                    <a:pt x="1786" y="1806"/>
                  </a:lnTo>
                  <a:lnTo>
                    <a:pt x="1777" y="1791"/>
                  </a:lnTo>
                  <a:lnTo>
                    <a:pt x="1772" y="18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D589A5B4-0C76-4845-9A83-054B7D240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2400"/>
              <a:ext cx="142" cy="49"/>
            </a:xfrm>
            <a:custGeom>
              <a:avLst/>
              <a:gdLst>
                <a:gd name="T0" fmla="*/ 0 w 567"/>
                <a:gd name="T1" fmla="*/ 27 h 197"/>
                <a:gd name="T2" fmla="*/ 75 w 567"/>
                <a:gd name="T3" fmla="*/ 83 h 197"/>
                <a:gd name="T4" fmla="*/ 112 w 567"/>
                <a:gd name="T5" fmla="*/ 108 h 197"/>
                <a:gd name="T6" fmla="*/ 149 w 567"/>
                <a:gd name="T7" fmla="*/ 129 h 197"/>
                <a:gd name="T8" fmla="*/ 186 w 567"/>
                <a:gd name="T9" fmla="*/ 148 h 197"/>
                <a:gd name="T10" fmla="*/ 223 w 567"/>
                <a:gd name="T11" fmla="*/ 163 h 197"/>
                <a:gd name="T12" fmla="*/ 258 w 567"/>
                <a:gd name="T13" fmla="*/ 176 h 197"/>
                <a:gd name="T14" fmla="*/ 294 w 567"/>
                <a:gd name="T15" fmla="*/ 185 h 197"/>
                <a:gd name="T16" fmla="*/ 329 w 567"/>
                <a:gd name="T17" fmla="*/ 193 h 197"/>
                <a:gd name="T18" fmla="*/ 365 w 567"/>
                <a:gd name="T19" fmla="*/ 197 h 197"/>
                <a:gd name="T20" fmla="*/ 399 w 567"/>
                <a:gd name="T21" fmla="*/ 197 h 197"/>
                <a:gd name="T22" fmla="*/ 433 w 567"/>
                <a:gd name="T23" fmla="*/ 194 h 197"/>
                <a:gd name="T24" fmla="*/ 468 w 567"/>
                <a:gd name="T25" fmla="*/ 187 h 197"/>
                <a:gd name="T26" fmla="*/ 502 w 567"/>
                <a:gd name="T27" fmla="*/ 178 h 197"/>
                <a:gd name="T28" fmla="*/ 534 w 567"/>
                <a:gd name="T29" fmla="*/ 165 h 197"/>
                <a:gd name="T30" fmla="*/ 567 w 567"/>
                <a:gd name="T31" fmla="*/ 149 h 197"/>
                <a:gd name="T32" fmla="*/ 536 w 567"/>
                <a:gd name="T33" fmla="*/ 129 h 197"/>
                <a:gd name="T34" fmla="*/ 506 w 567"/>
                <a:gd name="T35" fmla="*/ 143 h 197"/>
                <a:gd name="T36" fmla="*/ 476 w 567"/>
                <a:gd name="T37" fmla="*/ 153 h 197"/>
                <a:gd name="T38" fmla="*/ 445 w 567"/>
                <a:gd name="T39" fmla="*/ 160 h 197"/>
                <a:gd name="T40" fmla="*/ 414 w 567"/>
                <a:gd name="T41" fmla="*/ 164 h 197"/>
                <a:gd name="T42" fmla="*/ 382 w 567"/>
                <a:gd name="T43" fmla="*/ 165 h 197"/>
                <a:gd name="T44" fmla="*/ 350 w 567"/>
                <a:gd name="T45" fmla="*/ 163 h 197"/>
                <a:gd name="T46" fmla="*/ 318 w 567"/>
                <a:gd name="T47" fmla="*/ 158 h 197"/>
                <a:gd name="T48" fmla="*/ 285 w 567"/>
                <a:gd name="T49" fmla="*/ 151 h 197"/>
                <a:gd name="T50" fmla="*/ 251 w 567"/>
                <a:gd name="T51" fmla="*/ 140 h 197"/>
                <a:gd name="T52" fmla="*/ 216 w 567"/>
                <a:gd name="T53" fmla="*/ 126 h 197"/>
                <a:gd name="T54" fmla="*/ 182 w 567"/>
                <a:gd name="T55" fmla="*/ 110 h 197"/>
                <a:gd name="T56" fmla="*/ 147 w 567"/>
                <a:gd name="T57" fmla="*/ 92 h 197"/>
                <a:gd name="T58" fmla="*/ 111 w 567"/>
                <a:gd name="T59" fmla="*/ 69 h 197"/>
                <a:gd name="T60" fmla="*/ 57 w 567"/>
                <a:gd name="T61" fmla="*/ 31 h 197"/>
                <a:gd name="T62" fmla="*/ 15 w 567"/>
                <a:gd name="T63" fmla="*/ 0 h 197"/>
                <a:gd name="T64" fmla="*/ 18 w 567"/>
                <a:gd name="T65" fmla="*/ 1 h 197"/>
                <a:gd name="T66" fmla="*/ 5 w 567"/>
                <a:gd name="T67" fmla="*/ 2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7" h="197">
                  <a:moveTo>
                    <a:pt x="5" y="29"/>
                  </a:moveTo>
                  <a:lnTo>
                    <a:pt x="0" y="27"/>
                  </a:lnTo>
                  <a:lnTo>
                    <a:pt x="38" y="57"/>
                  </a:lnTo>
                  <a:lnTo>
                    <a:pt x="75" y="83"/>
                  </a:lnTo>
                  <a:lnTo>
                    <a:pt x="94" y="96"/>
                  </a:lnTo>
                  <a:lnTo>
                    <a:pt x="112" y="108"/>
                  </a:lnTo>
                  <a:lnTo>
                    <a:pt x="131" y="119"/>
                  </a:lnTo>
                  <a:lnTo>
                    <a:pt x="149" y="129"/>
                  </a:lnTo>
                  <a:lnTo>
                    <a:pt x="167" y="139"/>
                  </a:lnTo>
                  <a:lnTo>
                    <a:pt x="186" y="148"/>
                  </a:lnTo>
                  <a:lnTo>
                    <a:pt x="204" y="156"/>
                  </a:lnTo>
                  <a:lnTo>
                    <a:pt x="223" y="163"/>
                  </a:lnTo>
                  <a:lnTo>
                    <a:pt x="240" y="170"/>
                  </a:lnTo>
                  <a:lnTo>
                    <a:pt x="258" y="176"/>
                  </a:lnTo>
                  <a:lnTo>
                    <a:pt x="276" y="181"/>
                  </a:lnTo>
                  <a:lnTo>
                    <a:pt x="294" y="185"/>
                  </a:lnTo>
                  <a:lnTo>
                    <a:pt x="311" y="190"/>
                  </a:lnTo>
                  <a:lnTo>
                    <a:pt x="329" y="193"/>
                  </a:lnTo>
                  <a:lnTo>
                    <a:pt x="347" y="195"/>
                  </a:lnTo>
                  <a:lnTo>
                    <a:pt x="365" y="197"/>
                  </a:lnTo>
                  <a:lnTo>
                    <a:pt x="382" y="197"/>
                  </a:lnTo>
                  <a:lnTo>
                    <a:pt x="399" y="197"/>
                  </a:lnTo>
                  <a:lnTo>
                    <a:pt x="417" y="196"/>
                  </a:lnTo>
                  <a:lnTo>
                    <a:pt x="433" y="194"/>
                  </a:lnTo>
                  <a:lnTo>
                    <a:pt x="450" y="191"/>
                  </a:lnTo>
                  <a:lnTo>
                    <a:pt x="468" y="187"/>
                  </a:lnTo>
                  <a:lnTo>
                    <a:pt x="484" y="183"/>
                  </a:lnTo>
                  <a:lnTo>
                    <a:pt x="502" y="178"/>
                  </a:lnTo>
                  <a:lnTo>
                    <a:pt x="518" y="172"/>
                  </a:lnTo>
                  <a:lnTo>
                    <a:pt x="534" y="165"/>
                  </a:lnTo>
                  <a:lnTo>
                    <a:pt x="551" y="158"/>
                  </a:lnTo>
                  <a:lnTo>
                    <a:pt x="567" y="149"/>
                  </a:lnTo>
                  <a:lnTo>
                    <a:pt x="552" y="121"/>
                  </a:lnTo>
                  <a:lnTo>
                    <a:pt x="536" y="129"/>
                  </a:lnTo>
                  <a:lnTo>
                    <a:pt x="521" y="136"/>
                  </a:lnTo>
                  <a:lnTo>
                    <a:pt x="506" y="143"/>
                  </a:lnTo>
                  <a:lnTo>
                    <a:pt x="491" y="148"/>
                  </a:lnTo>
                  <a:lnTo>
                    <a:pt x="476" y="153"/>
                  </a:lnTo>
                  <a:lnTo>
                    <a:pt x="461" y="156"/>
                  </a:lnTo>
                  <a:lnTo>
                    <a:pt x="445" y="160"/>
                  </a:lnTo>
                  <a:lnTo>
                    <a:pt x="429" y="162"/>
                  </a:lnTo>
                  <a:lnTo>
                    <a:pt x="414" y="164"/>
                  </a:lnTo>
                  <a:lnTo>
                    <a:pt x="398" y="165"/>
                  </a:lnTo>
                  <a:lnTo>
                    <a:pt x="382" y="165"/>
                  </a:lnTo>
                  <a:lnTo>
                    <a:pt x="366" y="164"/>
                  </a:lnTo>
                  <a:lnTo>
                    <a:pt x="350" y="163"/>
                  </a:lnTo>
                  <a:lnTo>
                    <a:pt x="334" y="161"/>
                  </a:lnTo>
                  <a:lnTo>
                    <a:pt x="318" y="158"/>
                  </a:lnTo>
                  <a:lnTo>
                    <a:pt x="301" y="155"/>
                  </a:lnTo>
                  <a:lnTo>
                    <a:pt x="285" y="151"/>
                  </a:lnTo>
                  <a:lnTo>
                    <a:pt x="268" y="146"/>
                  </a:lnTo>
                  <a:lnTo>
                    <a:pt x="251" y="140"/>
                  </a:lnTo>
                  <a:lnTo>
                    <a:pt x="234" y="133"/>
                  </a:lnTo>
                  <a:lnTo>
                    <a:pt x="216" y="126"/>
                  </a:lnTo>
                  <a:lnTo>
                    <a:pt x="199" y="119"/>
                  </a:lnTo>
                  <a:lnTo>
                    <a:pt x="182" y="110"/>
                  </a:lnTo>
                  <a:lnTo>
                    <a:pt x="164" y="101"/>
                  </a:lnTo>
                  <a:lnTo>
                    <a:pt x="147" y="92"/>
                  </a:lnTo>
                  <a:lnTo>
                    <a:pt x="130" y="80"/>
                  </a:lnTo>
                  <a:lnTo>
                    <a:pt x="111" y="69"/>
                  </a:lnTo>
                  <a:lnTo>
                    <a:pt x="94" y="57"/>
                  </a:lnTo>
                  <a:lnTo>
                    <a:pt x="57" y="31"/>
                  </a:lnTo>
                  <a:lnTo>
                    <a:pt x="20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A4479CAC-F8AB-4464-B8C9-6298F3DB6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1999"/>
              <a:ext cx="344" cy="424"/>
            </a:xfrm>
            <a:custGeom>
              <a:avLst/>
              <a:gdLst>
                <a:gd name="T0" fmla="*/ 1319 w 1376"/>
                <a:gd name="T1" fmla="*/ 1624 h 1696"/>
                <a:gd name="T2" fmla="*/ 1208 w 1376"/>
                <a:gd name="T3" fmla="*/ 1531 h 1696"/>
                <a:gd name="T4" fmla="*/ 1100 w 1376"/>
                <a:gd name="T5" fmla="*/ 1437 h 1696"/>
                <a:gd name="T6" fmla="*/ 996 w 1376"/>
                <a:gd name="T7" fmla="*/ 1341 h 1696"/>
                <a:gd name="T8" fmla="*/ 895 w 1376"/>
                <a:gd name="T9" fmla="*/ 1243 h 1696"/>
                <a:gd name="T10" fmla="*/ 798 w 1376"/>
                <a:gd name="T11" fmla="*/ 1144 h 1696"/>
                <a:gd name="T12" fmla="*/ 704 w 1376"/>
                <a:gd name="T13" fmla="*/ 1044 h 1696"/>
                <a:gd name="T14" fmla="*/ 615 w 1376"/>
                <a:gd name="T15" fmla="*/ 942 h 1696"/>
                <a:gd name="T16" fmla="*/ 529 w 1376"/>
                <a:gd name="T17" fmla="*/ 838 h 1696"/>
                <a:gd name="T18" fmla="*/ 447 w 1376"/>
                <a:gd name="T19" fmla="*/ 732 h 1696"/>
                <a:gd name="T20" fmla="*/ 370 w 1376"/>
                <a:gd name="T21" fmla="*/ 625 h 1696"/>
                <a:gd name="T22" fmla="*/ 298 w 1376"/>
                <a:gd name="T23" fmla="*/ 515 h 1696"/>
                <a:gd name="T24" fmla="*/ 229 w 1376"/>
                <a:gd name="T25" fmla="*/ 405 h 1696"/>
                <a:gd name="T26" fmla="*/ 166 w 1376"/>
                <a:gd name="T27" fmla="*/ 292 h 1696"/>
                <a:gd name="T28" fmla="*/ 108 w 1376"/>
                <a:gd name="T29" fmla="*/ 177 h 1696"/>
                <a:gd name="T30" fmla="*/ 55 w 1376"/>
                <a:gd name="T31" fmla="*/ 61 h 1696"/>
                <a:gd name="T32" fmla="*/ 0 w 1376"/>
                <a:gd name="T33" fmla="*/ 13 h 1696"/>
                <a:gd name="T34" fmla="*/ 51 w 1376"/>
                <a:gd name="T35" fmla="*/ 132 h 1696"/>
                <a:gd name="T36" fmla="*/ 108 w 1376"/>
                <a:gd name="T37" fmla="*/ 249 h 1696"/>
                <a:gd name="T38" fmla="*/ 169 w 1376"/>
                <a:gd name="T39" fmla="*/ 365 h 1696"/>
                <a:gd name="T40" fmla="*/ 235 w 1376"/>
                <a:gd name="T41" fmla="*/ 478 h 1696"/>
                <a:gd name="T42" fmla="*/ 306 w 1376"/>
                <a:gd name="T43" fmla="*/ 588 h 1696"/>
                <a:gd name="T44" fmla="*/ 382 w 1376"/>
                <a:gd name="T45" fmla="*/ 697 h 1696"/>
                <a:gd name="T46" fmla="*/ 462 w 1376"/>
                <a:gd name="T47" fmla="*/ 804 h 1696"/>
                <a:gd name="T48" fmla="*/ 546 w 1376"/>
                <a:gd name="T49" fmla="*/ 910 h 1696"/>
                <a:gd name="T50" fmla="*/ 634 w 1376"/>
                <a:gd name="T51" fmla="*/ 1013 h 1696"/>
                <a:gd name="T52" fmla="*/ 727 w 1376"/>
                <a:gd name="T53" fmla="*/ 1115 h 1696"/>
                <a:gd name="T54" fmla="*/ 823 w 1376"/>
                <a:gd name="T55" fmla="*/ 1216 h 1696"/>
                <a:gd name="T56" fmla="*/ 922 w 1376"/>
                <a:gd name="T57" fmla="*/ 1315 h 1696"/>
                <a:gd name="T58" fmla="*/ 1025 w 1376"/>
                <a:gd name="T59" fmla="*/ 1412 h 1696"/>
                <a:gd name="T60" fmla="*/ 1133 w 1376"/>
                <a:gd name="T61" fmla="*/ 1508 h 1696"/>
                <a:gd name="T62" fmla="*/ 1242 w 1376"/>
                <a:gd name="T63" fmla="*/ 1603 h 1696"/>
                <a:gd name="T64" fmla="*/ 1356 w 1376"/>
                <a:gd name="T65" fmla="*/ 1696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76" h="1696">
                  <a:moveTo>
                    <a:pt x="1376" y="1671"/>
                  </a:moveTo>
                  <a:lnTo>
                    <a:pt x="1319" y="1624"/>
                  </a:lnTo>
                  <a:lnTo>
                    <a:pt x="1264" y="1578"/>
                  </a:lnTo>
                  <a:lnTo>
                    <a:pt x="1208" y="1531"/>
                  </a:lnTo>
                  <a:lnTo>
                    <a:pt x="1154" y="1484"/>
                  </a:lnTo>
                  <a:lnTo>
                    <a:pt x="1100" y="1437"/>
                  </a:lnTo>
                  <a:lnTo>
                    <a:pt x="1048" y="1389"/>
                  </a:lnTo>
                  <a:lnTo>
                    <a:pt x="996" y="1341"/>
                  </a:lnTo>
                  <a:lnTo>
                    <a:pt x="945" y="1292"/>
                  </a:lnTo>
                  <a:lnTo>
                    <a:pt x="895" y="1243"/>
                  </a:lnTo>
                  <a:lnTo>
                    <a:pt x="846" y="1194"/>
                  </a:lnTo>
                  <a:lnTo>
                    <a:pt x="798" y="1144"/>
                  </a:lnTo>
                  <a:lnTo>
                    <a:pt x="751" y="1094"/>
                  </a:lnTo>
                  <a:lnTo>
                    <a:pt x="704" y="1044"/>
                  </a:lnTo>
                  <a:lnTo>
                    <a:pt x="659" y="993"/>
                  </a:lnTo>
                  <a:lnTo>
                    <a:pt x="615" y="942"/>
                  </a:lnTo>
                  <a:lnTo>
                    <a:pt x="571" y="890"/>
                  </a:lnTo>
                  <a:lnTo>
                    <a:pt x="529" y="838"/>
                  </a:lnTo>
                  <a:lnTo>
                    <a:pt x="487" y="785"/>
                  </a:lnTo>
                  <a:lnTo>
                    <a:pt x="447" y="732"/>
                  </a:lnTo>
                  <a:lnTo>
                    <a:pt x="408" y="679"/>
                  </a:lnTo>
                  <a:lnTo>
                    <a:pt x="370" y="625"/>
                  </a:lnTo>
                  <a:lnTo>
                    <a:pt x="334" y="571"/>
                  </a:lnTo>
                  <a:lnTo>
                    <a:pt x="298" y="515"/>
                  </a:lnTo>
                  <a:lnTo>
                    <a:pt x="263" y="460"/>
                  </a:lnTo>
                  <a:lnTo>
                    <a:pt x="229" y="405"/>
                  </a:lnTo>
                  <a:lnTo>
                    <a:pt x="198" y="349"/>
                  </a:lnTo>
                  <a:lnTo>
                    <a:pt x="166" y="292"/>
                  </a:lnTo>
                  <a:lnTo>
                    <a:pt x="136" y="235"/>
                  </a:lnTo>
                  <a:lnTo>
                    <a:pt x="108" y="177"/>
                  </a:lnTo>
                  <a:lnTo>
                    <a:pt x="81" y="119"/>
                  </a:lnTo>
                  <a:lnTo>
                    <a:pt x="55" y="61"/>
                  </a:lnTo>
                  <a:lnTo>
                    <a:pt x="30" y="0"/>
                  </a:lnTo>
                  <a:lnTo>
                    <a:pt x="0" y="13"/>
                  </a:lnTo>
                  <a:lnTo>
                    <a:pt x="25" y="73"/>
                  </a:lnTo>
                  <a:lnTo>
                    <a:pt x="51" y="132"/>
                  </a:lnTo>
                  <a:lnTo>
                    <a:pt x="79" y="191"/>
                  </a:lnTo>
                  <a:lnTo>
                    <a:pt x="108" y="249"/>
                  </a:lnTo>
                  <a:lnTo>
                    <a:pt x="138" y="307"/>
                  </a:lnTo>
                  <a:lnTo>
                    <a:pt x="169" y="365"/>
                  </a:lnTo>
                  <a:lnTo>
                    <a:pt x="202" y="421"/>
                  </a:lnTo>
                  <a:lnTo>
                    <a:pt x="235" y="478"/>
                  </a:lnTo>
                  <a:lnTo>
                    <a:pt x="270" y="533"/>
                  </a:lnTo>
                  <a:lnTo>
                    <a:pt x="306" y="588"/>
                  </a:lnTo>
                  <a:lnTo>
                    <a:pt x="344" y="643"/>
                  </a:lnTo>
                  <a:lnTo>
                    <a:pt x="382" y="697"/>
                  </a:lnTo>
                  <a:lnTo>
                    <a:pt x="421" y="751"/>
                  </a:lnTo>
                  <a:lnTo>
                    <a:pt x="462" y="804"/>
                  </a:lnTo>
                  <a:lnTo>
                    <a:pt x="503" y="857"/>
                  </a:lnTo>
                  <a:lnTo>
                    <a:pt x="546" y="910"/>
                  </a:lnTo>
                  <a:lnTo>
                    <a:pt x="590" y="962"/>
                  </a:lnTo>
                  <a:lnTo>
                    <a:pt x="634" y="1013"/>
                  </a:lnTo>
                  <a:lnTo>
                    <a:pt x="680" y="1065"/>
                  </a:lnTo>
                  <a:lnTo>
                    <a:pt x="727" y="1115"/>
                  </a:lnTo>
                  <a:lnTo>
                    <a:pt x="774" y="1166"/>
                  </a:lnTo>
                  <a:lnTo>
                    <a:pt x="823" y="1216"/>
                  </a:lnTo>
                  <a:lnTo>
                    <a:pt x="872" y="1265"/>
                  </a:lnTo>
                  <a:lnTo>
                    <a:pt x="922" y="1315"/>
                  </a:lnTo>
                  <a:lnTo>
                    <a:pt x="973" y="1364"/>
                  </a:lnTo>
                  <a:lnTo>
                    <a:pt x="1025" y="1412"/>
                  </a:lnTo>
                  <a:lnTo>
                    <a:pt x="1079" y="1460"/>
                  </a:lnTo>
                  <a:lnTo>
                    <a:pt x="1133" y="1508"/>
                  </a:lnTo>
                  <a:lnTo>
                    <a:pt x="1187" y="1556"/>
                  </a:lnTo>
                  <a:lnTo>
                    <a:pt x="1242" y="1603"/>
                  </a:lnTo>
                  <a:lnTo>
                    <a:pt x="1298" y="1650"/>
                  </a:lnTo>
                  <a:lnTo>
                    <a:pt x="1356" y="1696"/>
                  </a:lnTo>
                  <a:lnTo>
                    <a:pt x="1376" y="1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A7DCAB19-0D15-46DD-A2DD-CB7CFC6D7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2247"/>
              <a:ext cx="140" cy="140"/>
            </a:xfrm>
            <a:custGeom>
              <a:avLst/>
              <a:gdLst>
                <a:gd name="T0" fmla="*/ 309 w 561"/>
                <a:gd name="T1" fmla="*/ 559 h 560"/>
                <a:gd name="T2" fmla="*/ 350 w 561"/>
                <a:gd name="T3" fmla="*/ 551 h 560"/>
                <a:gd name="T4" fmla="*/ 389 w 561"/>
                <a:gd name="T5" fmla="*/ 537 h 560"/>
                <a:gd name="T6" fmla="*/ 426 w 561"/>
                <a:gd name="T7" fmla="*/ 519 h 560"/>
                <a:gd name="T8" fmla="*/ 459 w 561"/>
                <a:gd name="T9" fmla="*/ 496 h 560"/>
                <a:gd name="T10" fmla="*/ 488 w 561"/>
                <a:gd name="T11" fmla="*/ 468 h 560"/>
                <a:gd name="T12" fmla="*/ 513 w 561"/>
                <a:gd name="T13" fmla="*/ 436 h 560"/>
                <a:gd name="T14" fmla="*/ 533 w 561"/>
                <a:gd name="T15" fmla="*/ 401 h 560"/>
                <a:gd name="T16" fmla="*/ 549 w 561"/>
                <a:gd name="T17" fmla="*/ 363 h 560"/>
                <a:gd name="T18" fmla="*/ 558 w 561"/>
                <a:gd name="T19" fmla="*/ 322 h 560"/>
                <a:gd name="T20" fmla="*/ 561 w 561"/>
                <a:gd name="T21" fmla="*/ 279 h 560"/>
                <a:gd name="T22" fmla="*/ 558 w 561"/>
                <a:gd name="T23" fmla="*/ 237 h 560"/>
                <a:gd name="T24" fmla="*/ 549 w 561"/>
                <a:gd name="T25" fmla="*/ 197 h 560"/>
                <a:gd name="T26" fmla="*/ 533 w 561"/>
                <a:gd name="T27" fmla="*/ 159 h 560"/>
                <a:gd name="T28" fmla="*/ 513 w 561"/>
                <a:gd name="T29" fmla="*/ 123 h 560"/>
                <a:gd name="T30" fmla="*/ 488 w 561"/>
                <a:gd name="T31" fmla="*/ 92 h 560"/>
                <a:gd name="T32" fmla="*/ 459 w 561"/>
                <a:gd name="T33" fmla="*/ 64 h 560"/>
                <a:gd name="T34" fmla="*/ 426 w 561"/>
                <a:gd name="T35" fmla="*/ 41 h 560"/>
                <a:gd name="T36" fmla="*/ 389 w 561"/>
                <a:gd name="T37" fmla="*/ 22 h 560"/>
                <a:gd name="T38" fmla="*/ 350 w 561"/>
                <a:gd name="T39" fmla="*/ 9 h 560"/>
                <a:gd name="T40" fmla="*/ 309 w 561"/>
                <a:gd name="T41" fmla="*/ 1 h 560"/>
                <a:gd name="T42" fmla="*/ 266 w 561"/>
                <a:gd name="T43" fmla="*/ 0 h 560"/>
                <a:gd name="T44" fmla="*/ 224 w 561"/>
                <a:gd name="T45" fmla="*/ 5 h 560"/>
                <a:gd name="T46" fmla="*/ 184 w 561"/>
                <a:gd name="T47" fmla="*/ 17 h 560"/>
                <a:gd name="T48" fmla="*/ 147 w 561"/>
                <a:gd name="T49" fmla="*/ 33 h 560"/>
                <a:gd name="T50" fmla="*/ 112 w 561"/>
                <a:gd name="T51" fmla="*/ 56 h 560"/>
                <a:gd name="T52" fmla="*/ 83 w 561"/>
                <a:gd name="T53" fmla="*/ 81 h 560"/>
                <a:gd name="T54" fmla="*/ 56 w 561"/>
                <a:gd name="T55" fmla="*/ 112 h 560"/>
                <a:gd name="T56" fmla="*/ 34 w 561"/>
                <a:gd name="T57" fmla="*/ 147 h 560"/>
                <a:gd name="T58" fmla="*/ 17 w 561"/>
                <a:gd name="T59" fmla="*/ 183 h 560"/>
                <a:gd name="T60" fmla="*/ 6 w 561"/>
                <a:gd name="T61" fmla="*/ 223 h 560"/>
                <a:gd name="T62" fmla="*/ 0 w 561"/>
                <a:gd name="T63" fmla="*/ 265 h 560"/>
                <a:gd name="T64" fmla="*/ 1 w 561"/>
                <a:gd name="T65" fmla="*/ 309 h 560"/>
                <a:gd name="T66" fmla="*/ 9 w 561"/>
                <a:gd name="T67" fmla="*/ 350 h 560"/>
                <a:gd name="T68" fmla="*/ 22 w 561"/>
                <a:gd name="T69" fmla="*/ 388 h 560"/>
                <a:gd name="T70" fmla="*/ 41 w 561"/>
                <a:gd name="T71" fmla="*/ 425 h 560"/>
                <a:gd name="T72" fmla="*/ 64 w 561"/>
                <a:gd name="T73" fmla="*/ 458 h 560"/>
                <a:gd name="T74" fmla="*/ 92 w 561"/>
                <a:gd name="T75" fmla="*/ 487 h 560"/>
                <a:gd name="T76" fmla="*/ 123 w 561"/>
                <a:gd name="T77" fmla="*/ 512 h 560"/>
                <a:gd name="T78" fmla="*/ 159 w 561"/>
                <a:gd name="T79" fmla="*/ 532 h 560"/>
                <a:gd name="T80" fmla="*/ 197 w 561"/>
                <a:gd name="T81" fmla="*/ 548 h 560"/>
                <a:gd name="T82" fmla="*/ 238 w 561"/>
                <a:gd name="T83" fmla="*/ 557 h 560"/>
                <a:gd name="T84" fmla="*/ 281 w 561"/>
                <a:gd name="T85" fmla="*/ 56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1" h="560">
                  <a:moveTo>
                    <a:pt x="281" y="560"/>
                  </a:moveTo>
                  <a:lnTo>
                    <a:pt x="295" y="560"/>
                  </a:lnTo>
                  <a:lnTo>
                    <a:pt x="309" y="559"/>
                  </a:lnTo>
                  <a:lnTo>
                    <a:pt x="323" y="557"/>
                  </a:lnTo>
                  <a:lnTo>
                    <a:pt x="337" y="554"/>
                  </a:lnTo>
                  <a:lnTo>
                    <a:pt x="350" y="551"/>
                  </a:lnTo>
                  <a:lnTo>
                    <a:pt x="364" y="548"/>
                  </a:lnTo>
                  <a:lnTo>
                    <a:pt x="377" y="542"/>
                  </a:lnTo>
                  <a:lnTo>
                    <a:pt x="389" y="537"/>
                  </a:lnTo>
                  <a:lnTo>
                    <a:pt x="401" y="532"/>
                  </a:lnTo>
                  <a:lnTo>
                    <a:pt x="414" y="526"/>
                  </a:lnTo>
                  <a:lnTo>
                    <a:pt x="426" y="519"/>
                  </a:lnTo>
                  <a:lnTo>
                    <a:pt x="437" y="512"/>
                  </a:lnTo>
                  <a:lnTo>
                    <a:pt x="448" y="504"/>
                  </a:lnTo>
                  <a:lnTo>
                    <a:pt x="459" y="496"/>
                  </a:lnTo>
                  <a:lnTo>
                    <a:pt x="469" y="487"/>
                  </a:lnTo>
                  <a:lnTo>
                    <a:pt x="479" y="477"/>
                  </a:lnTo>
                  <a:lnTo>
                    <a:pt x="488" y="468"/>
                  </a:lnTo>
                  <a:lnTo>
                    <a:pt x="497" y="458"/>
                  </a:lnTo>
                  <a:lnTo>
                    <a:pt x="505" y="448"/>
                  </a:lnTo>
                  <a:lnTo>
                    <a:pt x="513" y="436"/>
                  </a:lnTo>
                  <a:lnTo>
                    <a:pt x="520" y="425"/>
                  </a:lnTo>
                  <a:lnTo>
                    <a:pt x="527" y="413"/>
                  </a:lnTo>
                  <a:lnTo>
                    <a:pt x="533" y="401"/>
                  </a:lnTo>
                  <a:lnTo>
                    <a:pt x="538" y="388"/>
                  </a:lnTo>
                  <a:lnTo>
                    <a:pt x="544" y="376"/>
                  </a:lnTo>
                  <a:lnTo>
                    <a:pt x="549" y="363"/>
                  </a:lnTo>
                  <a:lnTo>
                    <a:pt x="552" y="350"/>
                  </a:lnTo>
                  <a:lnTo>
                    <a:pt x="556" y="336"/>
                  </a:lnTo>
                  <a:lnTo>
                    <a:pt x="558" y="322"/>
                  </a:lnTo>
                  <a:lnTo>
                    <a:pt x="560" y="309"/>
                  </a:lnTo>
                  <a:lnTo>
                    <a:pt x="561" y="295"/>
                  </a:lnTo>
                  <a:lnTo>
                    <a:pt x="561" y="279"/>
                  </a:lnTo>
                  <a:lnTo>
                    <a:pt x="561" y="265"/>
                  </a:lnTo>
                  <a:lnTo>
                    <a:pt x="560" y="251"/>
                  </a:lnTo>
                  <a:lnTo>
                    <a:pt x="558" y="237"/>
                  </a:lnTo>
                  <a:lnTo>
                    <a:pt x="556" y="223"/>
                  </a:lnTo>
                  <a:lnTo>
                    <a:pt x="552" y="210"/>
                  </a:lnTo>
                  <a:lnTo>
                    <a:pt x="549" y="197"/>
                  </a:lnTo>
                  <a:lnTo>
                    <a:pt x="544" y="183"/>
                  </a:lnTo>
                  <a:lnTo>
                    <a:pt x="538" y="171"/>
                  </a:lnTo>
                  <a:lnTo>
                    <a:pt x="533" y="159"/>
                  </a:lnTo>
                  <a:lnTo>
                    <a:pt x="527" y="147"/>
                  </a:lnTo>
                  <a:lnTo>
                    <a:pt x="520" y="134"/>
                  </a:lnTo>
                  <a:lnTo>
                    <a:pt x="513" y="123"/>
                  </a:lnTo>
                  <a:lnTo>
                    <a:pt x="505" y="112"/>
                  </a:lnTo>
                  <a:lnTo>
                    <a:pt x="497" y="102"/>
                  </a:lnTo>
                  <a:lnTo>
                    <a:pt x="488" y="92"/>
                  </a:lnTo>
                  <a:lnTo>
                    <a:pt x="479" y="81"/>
                  </a:lnTo>
                  <a:lnTo>
                    <a:pt x="469" y="72"/>
                  </a:lnTo>
                  <a:lnTo>
                    <a:pt x="459" y="64"/>
                  </a:lnTo>
                  <a:lnTo>
                    <a:pt x="448" y="56"/>
                  </a:lnTo>
                  <a:lnTo>
                    <a:pt x="437" y="48"/>
                  </a:lnTo>
                  <a:lnTo>
                    <a:pt x="426" y="41"/>
                  </a:lnTo>
                  <a:lnTo>
                    <a:pt x="414" y="33"/>
                  </a:lnTo>
                  <a:lnTo>
                    <a:pt x="401" y="27"/>
                  </a:lnTo>
                  <a:lnTo>
                    <a:pt x="389" y="22"/>
                  </a:lnTo>
                  <a:lnTo>
                    <a:pt x="377" y="17"/>
                  </a:lnTo>
                  <a:lnTo>
                    <a:pt x="364" y="12"/>
                  </a:lnTo>
                  <a:lnTo>
                    <a:pt x="350" y="9"/>
                  </a:lnTo>
                  <a:lnTo>
                    <a:pt x="337" y="5"/>
                  </a:lnTo>
                  <a:lnTo>
                    <a:pt x="323" y="3"/>
                  </a:lnTo>
                  <a:lnTo>
                    <a:pt x="309" y="1"/>
                  </a:lnTo>
                  <a:lnTo>
                    <a:pt x="295" y="0"/>
                  </a:lnTo>
                  <a:lnTo>
                    <a:pt x="281" y="0"/>
                  </a:lnTo>
                  <a:lnTo>
                    <a:pt x="266" y="0"/>
                  </a:lnTo>
                  <a:lnTo>
                    <a:pt x="252" y="1"/>
                  </a:lnTo>
                  <a:lnTo>
                    <a:pt x="238" y="3"/>
                  </a:lnTo>
                  <a:lnTo>
                    <a:pt x="224" y="5"/>
                  </a:lnTo>
                  <a:lnTo>
                    <a:pt x="210" y="9"/>
                  </a:lnTo>
                  <a:lnTo>
                    <a:pt x="197" y="12"/>
                  </a:lnTo>
                  <a:lnTo>
                    <a:pt x="184" y="17"/>
                  </a:lnTo>
                  <a:lnTo>
                    <a:pt x="172" y="22"/>
                  </a:lnTo>
                  <a:lnTo>
                    <a:pt x="159" y="27"/>
                  </a:lnTo>
                  <a:lnTo>
                    <a:pt x="147" y="33"/>
                  </a:lnTo>
                  <a:lnTo>
                    <a:pt x="135" y="41"/>
                  </a:lnTo>
                  <a:lnTo>
                    <a:pt x="123" y="48"/>
                  </a:lnTo>
                  <a:lnTo>
                    <a:pt x="112" y="56"/>
                  </a:lnTo>
                  <a:lnTo>
                    <a:pt x="102" y="64"/>
                  </a:lnTo>
                  <a:lnTo>
                    <a:pt x="92" y="72"/>
                  </a:lnTo>
                  <a:lnTo>
                    <a:pt x="83" y="81"/>
                  </a:lnTo>
                  <a:lnTo>
                    <a:pt x="72" y="92"/>
                  </a:lnTo>
                  <a:lnTo>
                    <a:pt x="64" y="102"/>
                  </a:lnTo>
                  <a:lnTo>
                    <a:pt x="56" y="112"/>
                  </a:lnTo>
                  <a:lnTo>
                    <a:pt x="48" y="123"/>
                  </a:lnTo>
                  <a:lnTo>
                    <a:pt x="41" y="134"/>
                  </a:lnTo>
                  <a:lnTo>
                    <a:pt x="34" y="147"/>
                  </a:lnTo>
                  <a:lnTo>
                    <a:pt x="27" y="159"/>
                  </a:lnTo>
                  <a:lnTo>
                    <a:pt x="22" y="171"/>
                  </a:lnTo>
                  <a:lnTo>
                    <a:pt x="17" y="183"/>
                  </a:lnTo>
                  <a:lnTo>
                    <a:pt x="12" y="197"/>
                  </a:lnTo>
                  <a:lnTo>
                    <a:pt x="9" y="210"/>
                  </a:lnTo>
                  <a:lnTo>
                    <a:pt x="6" y="223"/>
                  </a:lnTo>
                  <a:lnTo>
                    <a:pt x="3" y="237"/>
                  </a:lnTo>
                  <a:lnTo>
                    <a:pt x="1" y="251"/>
                  </a:lnTo>
                  <a:lnTo>
                    <a:pt x="0" y="265"/>
                  </a:lnTo>
                  <a:lnTo>
                    <a:pt x="0" y="279"/>
                  </a:lnTo>
                  <a:lnTo>
                    <a:pt x="0" y="295"/>
                  </a:lnTo>
                  <a:lnTo>
                    <a:pt x="1" y="309"/>
                  </a:lnTo>
                  <a:lnTo>
                    <a:pt x="3" y="322"/>
                  </a:lnTo>
                  <a:lnTo>
                    <a:pt x="6" y="336"/>
                  </a:lnTo>
                  <a:lnTo>
                    <a:pt x="9" y="350"/>
                  </a:lnTo>
                  <a:lnTo>
                    <a:pt x="12" y="363"/>
                  </a:lnTo>
                  <a:lnTo>
                    <a:pt x="17" y="376"/>
                  </a:lnTo>
                  <a:lnTo>
                    <a:pt x="22" y="388"/>
                  </a:lnTo>
                  <a:lnTo>
                    <a:pt x="27" y="401"/>
                  </a:lnTo>
                  <a:lnTo>
                    <a:pt x="34" y="413"/>
                  </a:lnTo>
                  <a:lnTo>
                    <a:pt x="41" y="425"/>
                  </a:lnTo>
                  <a:lnTo>
                    <a:pt x="48" y="436"/>
                  </a:lnTo>
                  <a:lnTo>
                    <a:pt x="56" y="448"/>
                  </a:lnTo>
                  <a:lnTo>
                    <a:pt x="64" y="458"/>
                  </a:lnTo>
                  <a:lnTo>
                    <a:pt x="72" y="468"/>
                  </a:lnTo>
                  <a:lnTo>
                    <a:pt x="83" y="477"/>
                  </a:lnTo>
                  <a:lnTo>
                    <a:pt x="92" y="487"/>
                  </a:lnTo>
                  <a:lnTo>
                    <a:pt x="102" y="496"/>
                  </a:lnTo>
                  <a:lnTo>
                    <a:pt x="112" y="504"/>
                  </a:lnTo>
                  <a:lnTo>
                    <a:pt x="123" y="512"/>
                  </a:lnTo>
                  <a:lnTo>
                    <a:pt x="135" y="519"/>
                  </a:lnTo>
                  <a:lnTo>
                    <a:pt x="147" y="526"/>
                  </a:lnTo>
                  <a:lnTo>
                    <a:pt x="159" y="532"/>
                  </a:lnTo>
                  <a:lnTo>
                    <a:pt x="172" y="537"/>
                  </a:lnTo>
                  <a:lnTo>
                    <a:pt x="184" y="542"/>
                  </a:lnTo>
                  <a:lnTo>
                    <a:pt x="197" y="548"/>
                  </a:lnTo>
                  <a:lnTo>
                    <a:pt x="210" y="551"/>
                  </a:lnTo>
                  <a:lnTo>
                    <a:pt x="224" y="554"/>
                  </a:lnTo>
                  <a:lnTo>
                    <a:pt x="238" y="557"/>
                  </a:lnTo>
                  <a:lnTo>
                    <a:pt x="252" y="559"/>
                  </a:lnTo>
                  <a:lnTo>
                    <a:pt x="266" y="560"/>
                  </a:lnTo>
                  <a:lnTo>
                    <a:pt x="281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4A226CAE-DD4E-413A-9B88-19156160A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317"/>
              <a:ext cx="74" cy="74"/>
            </a:xfrm>
            <a:custGeom>
              <a:avLst/>
              <a:gdLst>
                <a:gd name="T0" fmla="*/ 264 w 296"/>
                <a:gd name="T1" fmla="*/ 0 h 297"/>
                <a:gd name="T2" fmla="*/ 263 w 296"/>
                <a:gd name="T3" fmla="*/ 28 h 297"/>
                <a:gd name="T4" fmla="*/ 258 w 296"/>
                <a:gd name="T5" fmla="*/ 54 h 297"/>
                <a:gd name="T6" fmla="*/ 252 w 296"/>
                <a:gd name="T7" fmla="*/ 79 h 297"/>
                <a:gd name="T8" fmla="*/ 243 w 296"/>
                <a:gd name="T9" fmla="*/ 103 h 297"/>
                <a:gd name="T10" fmla="*/ 232 w 296"/>
                <a:gd name="T11" fmla="*/ 127 h 297"/>
                <a:gd name="T12" fmla="*/ 219 w 296"/>
                <a:gd name="T13" fmla="*/ 148 h 297"/>
                <a:gd name="T14" fmla="*/ 203 w 296"/>
                <a:gd name="T15" fmla="*/ 169 h 297"/>
                <a:gd name="T16" fmla="*/ 186 w 296"/>
                <a:gd name="T17" fmla="*/ 187 h 297"/>
                <a:gd name="T18" fmla="*/ 167 w 296"/>
                <a:gd name="T19" fmla="*/ 204 h 297"/>
                <a:gd name="T20" fmla="*/ 147 w 296"/>
                <a:gd name="T21" fmla="*/ 220 h 297"/>
                <a:gd name="T22" fmla="*/ 126 w 296"/>
                <a:gd name="T23" fmla="*/ 233 h 297"/>
                <a:gd name="T24" fmla="*/ 102 w 296"/>
                <a:gd name="T25" fmla="*/ 244 h 297"/>
                <a:gd name="T26" fmla="*/ 78 w 296"/>
                <a:gd name="T27" fmla="*/ 253 h 297"/>
                <a:gd name="T28" fmla="*/ 53 w 296"/>
                <a:gd name="T29" fmla="*/ 259 h 297"/>
                <a:gd name="T30" fmla="*/ 26 w 296"/>
                <a:gd name="T31" fmla="*/ 263 h 297"/>
                <a:gd name="T32" fmla="*/ 0 w 296"/>
                <a:gd name="T33" fmla="*/ 264 h 297"/>
                <a:gd name="T34" fmla="*/ 14 w 296"/>
                <a:gd name="T35" fmla="*/ 296 h 297"/>
                <a:gd name="T36" fmla="*/ 45 w 296"/>
                <a:gd name="T37" fmla="*/ 293 h 297"/>
                <a:gd name="T38" fmla="*/ 73 w 296"/>
                <a:gd name="T39" fmla="*/ 288 h 297"/>
                <a:gd name="T40" fmla="*/ 101 w 296"/>
                <a:gd name="T41" fmla="*/ 279 h 297"/>
                <a:gd name="T42" fmla="*/ 128 w 296"/>
                <a:gd name="T43" fmla="*/ 268 h 297"/>
                <a:gd name="T44" fmla="*/ 153 w 296"/>
                <a:gd name="T45" fmla="*/ 254 h 297"/>
                <a:gd name="T46" fmla="*/ 177 w 296"/>
                <a:gd name="T47" fmla="*/ 238 h 297"/>
                <a:gd name="T48" fmla="*/ 199 w 296"/>
                <a:gd name="T49" fmla="*/ 220 h 297"/>
                <a:gd name="T50" fmla="*/ 219 w 296"/>
                <a:gd name="T51" fmla="*/ 200 h 297"/>
                <a:gd name="T52" fmla="*/ 237 w 296"/>
                <a:gd name="T53" fmla="*/ 178 h 297"/>
                <a:gd name="T54" fmla="*/ 253 w 296"/>
                <a:gd name="T55" fmla="*/ 154 h 297"/>
                <a:gd name="T56" fmla="*/ 267 w 296"/>
                <a:gd name="T57" fmla="*/ 129 h 297"/>
                <a:gd name="T58" fmla="*/ 278 w 296"/>
                <a:gd name="T59" fmla="*/ 102 h 297"/>
                <a:gd name="T60" fmla="*/ 287 w 296"/>
                <a:gd name="T61" fmla="*/ 75 h 297"/>
                <a:gd name="T62" fmla="*/ 292 w 296"/>
                <a:gd name="T63" fmla="*/ 46 h 297"/>
                <a:gd name="T64" fmla="*/ 295 w 296"/>
                <a:gd name="T65" fmla="*/ 16 h 297"/>
                <a:gd name="T66" fmla="*/ 296 w 296"/>
                <a:gd name="T6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6" h="297">
                  <a:moveTo>
                    <a:pt x="264" y="0"/>
                  </a:moveTo>
                  <a:lnTo>
                    <a:pt x="264" y="0"/>
                  </a:lnTo>
                  <a:lnTo>
                    <a:pt x="264" y="15"/>
                  </a:lnTo>
                  <a:lnTo>
                    <a:pt x="263" y="28"/>
                  </a:lnTo>
                  <a:lnTo>
                    <a:pt x="260" y="41"/>
                  </a:lnTo>
                  <a:lnTo>
                    <a:pt x="258" y="54"/>
                  </a:lnTo>
                  <a:lnTo>
                    <a:pt x="255" y="67"/>
                  </a:lnTo>
                  <a:lnTo>
                    <a:pt x="252" y="79"/>
                  </a:lnTo>
                  <a:lnTo>
                    <a:pt x="248" y="91"/>
                  </a:lnTo>
                  <a:lnTo>
                    <a:pt x="243" y="103"/>
                  </a:lnTo>
                  <a:lnTo>
                    <a:pt x="238" y="116"/>
                  </a:lnTo>
                  <a:lnTo>
                    <a:pt x="232" y="127"/>
                  </a:lnTo>
                  <a:lnTo>
                    <a:pt x="226" y="138"/>
                  </a:lnTo>
                  <a:lnTo>
                    <a:pt x="219" y="148"/>
                  </a:lnTo>
                  <a:lnTo>
                    <a:pt x="211" y="158"/>
                  </a:lnTo>
                  <a:lnTo>
                    <a:pt x="203" y="169"/>
                  </a:lnTo>
                  <a:lnTo>
                    <a:pt x="195" y="178"/>
                  </a:lnTo>
                  <a:lnTo>
                    <a:pt x="186" y="187"/>
                  </a:lnTo>
                  <a:lnTo>
                    <a:pt x="177" y="196"/>
                  </a:lnTo>
                  <a:lnTo>
                    <a:pt x="167" y="204"/>
                  </a:lnTo>
                  <a:lnTo>
                    <a:pt x="157" y="212"/>
                  </a:lnTo>
                  <a:lnTo>
                    <a:pt x="147" y="220"/>
                  </a:lnTo>
                  <a:lnTo>
                    <a:pt x="137" y="227"/>
                  </a:lnTo>
                  <a:lnTo>
                    <a:pt x="126" y="233"/>
                  </a:lnTo>
                  <a:lnTo>
                    <a:pt x="114" y="239"/>
                  </a:lnTo>
                  <a:lnTo>
                    <a:pt x="102" y="244"/>
                  </a:lnTo>
                  <a:lnTo>
                    <a:pt x="90" y="249"/>
                  </a:lnTo>
                  <a:lnTo>
                    <a:pt x="78" y="253"/>
                  </a:lnTo>
                  <a:lnTo>
                    <a:pt x="65" y="256"/>
                  </a:lnTo>
                  <a:lnTo>
                    <a:pt x="53" y="259"/>
                  </a:lnTo>
                  <a:lnTo>
                    <a:pt x="40" y="261"/>
                  </a:lnTo>
                  <a:lnTo>
                    <a:pt x="26" y="263"/>
                  </a:lnTo>
                  <a:lnTo>
                    <a:pt x="13" y="264"/>
                  </a:lnTo>
                  <a:lnTo>
                    <a:pt x="0" y="264"/>
                  </a:lnTo>
                  <a:lnTo>
                    <a:pt x="0" y="297"/>
                  </a:lnTo>
                  <a:lnTo>
                    <a:pt x="14" y="296"/>
                  </a:lnTo>
                  <a:lnTo>
                    <a:pt x="30" y="295"/>
                  </a:lnTo>
                  <a:lnTo>
                    <a:pt x="45" y="293"/>
                  </a:lnTo>
                  <a:lnTo>
                    <a:pt x="59" y="291"/>
                  </a:lnTo>
                  <a:lnTo>
                    <a:pt x="73" y="288"/>
                  </a:lnTo>
                  <a:lnTo>
                    <a:pt x="88" y="284"/>
                  </a:lnTo>
                  <a:lnTo>
                    <a:pt x="101" y="279"/>
                  </a:lnTo>
                  <a:lnTo>
                    <a:pt x="114" y="274"/>
                  </a:lnTo>
                  <a:lnTo>
                    <a:pt x="128" y="268"/>
                  </a:lnTo>
                  <a:lnTo>
                    <a:pt x="141" y="261"/>
                  </a:lnTo>
                  <a:lnTo>
                    <a:pt x="153" y="254"/>
                  </a:lnTo>
                  <a:lnTo>
                    <a:pt x="165" y="246"/>
                  </a:lnTo>
                  <a:lnTo>
                    <a:pt x="177" y="238"/>
                  </a:lnTo>
                  <a:lnTo>
                    <a:pt x="188" y="229"/>
                  </a:lnTo>
                  <a:lnTo>
                    <a:pt x="199" y="220"/>
                  </a:lnTo>
                  <a:lnTo>
                    <a:pt x="209" y="210"/>
                  </a:lnTo>
                  <a:lnTo>
                    <a:pt x="219" y="200"/>
                  </a:lnTo>
                  <a:lnTo>
                    <a:pt x="228" y="189"/>
                  </a:lnTo>
                  <a:lnTo>
                    <a:pt x="237" y="178"/>
                  </a:lnTo>
                  <a:lnTo>
                    <a:pt x="245" y="167"/>
                  </a:lnTo>
                  <a:lnTo>
                    <a:pt x="253" y="154"/>
                  </a:lnTo>
                  <a:lnTo>
                    <a:pt x="260" y="142"/>
                  </a:lnTo>
                  <a:lnTo>
                    <a:pt x="267" y="129"/>
                  </a:lnTo>
                  <a:lnTo>
                    <a:pt x="273" y="116"/>
                  </a:lnTo>
                  <a:lnTo>
                    <a:pt x="278" y="102"/>
                  </a:lnTo>
                  <a:lnTo>
                    <a:pt x="283" y="89"/>
                  </a:lnTo>
                  <a:lnTo>
                    <a:pt x="287" y="75"/>
                  </a:lnTo>
                  <a:lnTo>
                    <a:pt x="290" y="60"/>
                  </a:lnTo>
                  <a:lnTo>
                    <a:pt x="292" y="46"/>
                  </a:lnTo>
                  <a:lnTo>
                    <a:pt x="294" y="31"/>
                  </a:lnTo>
                  <a:lnTo>
                    <a:pt x="295" y="16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9B1F7A6B-344E-4D3E-A933-EED003524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2243"/>
              <a:ext cx="74" cy="74"/>
            </a:xfrm>
            <a:custGeom>
              <a:avLst/>
              <a:gdLst>
                <a:gd name="T0" fmla="*/ 0 w 296"/>
                <a:gd name="T1" fmla="*/ 33 h 296"/>
                <a:gd name="T2" fmla="*/ 26 w 296"/>
                <a:gd name="T3" fmla="*/ 34 h 296"/>
                <a:gd name="T4" fmla="*/ 53 w 296"/>
                <a:gd name="T5" fmla="*/ 38 h 296"/>
                <a:gd name="T6" fmla="*/ 78 w 296"/>
                <a:gd name="T7" fmla="*/ 44 h 296"/>
                <a:gd name="T8" fmla="*/ 102 w 296"/>
                <a:gd name="T9" fmla="*/ 54 h 296"/>
                <a:gd name="T10" fmla="*/ 126 w 296"/>
                <a:gd name="T11" fmla="*/ 65 h 296"/>
                <a:gd name="T12" fmla="*/ 147 w 296"/>
                <a:gd name="T13" fmla="*/ 78 h 296"/>
                <a:gd name="T14" fmla="*/ 167 w 296"/>
                <a:gd name="T15" fmla="*/ 93 h 296"/>
                <a:gd name="T16" fmla="*/ 186 w 296"/>
                <a:gd name="T17" fmla="*/ 111 h 296"/>
                <a:gd name="T18" fmla="*/ 203 w 296"/>
                <a:gd name="T19" fmla="*/ 129 h 296"/>
                <a:gd name="T20" fmla="*/ 219 w 296"/>
                <a:gd name="T21" fmla="*/ 149 h 296"/>
                <a:gd name="T22" fmla="*/ 232 w 296"/>
                <a:gd name="T23" fmla="*/ 171 h 296"/>
                <a:gd name="T24" fmla="*/ 243 w 296"/>
                <a:gd name="T25" fmla="*/ 194 h 296"/>
                <a:gd name="T26" fmla="*/ 252 w 296"/>
                <a:gd name="T27" fmla="*/ 219 h 296"/>
                <a:gd name="T28" fmla="*/ 258 w 296"/>
                <a:gd name="T29" fmla="*/ 243 h 296"/>
                <a:gd name="T30" fmla="*/ 263 w 296"/>
                <a:gd name="T31" fmla="*/ 270 h 296"/>
                <a:gd name="T32" fmla="*/ 264 w 296"/>
                <a:gd name="T33" fmla="*/ 296 h 296"/>
                <a:gd name="T34" fmla="*/ 295 w 296"/>
                <a:gd name="T35" fmla="*/ 282 h 296"/>
                <a:gd name="T36" fmla="*/ 292 w 296"/>
                <a:gd name="T37" fmla="*/ 251 h 296"/>
                <a:gd name="T38" fmla="*/ 287 w 296"/>
                <a:gd name="T39" fmla="*/ 223 h 296"/>
                <a:gd name="T40" fmla="*/ 278 w 296"/>
                <a:gd name="T41" fmla="*/ 195 h 296"/>
                <a:gd name="T42" fmla="*/ 267 w 296"/>
                <a:gd name="T43" fmla="*/ 169 h 296"/>
                <a:gd name="T44" fmla="*/ 253 w 296"/>
                <a:gd name="T45" fmla="*/ 143 h 296"/>
                <a:gd name="T46" fmla="*/ 237 w 296"/>
                <a:gd name="T47" fmla="*/ 120 h 296"/>
                <a:gd name="T48" fmla="*/ 219 w 296"/>
                <a:gd name="T49" fmla="*/ 97 h 296"/>
                <a:gd name="T50" fmla="*/ 199 w 296"/>
                <a:gd name="T51" fmla="*/ 78 h 296"/>
                <a:gd name="T52" fmla="*/ 177 w 296"/>
                <a:gd name="T53" fmla="*/ 60 h 296"/>
                <a:gd name="T54" fmla="*/ 153 w 296"/>
                <a:gd name="T55" fmla="*/ 43 h 296"/>
                <a:gd name="T56" fmla="*/ 128 w 296"/>
                <a:gd name="T57" fmla="*/ 30 h 296"/>
                <a:gd name="T58" fmla="*/ 101 w 296"/>
                <a:gd name="T59" fmla="*/ 19 h 296"/>
                <a:gd name="T60" fmla="*/ 73 w 296"/>
                <a:gd name="T61" fmla="*/ 10 h 296"/>
                <a:gd name="T62" fmla="*/ 45 w 296"/>
                <a:gd name="T63" fmla="*/ 5 h 296"/>
                <a:gd name="T64" fmla="*/ 14 w 296"/>
                <a:gd name="T65" fmla="*/ 2 h 296"/>
                <a:gd name="T66" fmla="*/ 0 w 296"/>
                <a:gd name="T67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6" h="296">
                  <a:moveTo>
                    <a:pt x="0" y="33"/>
                  </a:moveTo>
                  <a:lnTo>
                    <a:pt x="0" y="33"/>
                  </a:lnTo>
                  <a:lnTo>
                    <a:pt x="13" y="33"/>
                  </a:lnTo>
                  <a:lnTo>
                    <a:pt x="26" y="34"/>
                  </a:lnTo>
                  <a:lnTo>
                    <a:pt x="40" y="36"/>
                  </a:lnTo>
                  <a:lnTo>
                    <a:pt x="53" y="38"/>
                  </a:lnTo>
                  <a:lnTo>
                    <a:pt x="65" y="41"/>
                  </a:lnTo>
                  <a:lnTo>
                    <a:pt x="78" y="44"/>
                  </a:lnTo>
                  <a:lnTo>
                    <a:pt x="90" y="48"/>
                  </a:lnTo>
                  <a:lnTo>
                    <a:pt x="102" y="54"/>
                  </a:lnTo>
                  <a:lnTo>
                    <a:pt x="114" y="59"/>
                  </a:lnTo>
                  <a:lnTo>
                    <a:pt x="126" y="65"/>
                  </a:lnTo>
                  <a:lnTo>
                    <a:pt x="137" y="71"/>
                  </a:lnTo>
                  <a:lnTo>
                    <a:pt x="147" y="78"/>
                  </a:lnTo>
                  <a:lnTo>
                    <a:pt x="157" y="85"/>
                  </a:lnTo>
                  <a:lnTo>
                    <a:pt x="167" y="93"/>
                  </a:lnTo>
                  <a:lnTo>
                    <a:pt x="177" y="101"/>
                  </a:lnTo>
                  <a:lnTo>
                    <a:pt x="186" y="111"/>
                  </a:lnTo>
                  <a:lnTo>
                    <a:pt x="195" y="120"/>
                  </a:lnTo>
                  <a:lnTo>
                    <a:pt x="203" y="129"/>
                  </a:lnTo>
                  <a:lnTo>
                    <a:pt x="211" y="139"/>
                  </a:lnTo>
                  <a:lnTo>
                    <a:pt x="219" y="149"/>
                  </a:lnTo>
                  <a:lnTo>
                    <a:pt x="226" y="160"/>
                  </a:lnTo>
                  <a:lnTo>
                    <a:pt x="232" y="171"/>
                  </a:lnTo>
                  <a:lnTo>
                    <a:pt x="238" y="182"/>
                  </a:lnTo>
                  <a:lnTo>
                    <a:pt x="243" y="194"/>
                  </a:lnTo>
                  <a:lnTo>
                    <a:pt x="248" y="207"/>
                  </a:lnTo>
                  <a:lnTo>
                    <a:pt x="252" y="219"/>
                  </a:lnTo>
                  <a:lnTo>
                    <a:pt x="255" y="231"/>
                  </a:lnTo>
                  <a:lnTo>
                    <a:pt x="258" y="243"/>
                  </a:lnTo>
                  <a:lnTo>
                    <a:pt x="260" y="257"/>
                  </a:lnTo>
                  <a:lnTo>
                    <a:pt x="263" y="270"/>
                  </a:lnTo>
                  <a:lnTo>
                    <a:pt x="264" y="283"/>
                  </a:lnTo>
                  <a:lnTo>
                    <a:pt x="264" y="296"/>
                  </a:lnTo>
                  <a:lnTo>
                    <a:pt x="296" y="296"/>
                  </a:lnTo>
                  <a:lnTo>
                    <a:pt x="295" y="282"/>
                  </a:lnTo>
                  <a:lnTo>
                    <a:pt x="294" y="267"/>
                  </a:lnTo>
                  <a:lnTo>
                    <a:pt x="292" y="251"/>
                  </a:lnTo>
                  <a:lnTo>
                    <a:pt x="290" y="237"/>
                  </a:lnTo>
                  <a:lnTo>
                    <a:pt x="287" y="223"/>
                  </a:lnTo>
                  <a:lnTo>
                    <a:pt x="283" y="209"/>
                  </a:lnTo>
                  <a:lnTo>
                    <a:pt x="278" y="195"/>
                  </a:lnTo>
                  <a:lnTo>
                    <a:pt x="273" y="182"/>
                  </a:lnTo>
                  <a:lnTo>
                    <a:pt x="267" y="169"/>
                  </a:lnTo>
                  <a:lnTo>
                    <a:pt x="260" y="156"/>
                  </a:lnTo>
                  <a:lnTo>
                    <a:pt x="253" y="143"/>
                  </a:lnTo>
                  <a:lnTo>
                    <a:pt x="245" y="131"/>
                  </a:lnTo>
                  <a:lnTo>
                    <a:pt x="237" y="120"/>
                  </a:lnTo>
                  <a:lnTo>
                    <a:pt x="228" y="109"/>
                  </a:lnTo>
                  <a:lnTo>
                    <a:pt x="219" y="97"/>
                  </a:lnTo>
                  <a:lnTo>
                    <a:pt x="209" y="87"/>
                  </a:lnTo>
                  <a:lnTo>
                    <a:pt x="199" y="78"/>
                  </a:lnTo>
                  <a:lnTo>
                    <a:pt x="188" y="69"/>
                  </a:lnTo>
                  <a:lnTo>
                    <a:pt x="177" y="60"/>
                  </a:lnTo>
                  <a:lnTo>
                    <a:pt x="165" y="51"/>
                  </a:lnTo>
                  <a:lnTo>
                    <a:pt x="153" y="43"/>
                  </a:lnTo>
                  <a:lnTo>
                    <a:pt x="141" y="36"/>
                  </a:lnTo>
                  <a:lnTo>
                    <a:pt x="128" y="30"/>
                  </a:lnTo>
                  <a:lnTo>
                    <a:pt x="114" y="24"/>
                  </a:lnTo>
                  <a:lnTo>
                    <a:pt x="101" y="19"/>
                  </a:lnTo>
                  <a:lnTo>
                    <a:pt x="88" y="14"/>
                  </a:lnTo>
                  <a:lnTo>
                    <a:pt x="73" y="10"/>
                  </a:lnTo>
                  <a:lnTo>
                    <a:pt x="59" y="7"/>
                  </a:lnTo>
                  <a:lnTo>
                    <a:pt x="45" y="5"/>
                  </a:lnTo>
                  <a:lnTo>
                    <a:pt x="30" y="3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36394727-65E1-4730-9512-A87996AB3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243"/>
              <a:ext cx="74" cy="74"/>
            </a:xfrm>
            <a:custGeom>
              <a:avLst/>
              <a:gdLst>
                <a:gd name="T0" fmla="*/ 33 w 298"/>
                <a:gd name="T1" fmla="*/ 296 h 296"/>
                <a:gd name="T2" fmla="*/ 34 w 298"/>
                <a:gd name="T3" fmla="*/ 270 h 296"/>
                <a:gd name="T4" fmla="*/ 38 w 298"/>
                <a:gd name="T5" fmla="*/ 243 h 296"/>
                <a:gd name="T6" fmla="*/ 44 w 298"/>
                <a:gd name="T7" fmla="*/ 219 h 296"/>
                <a:gd name="T8" fmla="*/ 54 w 298"/>
                <a:gd name="T9" fmla="*/ 194 h 296"/>
                <a:gd name="T10" fmla="*/ 65 w 298"/>
                <a:gd name="T11" fmla="*/ 171 h 296"/>
                <a:gd name="T12" fmla="*/ 78 w 298"/>
                <a:gd name="T13" fmla="*/ 149 h 296"/>
                <a:gd name="T14" fmla="*/ 93 w 298"/>
                <a:gd name="T15" fmla="*/ 129 h 296"/>
                <a:gd name="T16" fmla="*/ 111 w 298"/>
                <a:gd name="T17" fmla="*/ 111 h 296"/>
                <a:gd name="T18" fmla="*/ 129 w 298"/>
                <a:gd name="T19" fmla="*/ 93 h 296"/>
                <a:gd name="T20" fmla="*/ 150 w 298"/>
                <a:gd name="T21" fmla="*/ 78 h 296"/>
                <a:gd name="T22" fmla="*/ 171 w 298"/>
                <a:gd name="T23" fmla="*/ 65 h 296"/>
                <a:gd name="T24" fmla="*/ 195 w 298"/>
                <a:gd name="T25" fmla="*/ 54 h 296"/>
                <a:gd name="T26" fmla="*/ 219 w 298"/>
                <a:gd name="T27" fmla="*/ 44 h 296"/>
                <a:gd name="T28" fmla="*/ 244 w 298"/>
                <a:gd name="T29" fmla="*/ 38 h 296"/>
                <a:gd name="T30" fmla="*/ 270 w 298"/>
                <a:gd name="T31" fmla="*/ 34 h 296"/>
                <a:gd name="T32" fmla="*/ 298 w 298"/>
                <a:gd name="T33" fmla="*/ 33 h 296"/>
                <a:gd name="T34" fmla="*/ 283 w 298"/>
                <a:gd name="T35" fmla="*/ 2 h 296"/>
                <a:gd name="T36" fmla="*/ 252 w 298"/>
                <a:gd name="T37" fmla="*/ 5 h 296"/>
                <a:gd name="T38" fmla="*/ 223 w 298"/>
                <a:gd name="T39" fmla="*/ 10 h 296"/>
                <a:gd name="T40" fmla="*/ 196 w 298"/>
                <a:gd name="T41" fmla="*/ 19 h 296"/>
                <a:gd name="T42" fmla="*/ 169 w 298"/>
                <a:gd name="T43" fmla="*/ 30 h 296"/>
                <a:gd name="T44" fmla="*/ 144 w 298"/>
                <a:gd name="T45" fmla="*/ 43 h 296"/>
                <a:gd name="T46" fmla="*/ 120 w 298"/>
                <a:gd name="T47" fmla="*/ 60 h 296"/>
                <a:gd name="T48" fmla="*/ 98 w 298"/>
                <a:gd name="T49" fmla="*/ 78 h 296"/>
                <a:gd name="T50" fmla="*/ 78 w 298"/>
                <a:gd name="T51" fmla="*/ 97 h 296"/>
                <a:gd name="T52" fmla="*/ 60 w 298"/>
                <a:gd name="T53" fmla="*/ 120 h 296"/>
                <a:gd name="T54" fmla="*/ 43 w 298"/>
                <a:gd name="T55" fmla="*/ 143 h 296"/>
                <a:gd name="T56" fmla="*/ 30 w 298"/>
                <a:gd name="T57" fmla="*/ 169 h 296"/>
                <a:gd name="T58" fmla="*/ 19 w 298"/>
                <a:gd name="T59" fmla="*/ 195 h 296"/>
                <a:gd name="T60" fmla="*/ 10 w 298"/>
                <a:gd name="T61" fmla="*/ 223 h 296"/>
                <a:gd name="T62" fmla="*/ 5 w 298"/>
                <a:gd name="T63" fmla="*/ 251 h 296"/>
                <a:gd name="T64" fmla="*/ 1 w 298"/>
                <a:gd name="T65" fmla="*/ 282 h 296"/>
                <a:gd name="T66" fmla="*/ 0 w 298"/>
                <a:gd name="T67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8" h="296">
                  <a:moveTo>
                    <a:pt x="33" y="296"/>
                  </a:moveTo>
                  <a:lnTo>
                    <a:pt x="33" y="296"/>
                  </a:lnTo>
                  <a:lnTo>
                    <a:pt x="33" y="283"/>
                  </a:lnTo>
                  <a:lnTo>
                    <a:pt x="34" y="270"/>
                  </a:lnTo>
                  <a:lnTo>
                    <a:pt x="36" y="257"/>
                  </a:lnTo>
                  <a:lnTo>
                    <a:pt x="38" y="243"/>
                  </a:lnTo>
                  <a:lnTo>
                    <a:pt x="41" y="231"/>
                  </a:lnTo>
                  <a:lnTo>
                    <a:pt x="44" y="219"/>
                  </a:lnTo>
                  <a:lnTo>
                    <a:pt x="49" y="207"/>
                  </a:lnTo>
                  <a:lnTo>
                    <a:pt x="54" y="194"/>
                  </a:lnTo>
                  <a:lnTo>
                    <a:pt x="59" y="182"/>
                  </a:lnTo>
                  <a:lnTo>
                    <a:pt x="65" y="171"/>
                  </a:lnTo>
                  <a:lnTo>
                    <a:pt x="71" y="160"/>
                  </a:lnTo>
                  <a:lnTo>
                    <a:pt x="78" y="149"/>
                  </a:lnTo>
                  <a:lnTo>
                    <a:pt x="85" y="139"/>
                  </a:lnTo>
                  <a:lnTo>
                    <a:pt x="93" y="129"/>
                  </a:lnTo>
                  <a:lnTo>
                    <a:pt x="102" y="120"/>
                  </a:lnTo>
                  <a:lnTo>
                    <a:pt x="111" y="111"/>
                  </a:lnTo>
                  <a:lnTo>
                    <a:pt x="120" y="101"/>
                  </a:lnTo>
                  <a:lnTo>
                    <a:pt x="129" y="93"/>
                  </a:lnTo>
                  <a:lnTo>
                    <a:pt x="139" y="85"/>
                  </a:lnTo>
                  <a:lnTo>
                    <a:pt x="150" y="78"/>
                  </a:lnTo>
                  <a:lnTo>
                    <a:pt x="160" y="71"/>
                  </a:lnTo>
                  <a:lnTo>
                    <a:pt x="171" y="65"/>
                  </a:lnTo>
                  <a:lnTo>
                    <a:pt x="182" y="59"/>
                  </a:lnTo>
                  <a:lnTo>
                    <a:pt x="195" y="54"/>
                  </a:lnTo>
                  <a:lnTo>
                    <a:pt x="207" y="48"/>
                  </a:lnTo>
                  <a:lnTo>
                    <a:pt x="219" y="44"/>
                  </a:lnTo>
                  <a:lnTo>
                    <a:pt x="231" y="41"/>
                  </a:lnTo>
                  <a:lnTo>
                    <a:pt x="244" y="38"/>
                  </a:lnTo>
                  <a:lnTo>
                    <a:pt x="257" y="36"/>
                  </a:lnTo>
                  <a:lnTo>
                    <a:pt x="270" y="34"/>
                  </a:lnTo>
                  <a:lnTo>
                    <a:pt x="284" y="33"/>
                  </a:lnTo>
                  <a:lnTo>
                    <a:pt x="298" y="33"/>
                  </a:lnTo>
                  <a:lnTo>
                    <a:pt x="298" y="0"/>
                  </a:lnTo>
                  <a:lnTo>
                    <a:pt x="283" y="2"/>
                  </a:lnTo>
                  <a:lnTo>
                    <a:pt x="267" y="3"/>
                  </a:lnTo>
                  <a:lnTo>
                    <a:pt x="252" y="5"/>
                  </a:lnTo>
                  <a:lnTo>
                    <a:pt x="238" y="7"/>
                  </a:lnTo>
                  <a:lnTo>
                    <a:pt x="223" y="10"/>
                  </a:lnTo>
                  <a:lnTo>
                    <a:pt x="209" y="14"/>
                  </a:lnTo>
                  <a:lnTo>
                    <a:pt x="196" y="19"/>
                  </a:lnTo>
                  <a:lnTo>
                    <a:pt x="182" y="24"/>
                  </a:lnTo>
                  <a:lnTo>
                    <a:pt x="169" y="30"/>
                  </a:lnTo>
                  <a:lnTo>
                    <a:pt x="156" y="36"/>
                  </a:lnTo>
                  <a:lnTo>
                    <a:pt x="144" y="43"/>
                  </a:lnTo>
                  <a:lnTo>
                    <a:pt x="131" y="51"/>
                  </a:lnTo>
                  <a:lnTo>
                    <a:pt x="120" y="60"/>
                  </a:lnTo>
                  <a:lnTo>
                    <a:pt x="109" y="69"/>
                  </a:lnTo>
                  <a:lnTo>
                    <a:pt x="98" y="78"/>
                  </a:lnTo>
                  <a:lnTo>
                    <a:pt x="87" y="87"/>
                  </a:lnTo>
                  <a:lnTo>
                    <a:pt x="78" y="97"/>
                  </a:lnTo>
                  <a:lnTo>
                    <a:pt x="69" y="109"/>
                  </a:lnTo>
                  <a:lnTo>
                    <a:pt x="60" y="120"/>
                  </a:lnTo>
                  <a:lnTo>
                    <a:pt x="52" y="131"/>
                  </a:lnTo>
                  <a:lnTo>
                    <a:pt x="43" y="143"/>
                  </a:lnTo>
                  <a:lnTo>
                    <a:pt x="36" y="156"/>
                  </a:lnTo>
                  <a:lnTo>
                    <a:pt x="30" y="169"/>
                  </a:lnTo>
                  <a:lnTo>
                    <a:pt x="24" y="182"/>
                  </a:lnTo>
                  <a:lnTo>
                    <a:pt x="19" y="195"/>
                  </a:lnTo>
                  <a:lnTo>
                    <a:pt x="14" y="209"/>
                  </a:lnTo>
                  <a:lnTo>
                    <a:pt x="10" y="223"/>
                  </a:lnTo>
                  <a:lnTo>
                    <a:pt x="7" y="237"/>
                  </a:lnTo>
                  <a:lnTo>
                    <a:pt x="5" y="251"/>
                  </a:lnTo>
                  <a:lnTo>
                    <a:pt x="3" y="267"/>
                  </a:lnTo>
                  <a:lnTo>
                    <a:pt x="1" y="282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33" y="2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C2677859-7B1A-4CA9-8705-660F332A6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2317"/>
              <a:ext cx="74" cy="74"/>
            </a:xfrm>
            <a:custGeom>
              <a:avLst/>
              <a:gdLst>
                <a:gd name="T0" fmla="*/ 298 w 298"/>
                <a:gd name="T1" fmla="*/ 264 h 297"/>
                <a:gd name="T2" fmla="*/ 270 w 298"/>
                <a:gd name="T3" fmla="*/ 263 h 297"/>
                <a:gd name="T4" fmla="*/ 244 w 298"/>
                <a:gd name="T5" fmla="*/ 259 h 297"/>
                <a:gd name="T6" fmla="*/ 219 w 298"/>
                <a:gd name="T7" fmla="*/ 253 h 297"/>
                <a:gd name="T8" fmla="*/ 195 w 298"/>
                <a:gd name="T9" fmla="*/ 244 h 297"/>
                <a:gd name="T10" fmla="*/ 171 w 298"/>
                <a:gd name="T11" fmla="*/ 233 h 297"/>
                <a:gd name="T12" fmla="*/ 150 w 298"/>
                <a:gd name="T13" fmla="*/ 220 h 297"/>
                <a:gd name="T14" fmla="*/ 129 w 298"/>
                <a:gd name="T15" fmla="*/ 204 h 297"/>
                <a:gd name="T16" fmla="*/ 111 w 298"/>
                <a:gd name="T17" fmla="*/ 187 h 297"/>
                <a:gd name="T18" fmla="*/ 93 w 298"/>
                <a:gd name="T19" fmla="*/ 169 h 297"/>
                <a:gd name="T20" fmla="*/ 78 w 298"/>
                <a:gd name="T21" fmla="*/ 148 h 297"/>
                <a:gd name="T22" fmla="*/ 65 w 298"/>
                <a:gd name="T23" fmla="*/ 127 h 297"/>
                <a:gd name="T24" fmla="*/ 54 w 298"/>
                <a:gd name="T25" fmla="*/ 103 h 297"/>
                <a:gd name="T26" fmla="*/ 44 w 298"/>
                <a:gd name="T27" fmla="*/ 79 h 297"/>
                <a:gd name="T28" fmla="*/ 38 w 298"/>
                <a:gd name="T29" fmla="*/ 54 h 297"/>
                <a:gd name="T30" fmla="*/ 34 w 298"/>
                <a:gd name="T31" fmla="*/ 28 h 297"/>
                <a:gd name="T32" fmla="*/ 33 w 298"/>
                <a:gd name="T33" fmla="*/ 0 h 297"/>
                <a:gd name="T34" fmla="*/ 1 w 298"/>
                <a:gd name="T35" fmla="*/ 16 h 297"/>
                <a:gd name="T36" fmla="*/ 5 w 298"/>
                <a:gd name="T37" fmla="*/ 46 h 297"/>
                <a:gd name="T38" fmla="*/ 10 w 298"/>
                <a:gd name="T39" fmla="*/ 75 h 297"/>
                <a:gd name="T40" fmla="*/ 19 w 298"/>
                <a:gd name="T41" fmla="*/ 102 h 297"/>
                <a:gd name="T42" fmla="*/ 30 w 298"/>
                <a:gd name="T43" fmla="*/ 129 h 297"/>
                <a:gd name="T44" fmla="*/ 43 w 298"/>
                <a:gd name="T45" fmla="*/ 154 h 297"/>
                <a:gd name="T46" fmla="*/ 60 w 298"/>
                <a:gd name="T47" fmla="*/ 178 h 297"/>
                <a:gd name="T48" fmla="*/ 78 w 298"/>
                <a:gd name="T49" fmla="*/ 200 h 297"/>
                <a:gd name="T50" fmla="*/ 98 w 298"/>
                <a:gd name="T51" fmla="*/ 220 h 297"/>
                <a:gd name="T52" fmla="*/ 120 w 298"/>
                <a:gd name="T53" fmla="*/ 238 h 297"/>
                <a:gd name="T54" fmla="*/ 144 w 298"/>
                <a:gd name="T55" fmla="*/ 254 h 297"/>
                <a:gd name="T56" fmla="*/ 169 w 298"/>
                <a:gd name="T57" fmla="*/ 268 h 297"/>
                <a:gd name="T58" fmla="*/ 196 w 298"/>
                <a:gd name="T59" fmla="*/ 279 h 297"/>
                <a:gd name="T60" fmla="*/ 223 w 298"/>
                <a:gd name="T61" fmla="*/ 288 h 297"/>
                <a:gd name="T62" fmla="*/ 252 w 298"/>
                <a:gd name="T63" fmla="*/ 293 h 297"/>
                <a:gd name="T64" fmla="*/ 283 w 298"/>
                <a:gd name="T65" fmla="*/ 296 h 297"/>
                <a:gd name="T66" fmla="*/ 298 w 298"/>
                <a:gd name="T6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8" h="297">
                  <a:moveTo>
                    <a:pt x="298" y="264"/>
                  </a:moveTo>
                  <a:lnTo>
                    <a:pt x="298" y="264"/>
                  </a:lnTo>
                  <a:lnTo>
                    <a:pt x="284" y="264"/>
                  </a:lnTo>
                  <a:lnTo>
                    <a:pt x="270" y="263"/>
                  </a:lnTo>
                  <a:lnTo>
                    <a:pt x="257" y="261"/>
                  </a:lnTo>
                  <a:lnTo>
                    <a:pt x="244" y="259"/>
                  </a:lnTo>
                  <a:lnTo>
                    <a:pt x="231" y="256"/>
                  </a:lnTo>
                  <a:lnTo>
                    <a:pt x="219" y="253"/>
                  </a:lnTo>
                  <a:lnTo>
                    <a:pt x="207" y="249"/>
                  </a:lnTo>
                  <a:lnTo>
                    <a:pt x="195" y="244"/>
                  </a:lnTo>
                  <a:lnTo>
                    <a:pt x="182" y="239"/>
                  </a:lnTo>
                  <a:lnTo>
                    <a:pt x="171" y="233"/>
                  </a:lnTo>
                  <a:lnTo>
                    <a:pt x="160" y="227"/>
                  </a:lnTo>
                  <a:lnTo>
                    <a:pt x="150" y="220"/>
                  </a:lnTo>
                  <a:lnTo>
                    <a:pt x="139" y="212"/>
                  </a:lnTo>
                  <a:lnTo>
                    <a:pt x="129" y="204"/>
                  </a:lnTo>
                  <a:lnTo>
                    <a:pt x="120" y="196"/>
                  </a:lnTo>
                  <a:lnTo>
                    <a:pt x="111" y="187"/>
                  </a:lnTo>
                  <a:lnTo>
                    <a:pt x="102" y="178"/>
                  </a:lnTo>
                  <a:lnTo>
                    <a:pt x="93" y="169"/>
                  </a:lnTo>
                  <a:lnTo>
                    <a:pt x="85" y="158"/>
                  </a:lnTo>
                  <a:lnTo>
                    <a:pt x="78" y="148"/>
                  </a:lnTo>
                  <a:lnTo>
                    <a:pt x="71" y="138"/>
                  </a:lnTo>
                  <a:lnTo>
                    <a:pt x="65" y="127"/>
                  </a:lnTo>
                  <a:lnTo>
                    <a:pt x="59" y="116"/>
                  </a:lnTo>
                  <a:lnTo>
                    <a:pt x="54" y="103"/>
                  </a:lnTo>
                  <a:lnTo>
                    <a:pt x="49" y="91"/>
                  </a:lnTo>
                  <a:lnTo>
                    <a:pt x="44" y="79"/>
                  </a:lnTo>
                  <a:lnTo>
                    <a:pt x="41" y="67"/>
                  </a:lnTo>
                  <a:lnTo>
                    <a:pt x="38" y="54"/>
                  </a:lnTo>
                  <a:lnTo>
                    <a:pt x="36" y="41"/>
                  </a:lnTo>
                  <a:lnTo>
                    <a:pt x="34" y="28"/>
                  </a:lnTo>
                  <a:lnTo>
                    <a:pt x="33" y="1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1" y="16"/>
                  </a:lnTo>
                  <a:lnTo>
                    <a:pt x="3" y="31"/>
                  </a:lnTo>
                  <a:lnTo>
                    <a:pt x="5" y="46"/>
                  </a:lnTo>
                  <a:lnTo>
                    <a:pt x="7" y="60"/>
                  </a:lnTo>
                  <a:lnTo>
                    <a:pt x="10" y="75"/>
                  </a:lnTo>
                  <a:lnTo>
                    <a:pt x="14" y="89"/>
                  </a:lnTo>
                  <a:lnTo>
                    <a:pt x="19" y="102"/>
                  </a:lnTo>
                  <a:lnTo>
                    <a:pt x="24" y="116"/>
                  </a:lnTo>
                  <a:lnTo>
                    <a:pt x="30" y="129"/>
                  </a:lnTo>
                  <a:lnTo>
                    <a:pt x="36" y="142"/>
                  </a:lnTo>
                  <a:lnTo>
                    <a:pt x="43" y="154"/>
                  </a:lnTo>
                  <a:lnTo>
                    <a:pt x="52" y="167"/>
                  </a:lnTo>
                  <a:lnTo>
                    <a:pt x="60" y="178"/>
                  </a:lnTo>
                  <a:lnTo>
                    <a:pt x="69" y="189"/>
                  </a:lnTo>
                  <a:lnTo>
                    <a:pt x="78" y="200"/>
                  </a:lnTo>
                  <a:lnTo>
                    <a:pt x="87" y="210"/>
                  </a:lnTo>
                  <a:lnTo>
                    <a:pt x="98" y="220"/>
                  </a:lnTo>
                  <a:lnTo>
                    <a:pt x="109" y="229"/>
                  </a:lnTo>
                  <a:lnTo>
                    <a:pt x="120" y="238"/>
                  </a:lnTo>
                  <a:lnTo>
                    <a:pt x="131" y="246"/>
                  </a:lnTo>
                  <a:lnTo>
                    <a:pt x="144" y="254"/>
                  </a:lnTo>
                  <a:lnTo>
                    <a:pt x="156" y="261"/>
                  </a:lnTo>
                  <a:lnTo>
                    <a:pt x="169" y="268"/>
                  </a:lnTo>
                  <a:lnTo>
                    <a:pt x="182" y="274"/>
                  </a:lnTo>
                  <a:lnTo>
                    <a:pt x="196" y="279"/>
                  </a:lnTo>
                  <a:lnTo>
                    <a:pt x="209" y="284"/>
                  </a:lnTo>
                  <a:lnTo>
                    <a:pt x="223" y="288"/>
                  </a:lnTo>
                  <a:lnTo>
                    <a:pt x="238" y="291"/>
                  </a:lnTo>
                  <a:lnTo>
                    <a:pt x="252" y="293"/>
                  </a:lnTo>
                  <a:lnTo>
                    <a:pt x="267" y="295"/>
                  </a:lnTo>
                  <a:lnTo>
                    <a:pt x="283" y="296"/>
                  </a:lnTo>
                  <a:lnTo>
                    <a:pt x="298" y="297"/>
                  </a:lnTo>
                  <a:lnTo>
                    <a:pt x="298" y="297"/>
                  </a:lnTo>
                  <a:lnTo>
                    <a:pt x="298" y="2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259BD715-BAA4-4AD5-B876-B0812C2B4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" y="2420"/>
              <a:ext cx="670" cy="395"/>
            </a:xfrm>
            <a:custGeom>
              <a:avLst/>
              <a:gdLst>
                <a:gd name="T0" fmla="*/ 2620 w 2679"/>
                <a:gd name="T1" fmla="*/ 102 h 1582"/>
                <a:gd name="T2" fmla="*/ 2495 w 2679"/>
                <a:gd name="T3" fmla="*/ 298 h 1582"/>
                <a:gd name="T4" fmla="*/ 2357 w 2679"/>
                <a:gd name="T5" fmla="*/ 482 h 1582"/>
                <a:gd name="T6" fmla="*/ 2208 w 2679"/>
                <a:gd name="T7" fmla="*/ 652 h 1582"/>
                <a:gd name="T8" fmla="*/ 2052 w 2679"/>
                <a:gd name="T9" fmla="*/ 810 h 1582"/>
                <a:gd name="T10" fmla="*/ 1887 w 2679"/>
                <a:gd name="T11" fmla="*/ 954 h 1582"/>
                <a:gd name="T12" fmla="*/ 1717 w 2679"/>
                <a:gd name="T13" fmla="*/ 1085 h 1582"/>
                <a:gd name="T14" fmla="*/ 1540 w 2679"/>
                <a:gd name="T15" fmla="*/ 1201 h 1582"/>
                <a:gd name="T16" fmla="*/ 1360 w 2679"/>
                <a:gd name="T17" fmla="*/ 1303 h 1582"/>
                <a:gd name="T18" fmla="*/ 1177 w 2679"/>
                <a:gd name="T19" fmla="*/ 1390 h 1582"/>
                <a:gd name="T20" fmla="*/ 992 w 2679"/>
                <a:gd name="T21" fmla="*/ 1461 h 1582"/>
                <a:gd name="T22" fmla="*/ 807 w 2679"/>
                <a:gd name="T23" fmla="*/ 1516 h 1582"/>
                <a:gd name="T24" fmla="*/ 622 w 2679"/>
                <a:gd name="T25" fmla="*/ 1555 h 1582"/>
                <a:gd name="T26" fmla="*/ 440 w 2679"/>
                <a:gd name="T27" fmla="*/ 1577 h 1582"/>
                <a:gd name="T28" fmla="*/ 260 w 2679"/>
                <a:gd name="T29" fmla="*/ 1582 h 1582"/>
                <a:gd name="T30" fmla="*/ 86 w 2679"/>
                <a:gd name="T31" fmla="*/ 1569 h 1582"/>
                <a:gd name="T32" fmla="*/ 44 w 2679"/>
                <a:gd name="T33" fmla="*/ 1474 h 1582"/>
                <a:gd name="T34" fmla="*/ 139 w 2679"/>
                <a:gd name="T35" fmla="*/ 1316 h 1582"/>
                <a:gd name="T36" fmla="*/ 243 w 2679"/>
                <a:gd name="T37" fmla="*/ 1166 h 1582"/>
                <a:gd name="T38" fmla="*/ 358 w 2679"/>
                <a:gd name="T39" fmla="*/ 1024 h 1582"/>
                <a:gd name="T40" fmla="*/ 482 w 2679"/>
                <a:gd name="T41" fmla="*/ 892 h 1582"/>
                <a:gd name="T42" fmla="*/ 617 w 2679"/>
                <a:gd name="T43" fmla="*/ 767 h 1582"/>
                <a:gd name="T44" fmla="*/ 762 w 2679"/>
                <a:gd name="T45" fmla="*/ 651 h 1582"/>
                <a:gd name="T46" fmla="*/ 918 w 2679"/>
                <a:gd name="T47" fmla="*/ 544 h 1582"/>
                <a:gd name="T48" fmla="*/ 1083 w 2679"/>
                <a:gd name="T49" fmla="*/ 445 h 1582"/>
                <a:gd name="T50" fmla="*/ 1260 w 2679"/>
                <a:gd name="T51" fmla="*/ 356 h 1582"/>
                <a:gd name="T52" fmla="*/ 1448 w 2679"/>
                <a:gd name="T53" fmla="*/ 276 h 1582"/>
                <a:gd name="T54" fmla="*/ 1646 w 2679"/>
                <a:gd name="T55" fmla="*/ 204 h 1582"/>
                <a:gd name="T56" fmla="*/ 1856 w 2679"/>
                <a:gd name="T57" fmla="*/ 142 h 1582"/>
                <a:gd name="T58" fmla="*/ 2078 w 2679"/>
                <a:gd name="T59" fmla="*/ 90 h 1582"/>
                <a:gd name="T60" fmla="*/ 2310 w 2679"/>
                <a:gd name="T61" fmla="*/ 47 h 1582"/>
                <a:gd name="T62" fmla="*/ 2553 w 2679"/>
                <a:gd name="T63" fmla="*/ 14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79" h="1582">
                  <a:moveTo>
                    <a:pt x="2679" y="0"/>
                  </a:moveTo>
                  <a:lnTo>
                    <a:pt x="2620" y="102"/>
                  </a:lnTo>
                  <a:lnTo>
                    <a:pt x="2559" y="201"/>
                  </a:lnTo>
                  <a:lnTo>
                    <a:pt x="2495" y="298"/>
                  </a:lnTo>
                  <a:lnTo>
                    <a:pt x="2427" y="391"/>
                  </a:lnTo>
                  <a:lnTo>
                    <a:pt x="2357" y="482"/>
                  </a:lnTo>
                  <a:lnTo>
                    <a:pt x="2284" y="569"/>
                  </a:lnTo>
                  <a:lnTo>
                    <a:pt x="2208" y="652"/>
                  </a:lnTo>
                  <a:lnTo>
                    <a:pt x="2132" y="733"/>
                  </a:lnTo>
                  <a:lnTo>
                    <a:pt x="2052" y="810"/>
                  </a:lnTo>
                  <a:lnTo>
                    <a:pt x="1970" y="884"/>
                  </a:lnTo>
                  <a:lnTo>
                    <a:pt x="1887" y="954"/>
                  </a:lnTo>
                  <a:lnTo>
                    <a:pt x="1803" y="1021"/>
                  </a:lnTo>
                  <a:lnTo>
                    <a:pt x="1717" y="1085"/>
                  </a:lnTo>
                  <a:lnTo>
                    <a:pt x="1629" y="1145"/>
                  </a:lnTo>
                  <a:lnTo>
                    <a:pt x="1540" y="1201"/>
                  </a:lnTo>
                  <a:lnTo>
                    <a:pt x="1451" y="1254"/>
                  </a:lnTo>
                  <a:lnTo>
                    <a:pt x="1360" y="1303"/>
                  </a:lnTo>
                  <a:lnTo>
                    <a:pt x="1269" y="1348"/>
                  </a:lnTo>
                  <a:lnTo>
                    <a:pt x="1177" y="1390"/>
                  </a:lnTo>
                  <a:lnTo>
                    <a:pt x="1085" y="1427"/>
                  </a:lnTo>
                  <a:lnTo>
                    <a:pt x="992" y="1461"/>
                  </a:lnTo>
                  <a:lnTo>
                    <a:pt x="899" y="1491"/>
                  </a:lnTo>
                  <a:lnTo>
                    <a:pt x="807" y="1516"/>
                  </a:lnTo>
                  <a:lnTo>
                    <a:pt x="714" y="1538"/>
                  </a:lnTo>
                  <a:lnTo>
                    <a:pt x="622" y="1555"/>
                  </a:lnTo>
                  <a:lnTo>
                    <a:pt x="531" y="1568"/>
                  </a:lnTo>
                  <a:lnTo>
                    <a:pt x="440" y="1577"/>
                  </a:lnTo>
                  <a:lnTo>
                    <a:pt x="349" y="1581"/>
                  </a:lnTo>
                  <a:lnTo>
                    <a:pt x="260" y="1582"/>
                  </a:lnTo>
                  <a:lnTo>
                    <a:pt x="173" y="1578"/>
                  </a:lnTo>
                  <a:lnTo>
                    <a:pt x="86" y="1569"/>
                  </a:lnTo>
                  <a:lnTo>
                    <a:pt x="0" y="1557"/>
                  </a:lnTo>
                  <a:lnTo>
                    <a:pt x="44" y="1474"/>
                  </a:lnTo>
                  <a:lnTo>
                    <a:pt x="90" y="1395"/>
                  </a:lnTo>
                  <a:lnTo>
                    <a:pt x="139" y="1316"/>
                  </a:lnTo>
                  <a:lnTo>
                    <a:pt x="190" y="1241"/>
                  </a:lnTo>
                  <a:lnTo>
                    <a:pt x="243" y="1166"/>
                  </a:lnTo>
                  <a:lnTo>
                    <a:pt x="299" y="1095"/>
                  </a:lnTo>
                  <a:lnTo>
                    <a:pt x="358" y="1024"/>
                  </a:lnTo>
                  <a:lnTo>
                    <a:pt x="419" y="957"/>
                  </a:lnTo>
                  <a:lnTo>
                    <a:pt x="482" y="892"/>
                  </a:lnTo>
                  <a:lnTo>
                    <a:pt x="548" y="829"/>
                  </a:lnTo>
                  <a:lnTo>
                    <a:pt x="617" y="767"/>
                  </a:lnTo>
                  <a:lnTo>
                    <a:pt x="688" y="708"/>
                  </a:lnTo>
                  <a:lnTo>
                    <a:pt x="762" y="651"/>
                  </a:lnTo>
                  <a:lnTo>
                    <a:pt x="838" y="596"/>
                  </a:lnTo>
                  <a:lnTo>
                    <a:pt x="918" y="544"/>
                  </a:lnTo>
                  <a:lnTo>
                    <a:pt x="999" y="493"/>
                  </a:lnTo>
                  <a:lnTo>
                    <a:pt x="1083" y="445"/>
                  </a:lnTo>
                  <a:lnTo>
                    <a:pt x="1171" y="399"/>
                  </a:lnTo>
                  <a:lnTo>
                    <a:pt x="1260" y="356"/>
                  </a:lnTo>
                  <a:lnTo>
                    <a:pt x="1353" y="315"/>
                  </a:lnTo>
                  <a:lnTo>
                    <a:pt x="1448" y="276"/>
                  </a:lnTo>
                  <a:lnTo>
                    <a:pt x="1546" y="239"/>
                  </a:lnTo>
                  <a:lnTo>
                    <a:pt x="1646" y="204"/>
                  </a:lnTo>
                  <a:lnTo>
                    <a:pt x="1750" y="173"/>
                  </a:lnTo>
                  <a:lnTo>
                    <a:pt x="1856" y="142"/>
                  </a:lnTo>
                  <a:lnTo>
                    <a:pt x="1965" y="116"/>
                  </a:lnTo>
                  <a:lnTo>
                    <a:pt x="2078" y="90"/>
                  </a:lnTo>
                  <a:lnTo>
                    <a:pt x="2192" y="68"/>
                  </a:lnTo>
                  <a:lnTo>
                    <a:pt x="2310" y="47"/>
                  </a:lnTo>
                  <a:lnTo>
                    <a:pt x="2430" y="29"/>
                  </a:lnTo>
                  <a:lnTo>
                    <a:pt x="2553" y="14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783176CB-D51D-4FDF-A172-5842E76B2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8" y="2418"/>
              <a:ext cx="679" cy="401"/>
            </a:xfrm>
            <a:custGeom>
              <a:avLst/>
              <a:gdLst>
                <a:gd name="T0" fmla="*/ 64 w 2717"/>
                <a:gd name="T1" fmla="*/ 1587 h 1607"/>
                <a:gd name="T2" fmla="*/ 196 w 2717"/>
                <a:gd name="T3" fmla="*/ 1602 h 1607"/>
                <a:gd name="T4" fmla="*/ 329 w 2717"/>
                <a:gd name="T5" fmla="*/ 1607 h 1607"/>
                <a:gd name="T6" fmla="*/ 465 w 2717"/>
                <a:gd name="T7" fmla="*/ 1601 h 1607"/>
                <a:gd name="T8" fmla="*/ 603 w 2717"/>
                <a:gd name="T9" fmla="*/ 1585 h 1607"/>
                <a:gd name="T10" fmla="*/ 742 w 2717"/>
                <a:gd name="T11" fmla="*/ 1561 h 1607"/>
                <a:gd name="T12" fmla="*/ 881 w 2717"/>
                <a:gd name="T13" fmla="*/ 1527 h 1607"/>
                <a:gd name="T14" fmla="*/ 1021 w 2717"/>
                <a:gd name="T15" fmla="*/ 1483 h 1607"/>
                <a:gd name="T16" fmla="*/ 1161 w 2717"/>
                <a:gd name="T17" fmla="*/ 1431 h 1607"/>
                <a:gd name="T18" fmla="*/ 1299 w 2717"/>
                <a:gd name="T19" fmla="*/ 1370 h 1607"/>
                <a:gd name="T20" fmla="*/ 1437 w 2717"/>
                <a:gd name="T21" fmla="*/ 1301 h 1607"/>
                <a:gd name="T22" fmla="*/ 1573 w 2717"/>
                <a:gd name="T23" fmla="*/ 1223 h 1607"/>
                <a:gd name="T24" fmla="*/ 1706 w 2717"/>
                <a:gd name="T25" fmla="*/ 1137 h 1607"/>
                <a:gd name="T26" fmla="*/ 1837 w 2717"/>
                <a:gd name="T27" fmla="*/ 1042 h 1607"/>
                <a:gd name="T28" fmla="*/ 1964 w 2717"/>
                <a:gd name="T29" fmla="*/ 940 h 1607"/>
                <a:gd name="T30" fmla="*/ 2087 w 2717"/>
                <a:gd name="T31" fmla="*/ 829 h 1607"/>
                <a:gd name="T32" fmla="*/ 2206 w 2717"/>
                <a:gd name="T33" fmla="*/ 712 h 1607"/>
                <a:gd name="T34" fmla="*/ 2320 w 2717"/>
                <a:gd name="T35" fmla="*/ 587 h 1607"/>
                <a:gd name="T36" fmla="*/ 2429 w 2717"/>
                <a:gd name="T37" fmla="*/ 454 h 1607"/>
                <a:gd name="T38" fmla="*/ 2531 w 2717"/>
                <a:gd name="T39" fmla="*/ 315 h 1607"/>
                <a:gd name="T40" fmla="*/ 2628 w 2717"/>
                <a:gd name="T41" fmla="*/ 169 h 1607"/>
                <a:gd name="T42" fmla="*/ 2717 w 2717"/>
                <a:gd name="T43" fmla="*/ 17 h 1607"/>
                <a:gd name="T44" fmla="*/ 2631 w 2717"/>
                <a:gd name="T45" fmla="*/ 102 h 1607"/>
                <a:gd name="T46" fmla="*/ 2538 w 2717"/>
                <a:gd name="T47" fmla="*/ 249 h 1607"/>
                <a:gd name="T48" fmla="*/ 2438 w 2717"/>
                <a:gd name="T49" fmla="*/ 390 h 1607"/>
                <a:gd name="T50" fmla="*/ 2333 w 2717"/>
                <a:gd name="T51" fmla="*/ 522 h 1607"/>
                <a:gd name="T52" fmla="*/ 2221 w 2717"/>
                <a:gd name="T53" fmla="*/ 649 h 1607"/>
                <a:gd name="T54" fmla="*/ 2105 w 2717"/>
                <a:gd name="T55" fmla="*/ 768 h 1607"/>
                <a:gd name="T56" fmla="*/ 1984 w 2717"/>
                <a:gd name="T57" fmla="*/ 879 h 1607"/>
                <a:gd name="T58" fmla="*/ 1859 w 2717"/>
                <a:gd name="T59" fmla="*/ 984 h 1607"/>
                <a:gd name="T60" fmla="*/ 1732 w 2717"/>
                <a:gd name="T61" fmla="*/ 1079 h 1607"/>
                <a:gd name="T62" fmla="*/ 1600 w 2717"/>
                <a:gd name="T63" fmla="*/ 1168 h 1607"/>
                <a:gd name="T64" fmla="*/ 1467 w 2717"/>
                <a:gd name="T65" fmla="*/ 1248 h 1607"/>
                <a:gd name="T66" fmla="*/ 1331 w 2717"/>
                <a:gd name="T67" fmla="*/ 1319 h 1607"/>
                <a:gd name="T68" fmla="*/ 1195 w 2717"/>
                <a:gd name="T69" fmla="*/ 1382 h 1607"/>
                <a:gd name="T70" fmla="*/ 1057 w 2717"/>
                <a:gd name="T71" fmla="*/ 1437 h 1607"/>
                <a:gd name="T72" fmla="*/ 919 w 2717"/>
                <a:gd name="T73" fmla="*/ 1483 h 1607"/>
                <a:gd name="T74" fmla="*/ 781 w 2717"/>
                <a:gd name="T75" fmla="*/ 1520 h 1607"/>
                <a:gd name="T76" fmla="*/ 644 w 2717"/>
                <a:gd name="T77" fmla="*/ 1547 h 1607"/>
                <a:gd name="T78" fmla="*/ 507 w 2717"/>
                <a:gd name="T79" fmla="*/ 1565 h 1607"/>
                <a:gd name="T80" fmla="*/ 373 w 2717"/>
                <a:gd name="T81" fmla="*/ 1574 h 1607"/>
                <a:gd name="T82" fmla="*/ 240 w 2717"/>
                <a:gd name="T83" fmla="*/ 1572 h 1607"/>
                <a:gd name="T84" fmla="*/ 112 w 2717"/>
                <a:gd name="T85" fmla="*/ 1562 h 1607"/>
                <a:gd name="T86" fmla="*/ 38 w 2717"/>
                <a:gd name="T87" fmla="*/ 1572 h 1607"/>
                <a:gd name="T88" fmla="*/ 21 w 2717"/>
                <a:gd name="T89" fmla="*/ 1580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17" h="1607">
                  <a:moveTo>
                    <a:pt x="9" y="1557"/>
                  </a:moveTo>
                  <a:lnTo>
                    <a:pt x="21" y="1580"/>
                  </a:lnTo>
                  <a:lnTo>
                    <a:pt x="64" y="1587"/>
                  </a:lnTo>
                  <a:lnTo>
                    <a:pt x="108" y="1593"/>
                  </a:lnTo>
                  <a:lnTo>
                    <a:pt x="152" y="1599"/>
                  </a:lnTo>
                  <a:lnTo>
                    <a:pt x="196" y="1602"/>
                  </a:lnTo>
                  <a:lnTo>
                    <a:pt x="239" y="1605"/>
                  </a:lnTo>
                  <a:lnTo>
                    <a:pt x="284" y="1606"/>
                  </a:lnTo>
                  <a:lnTo>
                    <a:pt x="329" y="1607"/>
                  </a:lnTo>
                  <a:lnTo>
                    <a:pt x="374" y="1606"/>
                  </a:lnTo>
                  <a:lnTo>
                    <a:pt x="419" y="1604"/>
                  </a:lnTo>
                  <a:lnTo>
                    <a:pt x="465" y="1601"/>
                  </a:lnTo>
                  <a:lnTo>
                    <a:pt x="511" y="1597"/>
                  </a:lnTo>
                  <a:lnTo>
                    <a:pt x="556" y="1591"/>
                  </a:lnTo>
                  <a:lnTo>
                    <a:pt x="603" y="1585"/>
                  </a:lnTo>
                  <a:lnTo>
                    <a:pt x="649" y="1578"/>
                  </a:lnTo>
                  <a:lnTo>
                    <a:pt x="695" y="1570"/>
                  </a:lnTo>
                  <a:lnTo>
                    <a:pt x="742" y="1561"/>
                  </a:lnTo>
                  <a:lnTo>
                    <a:pt x="788" y="1551"/>
                  </a:lnTo>
                  <a:lnTo>
                    <a:pt x="835" y="1539"/>
                  </a:lnTo>
                  <a:lnTo>
                    <a:pt x="881" y="1527"/>
                  </a:lnTo>
                  <a:lnTo>
                    <a:pt x="928" y="1514"/>
                  </a:lnTo>
                  <a:lnTo>
                    <a:pt x="974" y="1500"/>
                  </a:lnTo>
                  <a:lnTo>
                    <a:pt x="1021" y="1483"/>
                  </a:lnTo>
                  <a:lnTo>
                    <a:pt x="1068" y="1467"/>
                  </a:lnTo>
                  <a:lnTo>
                    <a:pt x="1114" y="1450"/>
                  </a:lnTo>
                  <a:lnTo>
                    <a:pt x="1161" y="1431"/>
                  </a:lnTo>
                  <a:lnTo>
                    <a:pt x="1207" y="1412"/>
                  </a:lnTo>
                  <a:lnTo>
                    <a:pt x="1253" y="1392"/>
                  </a:lnTo>
                  <a:lnTo>
                    <a:pt x="1299" y="1370"/>
                  </a:lnTo>
                  <a:lnTo>
                    <a:pt x="1345" y="1349"/>
                  </a:lnTo>
                  <a:lnTo>
                    <a:pt x="1391" y="1325"/>
                  </a:lnTo>
                  <a:lnTo>
                    <a:pt x="1437" y="1301"/>
                  </a:lnTo>
                  <a:lnTo>
                    <a:pt x="1482" y="1276"/>
                  </a:lnTo>
                  <a:lnTo>
                    <a:pt x="1528" y="1250"/>
                  </a:lnTo>
                  <a:lnTo>
                    <a:pt x="1573" y="1223"/>
                  </a:lnTo>
                  <a:lnTo>
                    <a:pt x="1617" y="1195"/>
                  </a:lnTo>
                  <a:lnTo>
                    <a:pt x="1662" y="1166"/>
                  </a:lnTo>
                  <a:lnTo>
                    <a:pt x="1706" y="1137"/>
                  </a:lnTo>
                  <a:lnTo>
                    <a:pt x="1750" y="1106"/>
                  </a:lnTo>
                  <a:lnTo>
                    <a:pt x="1793" y="1074"/>
                  </a:lnTo>
                  <a:lnTo>
                    <a:pt x="1837" y="1042"/>
                  </a:lnTo>
                  <a:lnTo>
                    <a:pt x="1880" y="1009"/>
                  </a:lnTo>
                  <a:lnTo>
                    <a:pt x="1922" y="974"/>
                  </a:lnTo>
                  <a:lnTo>
                    <a:pt x="1964" y="940"/>
                  </a:lnTo>
                  <a:lnTo>
                    <a:pt x="2005" y="904"/>
                  </a:lnTo>
                  <a:lnTo>
                    <a:pt x="2046" y="867"/>
                  </a:lnTo>
                  <a:lnTo>
                    <a:pt x="2087" y="829"/>
                  </a:lnTo>
                  <a:lnTo>
                    <a:pt x="2127" y="791"/>
                  </a:lnTo>
                  <a:lnTo>
                    <a:pt x="2167" y="752"/>
                  </a:lnTo>
                  <a:lnTo>
                    <a:pt x="2206" y="712"/>
                  </a:lnTo>
                  <a:lnTo>
                    <a:pt x="2245" y="671"/>
                  </a:lnTo>
                  <a:lnTo>
                    <a:pt x="2282" y="630"/>
                  </a:lnTo>
                  <a:lnTo>
                    <a:pt x="2320" y="587"/>
                  </a:lnTo>
                  <a:lnTo>
                    <a:pt x="2357" y="544"/>
                  </a:lnTo>
                  <a:lnTo>
                    <a:pt x="2393" y="499"/>
                  </a:lnTo>
                  <a:lnTo>
                    <a:pt x="2429" y="454"/>
                  </a:lnTo>
                  <a:lnTo>
                    <a:pt x="2463" y="409"/>
                  </a:lnTo>
                  <a:lnTo>
                    <a:pt x="2498" y="362"/>
                  </a:lnTo>
                  <a:lnTo>
                    <a:pt x="2531" y="315"/>
                  </a:lnTo>
                  <a:lnTo>
                    <a:pt x="2564" y="267"/>
                  </a:lnTo>
                  <a:lnTo>
                    <a:pt x="2596" y="219"/>
                  </a:lnTo>
                  <a:lnTo>
                    <a:pt x="2628" y="169"/>
                  </a:lnTo>
                  <a:lnTo>
                    <a:pt x="2659" y="119"/>
                  </a:lnTo>
                  <a:lnTo>
                    <a:pt x="2688" y="68"/>
                  </a:lnTo>
                  <a:lnTo>
                    <a:pt x="2717" y="17"/>
                  </a:lnTo>
                  <a:lnTo>
                    <a:pt x="2689" y="0"/>
                  </a:lnTo>
                  <a:lnTo>
                    <a:pt x="2661" y="52"/>
                  </a:lnTo>
                  <a:lnTo>
                    <a:pt x="2631" y="102"/>
                  </a:lnTo>
                  <a:lnTo>
                    <a:pt x="2600" y="152"/>
                  </a:lnTo>
                  <a:lnTo>
                    <a:pt x="2570" y="201"/>
                  </a:lnTo>
                  <a:lnTo>
                    <a:pt x="2538" y="249"/>
                  </a:lnTo>
                  <a:lnTo>
                    <a:pt x="2505" y="297"/>
                  </a:lnTo>
                  <a:lnTo>
                    <a:pt x="2471" y="344"/>
                  </a:lnTo>
                  <a:lnTo>
                    <a:pt x="2438" y="390"/>
                  </a:lnTo>
                  <a:lnTo>
                    <a:pt x="2403" y="435"/>
                  </a:lnTo>
                  <a:lnTo>
                    <a:pt x="2368" y="480"/>
                  </a:lnTo>
                  <a:lnTo>
                    <a:pt x="2333" y="522"/>
                  </a:lnTo>
                  <a:lnTo>
                    <a:pt x="2296" y="566"/>
                  </a:lnTo>
                  <a:lnTo>
                    <a:pt x="2259" y="608"/>
                  </a:lnTo>
                  <a:lnTo>
                    <a:pt x="2221" y="649"/>
                  </a:lnTo>
                  <a:lnTo>
                    <a:pt x="2182" y="690"/>
                  </a:lnTo>
                  <a:lnTo>
                    <a:pt x="2143" y="730"/>
                  </a:lnTo>
                  <a:lnTo>
                    <a:pt x="2105" y="768"/>
                  </a:lnTo>
                  <a:lnTo>
                    <a:pt x="2065" y="806"/>
                  </a:lnTo>
                  <a:lnTo>
                    <a:pt x="2025" y="844"/>
                  </a:lnTo>
                  <a:lnTo>
                    <a:pt x="1984" y="879"/>
                  </a:lnTo>
                  <a:lnTo>
                    <a:pt x="1943" y="915"/>
                  </a:lnTo>
                  <a:lnTo>
                    <a:pt x="1901" y="950"/>
                  </a:lnTo>
                  <a:lnTo>
                    <a:pt x="1859" y="984"/>
                  </a:lnTo>
                  <a:lnTo>
                    <a:pt x="1817" y="1016"/>
                  </a:lnTo>
                  <a:lnTo>
                    <a:pt x="1774" y="1049"/>
                  </a:lnTo>
                  <a:lnTo>
                    <a:pt x="1732" y="1079"/>
                  </a:lnTo>
                  <a:lnTo>
                    <a:pt x="1688" y="1110"/>
                  </a:lnTo>
                  <a:lnTo>
                    <a:pt x="1645" y="1140"/>
                  </a:lnTo>
                  <a:lnTo>
                    <a:pt x="1600" y="1168"/>
                  </a:lnTo>
                  <a:lnTo>
                    <a:pt x="1556" y="1196"/>
                  </a:lnTo>
                  <a:lnTo>
                    <a:pt x="1512" y="1222"/>
                  </a:lnTo>
                  <a:lnTo>
                    <a:pt x="1467" y="1248"/>
                  </a:lnTo>
                  <a:lnTo>
                    <a:pt x="1422" y="1273"/>
                  </a:lnTo>
                  <a:lnTo>
                    <a:pt x="1377" y="1297"/>
                  </a:lnTo>
                  <a:lnTo>
                    <a:pt x="1331" y="1319"/>
                  </a:lnTo>
                  <a:lnTo>
                    <a:pt x="1286" y="1342"/>
                  </a:lnTo>
                  <a:lnTo>
                    <a:pt x="1240" y="1363"/>
                  </a:lnTo>
                  <a:lnTo>
                    <a:pt x="1195" y="1382"/>
                  </a:lnTo>
                  <a:lnTo>
                    <a:pt x="1149" y="1402"/>
                  </a:lnTo>
                  <a:lnTo>
                    <a:pt x="1103" y="1420"/>
                  </a:lnTo>
                  <a:lnTo>
                    <a:pt x="1057" y="1437"/>
                  </a:lnTo>
                  <a:lnTo>
                    <a:pt x="1011" y="1454"/>
                  </a:lnTo>
                  <a:lnTo>
                    <a:pt x="965" y="1469"/>
                  </a:lnTo>
                  <a:lnTo>
                    <a:pt x="919" y="1483"/>
                  </a:lnTo>
                  <a:lnTo>
                    <a:pt x="873" y="1497"/>
                  </a:lnTo>
                  <a:lnTo>
                    <a:pt x="827" y="1509"/>
                  </a:lnTo>
                  <a:lnTo>
                    <a:pt x="781" y="1520"/>
                  </a:lnTo>
                  <a:lnTo>
                    <a:pt x="735" y="1529"/>
                  </a:lnTo>
                  <a:lnTo>
                    <a:pt x="689" y="1538"/>
                  </a:lnTo>
                  <a:lnTo>
                    <a:pt x="644" y="1547"/>
                  </a:lnTo>
                  <a:lnTo>
                    <a:pt x="598" y="1554"/>
                  </a:lnTo>
                  <a:lnTo>
                    <a:pt x="553" y="1560"/>
                  </a:lnTo>
                  <a:lnTo>
                    <a:pt x="507" y="1565"/>
                  </a:lnTo>
                  <a:lnTo>
                    <a:pt x="462" y="1569"/>
                  </a:lnTo>
                  <a:lnTo>
                    <a:pt x="418" y="1572"/>
                  </a:lnTo>
                  <a:lnTo>
                    <a:pt x="373" y="1574"/>
                  </a:lnTo>
                  <a:lnTo>
                    <a:pt x="329" y="1574"/>
                  </a:lnTo>
                  <a:lnTo>
                    <a:pt x="284" y="1574"/>
                  </a:lnTo>
                  <a:lnTo>
                    <a:pt x="240" y="1572"/>
                  </a:lnTo>
                  <a:lnTo>
                    <a:pt x="198" y="1570"/>
                  </a:lnTo>
                  <a:lnTo>
                    <a:pt x="155" y="1566"/>
                  </a:lnTo>
                  <a:lnTo>
                    <a:pt x="112" y="1562"/>
                  </a:lnTo>
                  <a:lnTo>
                    <a:pt x="69" y="1556"/>
                  </a:lnTo>
                  <a:lnTo>
                    <a:pt x="27" y="1549"/>
                  </a:lnTo>
                  <a:lnTo>
                    <a:pt x="38" y="1572"/>
                  </a:lnTo>
                  <a:lnTo>
                    <a:pt x="9" y="1557"/>
                  </a:lnTo>
                  <a:lnTo>
                    <a:pt x="0" y="1576"/>
                  </a:lnTo>
                  <a:lnTo>
                    <a:pt x="21" y="1580"/>
                  </a:lnTo>
                  <a:lnTo>
                    <a:pt x="9" y="15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4D857D3C-73BE-43C5-ABAC-33E5B2B2F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" y="2415"/>
              <a:ext cx="680" cy="396"/>
            </a:xfrm>
            <a:custGeom>
              <a:avLst/>
              <a:gdLst>
                <a:gd name="T0" fmla="*/ 2629 w 2722"/>
                <a:gd name="T1" fmla="*/ 9 h 1582"/>
                <a:gd name="T2" fmla="*/ 2442 w 2722"/>
                <a:gd name="T3" fmla="*/ 32 h 1582"/>
                <a:gd name="T4" fmla="*/ 2262 w 2722"/>
                <a:gd name="T5" fmla="*/ 59 h 1582"/>
                <a:gd name="T6" fmla="*/ 2088 w 2722"/>
                <a:gd name="T7" fmla="*/ 93 h 1582"/>
                <a:gd name="T8" fmla="*/ 1922 w 2722"/>
                <a:gd name="T9" fmla="*/ 131 h 1582"/>
                <a:gd name="T10" fmla="*/ 1760 w 2722"/>
                <a:gd name="T11" fmla="*/ 175 h 1582"/>
                <a:gd name="T12" fmla="*/ 1606 w 2722"/>
                <a:gd name="T13" fmla="*/ 224 h 1582"/>
                <a:gd name="T14" fmla="*/ 1457 w 2722"/>
                <a:gd name="T15" fmla="*/ 278 h 1582"/>
                <a:gd name="T16" fmla="*/ 1315 w 2722"/>
                <a:gd name="T17" fmla="*/ 339 h 1582"/>
                <a:gd name="T18" fmla="*/ 1178 w 2722"/>
                <a:gd name="T19" fmla="*/ 403 h 1582"/>
                <a:gd name="T20" fmla="*/ 1048 w 2722"/>
                <a:gd name="T21" fmla="*/ 473 h 1582"/>
                <a:gd name="T22" fmla="*/ 923 w 2722"/>
                <a:gd name="T23" fmla="*/ 549 h 1582"/>
                <a:gd name="T24" fmla="*/ 806 w 2722"/>
                <a:gd name="T25" fmla="*/ 628 h 1582"/>
                <a:gd name="T26" fmla="*/ 693 w 2722"/>
                <a:gd name="T27" fmla="*/ 713 h 1582"/>
                <a:gd name="T28" fmla="*/ 586 w 2722"/>
                <a:gd name="T29" fmla="*/ 804 h 1582"/>
                <a:gd name="T30" fmla="*/ 486 w 2722"/>
                <a:gd name="T31" fmla="*/ 899 h 1582"/>
                <a:gd name="T32" fmla="*/ 391 w 2722"/>
                <a:gd name="T33" fmla="*/ 998 h 1582"/>
                <a:gd name="T34" fmla="*/ 301 w 2722"/>
                <a:gd name="T35" fmla="*/ 1103 h 1582"/>
                <a:gd name="T36" fmla="*/ 218 w 2722"/>
                <a:gd name="T37" fmla="*/ 1212 h 1582"/>
                <a:gd name="T38" fmla="*/ 139 w 2722"/>
                <a:gd name="T39" fmla="*/ 1326 h 1582"/>
                <a:gd name="T40" fmla="*/ 68 w 2722"/>
                <a:gd name="T41" fmla="*/ 1444 h 1582"/>
                <a:gd name="T42" fmla="*/ 0 w 2722"/>
                <a:gd name="T43" fmla="*/ 1567 h 1582"/>
                <a:gd name="T44" fmla="*/ 73 w 2722"/>
                <a:gd name="T45" fmla="*/ 1500 h 1582"/>
                <a:gd name="T46" fmla="*/ 143 w 2722"/>
                <a:gd name="T47" fmla="*/ 1381 h 1582"/>
                <a:gd name="T48" fmla="*/ 217 w 2722"/>
                <a:gd name="T49" fmla="*/ 1268 h 1582"/>
                <a:gd name="T50" fmla="*/ 298 w 2722"/>
                <a:gd name="T51" fmla="*/ 1158 h 1582"/>
                <a:gd name="T52" fmla="*/ 385 w 2722"/>
                <a:gd name="T53" fmla="*/ 1054 h 1582"/>
                <a:gd name="T54" fmla="*/ 477 w 2722"/>
                <a:gd name="T55" fmla="*/ 954 h 1582"/>
                <a:gd name="T56" fmla="*/ 574 w 2722"/>
                <a:gd name="T57" fmla="*/ 858 h 1582"/>
                <a:gd name="T58" fmla="*/ 677 w 2722"/>
                <a:gd name="T59" fmla="*/ 767 h 1582"/>
                <a:gd name="T60" fmla="*/ 786 w 2722"/>
                <a:gd name="T61" fmla="*/ 682 h 1582"/>
                <a:gd name="T62" fmla="*/ 901 w 2722"/>
                <a:gd name="T63" fmla="*/ 601 h 1582"/>
                <a:gd name="T64" fmla="*/ 1022 w 2722"/>
                <a:gd name="T65" fmla="*/ 525 h 1582"/>
                <a:gd name="T66" fmla="*/ 1149 w 2722"/>
                <a:gd name="T67" fmla="*/ 455 h 1582"/>
                <a:gd name="T68" fmla="*/ 1282 w 2722"/>
                <a:gd name="T69" fmla="*/ 389 h 1582"/>
                <a:gd name="T70" fmla="*/ 1421 w 2722"/>
                <a:gd name="T71" fmla="*/ 327 h 1582"/>
                <a:gd name="T72" fmla="*/ 1566 w 2722"/>
                <a:gd name="T73" fmla="*/ 272 h 1582"/>
                <a:gd name="T74" fmla="*/ 1717 w 2722"/>
                <a:gd name="T75" fmla="*/ 221 h 1582"/>
                <a:gd name="T76" fmla="*/ 1875 w 2722"/>
                <a:gd name="T77" fmla="*/ 176 h 1582"/>
                <a:gd name="T78" fmla="*/ 2039 w 2722"/>
                <a:gd name="T79" fmla="*/ 136 h 1582"/>
                <a:gd name="T80" fmla="*/ 2210 w 2722"/>
                <a:gd name="T81" fmla="*/ 101 h 1582"/>
                <a:gd name="T82" fmla="*/ 2387 w 2722"/>
                <a:gd name="T83" fmla="*/ 71 h 1582"/>
                <a:gd name="T84" fmla="*/ 2570 w 2722"/>
                <a:gd name="T85" fmla="*/ 47 h 1582"/>
                <a:gd name="T86" fmla="*/ 2680 w 2722"/>
                <a:gd name="T87" fmla="*/ 10 h 1582"/>
                <a:gd name="T88" fmla="*/ 2692 w 2722"/>
                <a:gd name="T89" fmla="*/ 2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22" h="1582">
                  <a:moveTo>
                    <a:pt x="2708" y="27"/>
                  </a:moveTo>
                  <a:lnTo>
                    <a:pt x="2692" y="2"/>
                  </a:lnTo>
                  <a:lnTo>
                    <a:pt x="2629" y="9"/>
                  </a:lnTo>
                  <a:lnTo>
                    <a:pt x="2566" y="15"/>
                  </a:lnTo>
                  <a:lnTo>
                    <a:pt x="2503" y="23"/>
                  </a:lnTo>
                  <a:lnTo>
                    <a:pt x="2442" y="32"/>
                  </a:lnTo>
                  <a:lnTo>
                    <a:pt x="2382" y="40"/>
                  </a:lnTo>
                  <a:lnTo>
                    <a:pt x="2321" y="49"/>
                  </a:lnTo>
                  <a:lnTo>
                    <a:pt x="2262" y="59"/>
                  </a:lnTo>
                  <a:lnTo>
                    <a:pt x="2204" y="69"/>
                  </a:lnTo>
                  <a:lnTo>
                    <a:pt x="2146" y="81"/>
                  </a:lnTo>
                  <a:lnTo>
                    <a:pt x="2088" y="93"/>
                  </a:lnTo>
                  <a:lnTo>
                    <a:pt x="2032" y="105"/>
                  </a:lnTo>
                  <a:lnTo>
                    <a:pt x="1976" y="117"/>
                  </a:lnTo>
                  <a:lnTo>
                    <a:pt x="1922" y="131"/>
                  </a:lnTo>
                  <a:lnTo>
                    <a:pt x="1867" y="145"/>
                  </a:lnTo>
                  <a:lnTo>
                    <a:pt x="1814" y="160"/>
                  </a:lnTo>
                  <a:lnTo>
                    <a:pt x="1760" y="175"/>
                  </a:lnTo>
                  <a:lnTo>
                    <a:pt x="1708" y="191"/>
                  </a:lnTo>
                  <a:lnTo>
                    <a:pt x="1656" y="207"/>
                  </a:lnTo>
                  <a:lnTo>
                    <a:pt x="1606" y="224"/>
                  </a:lnTo>
                  <a:lnTo>
                    <a:pt x="1555" y="242"/>
                  </a:lnTo>
                  <a:lnTo>
                    <a:pt x="1506" y="260"/>
                  </a:lnTo>
                  <a:lnTo>
                    <a:pt x="1457" y="278"/>
                  </a:lnTo>
                  <a:lnTo>
                    <a:pt x="1409" y="298"/>
                  </a:lnTo>
                  <a:lnTo>
                    <a:pt x="1362" y="318"/>
                  </a:lnTo>
                  <a:lnTo>
                    <a:pt x="1315" y="339"/>
                  </a:lnTo>
                  <a:lnTo>
                    <a:pt x="1269" y="360"/>
                  </a:lnTo>
                  <a:lnTo>
                    <a:pt x="1223" y="382"/>
                  </a:lnTo>
                  <a:lnTo>
                    <a:pt x="1178" y="403"/>
                  </a:lnTo>
                  <a:lnTo>
                    <a:pt x="1134" y="426"/>
                  </a:lnTo>
                  <a:lnTo>
                    <a:pt x="1091" y="450"/>
                  </a:lnTo>
                  <a:lnTo>
                    <a:pt x="1048" y="473"/>
                  </a:lnTo>
                  <a:lnTo>
                    <a:pt x="1006" y="498"/>
                  </a:lnTo>
                  <a:lnTo>
                    <a:pt x="964" y="523"/>
                  </a:lnTo>
                  <a:lnTo>
                    <a:pt x="923" y="549"/>
                  </a:lnTo>
                  <a:lnTo>
                    <a:pt x="884" y="574"/>
                  </a:lnTo>
                  <a:lnTo>
                    <a:pt x="845" y="601"/>
                  </a:lnTo>
                  <a:lnTo>
                    <a:pt x="806" y="628"/>
                  </a:lnTo>
                  <a:lnTo>
                    <a:pt x="767" y="656"/>
                  </a:lnTo>
                  <a:lnTo>
                    <a:pt x="730" y="684"/>
                  </a:lnTo>
                  <a:lnTo>
                    <a:pt x="693" y="713"/>
                  </a:lnTo>
                  <a:lnTo>
                    <a:pt x="657" y="743"/>
                  </a:lnTo>
                  <a:lnTo>
                    <a:pt x="621" y="773"/>
                  </a:lnTo>
                  <a:lnTo>
                    <a:pt x="586" y="804"/>
                  </a:lnTo>
                  <a:lnTo>
                    <a:pt x="552" y="834"/>
                  </a:lnTo>
                  <a:lnTo>
                    <a:pt x="519" y="866"/>
                  </a:lnTo>
                  <a:lnTo>
                    <a:pt x="486" y="899"/>
                  </a:lnTo>
                  <a:lnTo>
                    <a:pt x="453" y="931"/>
                  </a:lnTo>
                  <a:lnTo>
                    <a:pt x="422" y="964"/>
                  </a:lnTo>
                  <a:lnTo>
                    <a:pt x="391" y="998"/>
                  </a:lnTo>
                  <a:lnTo>
                    <a:pt x="360" y="1032"/>
                  </a:lnTo>
                  <a:lnTo>
                    <a:pt x="331" y="1067"/>
                  </a:lnTo>
                  <a:lnTo>
                    <a:pt x="301" y="1103"/>
                  </a:lnTo>
                  <a:lnTo>
                    <a:pt x="273" y="1138"/>
                  </a:lnTo>
                  <a:lnTo>
                    <a:pt x="245" y="1175"/>
                  </a:lnTo>
                  <a:lnTo>
                    <a:pt x="218" y="1212"/>
                  </a:lnTo>
                  <a:lnTo>
                    <a:pt x="192" y="1250"/>
                  </a:lnTo>
                  <a:lnTo>
                    <a:pt x="165" y="1287"/>
                  </a:lnTo>
                  <a:lnTo>
                    <a:pt x="139" y="1326"/>
                  </a:lnTo>
                  <a:lnTo>
                    <a:pt x="115" y="1365"/>
                  </a:lnTo>
                  <a:lnTo>
                    <a:pt x="91" y="1404"/>
                  </a:lnTo>
                  <a:lnTo>
                    <a:pt x="68" y="1444"/>
                  </a:lnTo>
                  <a:lnTo>
                    <a:pt x="44" y="1485"/>
                  </a:lnTo>
                  <a:lnTo>
                    <a:pt x="22" y="1526"/>
                  </a:lnTo>
                  <a:lnTo>
                    <a:pt x="0" y="1567"/>
                  </a:lnTo>
                  <a:lnTo>
                    <a:pt x="29" y="1582"/>
                  </a:lnTo>
                  <a:lnTo>
                    <a:pt x="51" y="1540"/>
                  </a:lnTo>
                  <a:lnTo>
                    <a:pt x="73" y="1500"/>
                  </a:lnTo>
                  <a:lnTo>
                    <a:pt x="96" y="1460"/>
                  </a:lnTo>
                  <a:lnTo>
                    <a:pt x="119" y="1421"/>
                  </a:lnTo>
                  <a:lnTo>
                    <a:pt x="143" y="1381"/>
                  </a:lnTo>
                  <a:lnTo>
                    <a:pt x="167" y="1343"/>
                  </a:lnTo>
                  <a:lnTo>
                    <a:pt x="192" y="1305"/>
                  </a:lnTo>
                  <a:lnTo>
                    <a:pt x="217" y="1268"/>
                  </a:lnTo>
                  <a:lnTo>
                    <a:pt x="244" y="1230"/>
                  </a:lnTo>
                  <a:lnTo>
                    <a:pt x="270" y="1193"/>
                  </a:lnTo>
                  <a:lnTo>
                    <a:pt x="298" y="1158"/>
                  </a:lnTo>
                  <a:lnTo>
                    <a:pt x="327" y="1122"/>
                  </a:lnTo>
                  <a:lnTo>
                    <a:pt x="355" y="1087"/>
                  </a:lnTo>
                  <a:lnTo>
                    <a:pt x="385" y="1054"/>
                  </a:lnTo>
                  <a:lnTo>
                    <a:pt x="414" y="1019"/>
                  </a:lnTo>
                  <a:lnTo>
                    <a:pt x="445" y="986"/>
                  </a:lnTo>
                  <a:lnTo>
                    <a:pt x="477" y="954"/>
                  </a:lnTo>
                  <a:lnTo>
                    <a:pt x="508" y="921"/>
                  </a:lnTo>
                  <a:lnTo>
                    <a:pt x="541" y="889"/>
                  </a:lnTo>
                  <a:lnTo>
                    <a:pt x="574" y="858"/>
                  </a:lnTo>
                  <a:lnTo>
                    <a:pt x="608" y="827"/>
                  </a:lnTo>
                  <a:lnTo>
                    <a:pt x="642" y="797"/>
                  </a:lnTo>
                  <a:lnTo>
                    <a:pt x="677" y="767"/>
                  </a:lnTo>
                  <a:lnTo>
                    <a:pt x="713" y="739"/>
                  </a:lnTo>
                  <a:lnTo>
                    <a:pt x="750" y="710"/>
                  </a:lnTo>
                  <a:lnTo>
                    <a:pt x="786" y="682"/>
                  </a:lnTo>
                  <a:lnTo>
                    <a:pt x="824" y="655"/>
                  </a:lnTo>
                  <a:lnTo>
                    <a:pt x="862" y="627"/>
                  </a:lnTo>
                  <a:lnTo>
                    <a:pt x="901" y="601"/>
                  </a:lnTo>
                  <a:lnTo>
                    <a:pt x="941" y="575"/>
                  </a:lnTo>
                  <a:lnTo>
                    <a:pt x="982" y="550"/>
                  </a:lnTo>
                  <a:lnTo>
                    <a:pt x="1022" y="525"/>
                  </a:lnTo>
                  <a:lnTo>
                    <a:pt x="1063" y="501"/>
                  </a:lnTo>
                  <a:lnTo>
                    <a:pt x="1106" y="477"/>
                  </a:lnTo>
                  <a:lnTo>
                    <a:pt x="1149" y="455"/>
                  </a:lnTo>
                  <a:lnTo>
                    <a:pt x="1193" y="431"/>
                  </a:lnTo>
                  <a:lnTo>
                    <a:pt x="1237" y="410"/>
                  </a:lnTo>
                  <a:lnTo>
                    <a:pt x="1282" y="389"/>
                  </a:lnTo>
                  <a:lnTo>
                    <a:pt x="1328" y="367"/>
                  </a:lnTo>
                  <a:lnTo>
                    <a:pt x="1374" y="348"/>
                  </a:lnTo>
                  <a:lnTo>
                    <a:pt x="1421" y="327"/>
                  </a:lnTo>
                  <a:lnTo>
                    <a:pt x="1469" y="309"/>
                  </a:lnTo>
                  <a:lnTo>
                    <a:pt x="1517" y="290"/>
                  </a:lnTo>
                  <a:lnTo>
                    <a:pt x="1566" y="272"/>
                  </a:lnTo>
                  <a:lnTo>
                    <a:pt x="1616" y="255"/>
                  </a:lnTo>
                  <a:lnTo>
                    <a:pt x="1666" y="238"/>
                  </a:lnTo>
                  <a:lnTo>
                    <a:pt x="1717" y="221"/>
                  </a:lnTo>
                  <a:lnTo>
                    <a:pt x="1770" y="206"/>
                  </a:lnTo>
                  <a:lnTo>
                    <a:pt x="1822" y="191"/>
                  </a:lnTo>
                  <a:lnTo>
                    <a:pt x="1875" y="176"/>
                  </a:lnTo>
                  <a:lnTo>
                    <a:pt x="1929" y="162"/>
                  </a:lnTo>
                  <a:lnTo>
                    <a:pt x="1984" y="149"/>
                  </a:lnTo>
                  <a:lnTo>
                    <a:pt x="2039" y="136"/>
                  </a:lnTo>
                  <a:lnTo>
                    <a:pt x="2096" y="123"/>
                  </a:lnTo>
                  <a:lnTo>
                    <a:pt x="2152" y="112"/>
                  </a:lnTo>
                  <a:lnTo>
                    <a:pt x="2210" y="101"/>
                  </a:lnTo>
                  <a:lnTo>
                    <a:pt x="2268" y="91"/>
                  </a:lnTo>
                  <a:lnTo>
                    <a:pt x="2327" y="81"/>
                  </a:lnTo>
                  <a:lnTo>
                    <a:pt x="2387" y="71"/>
                  </a:lnTo>
                  <a:lnTo>
                    <a:pt x="2447" y="63"/>
                  </a:lnTo>
                  <a:lnTo>
                    <a:pt x="2507" y="55"/>
                  </a:lnTo>
                  <a:lnTo>
                    <a:pt x="2570" y="47"/>
                  </a:lnTo>
                  <a:lnTo>
                    <a:pt x="2632" y="41"/>
                  </a:lnTo>
                  <a:lnTo>
                    <a:pt x="2696" y="35"/>
                  </a:lnTo>
                  <a:lnTo>
                    <a:pt x="2680" y="10"/>
                  </a:lnTo>
                  <a:lnTo>
                    <a:pt x="2708" y="27"/>
                  </a:lnTo>
                  <a:lnTo>
                    <a:pt x="2722" y="0"/>
                  </a:lnTo>
                  <a:lnTo>
                    <a:pt x="2692" y="2"/>
                  </a:lnTo>
                  <a:lnTo>
                    <a:pt x="270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FE1779C1-5FA3-4516-9F1D-2DD469E4E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" y="2422"/>
              <a:ext cx="652" cy="385"/>
            </a:xfrm>
            <a:custGeom>
              <a:avLst/>
              <a:gdLst>
                <a:gd name="T0" fmla="*/ 2589 w 2607"/>
                <a:gd name="T1" fmla="*/ 0 h 1539"/>
                <a:gd name="T2" fmla="*/ 2436 w 2607"/>
                <a:gd name="T3" fmla="*/ 104 h 1539"/>
                <a:gd name="T4" fmla="*/ 2281 w 2607"/>
                <a:gd name="T5" fmla="*/ 208 h 1539"/>
                <a:gd name="T6" fmla="*/ 2126 w 2607"/>
                <a:gd name="T7" fmla="*/ 312 h 1539"/>
                <a:gd name="T8" fmla="*/ 1971 w 2607"/>
                <a:gd name="T9" fmla="*/ 414 h 1539"/>
                <a:gd name="T10" fmla="*/ 1814 w 2607"/>
                <a:gd name="T11" fmla="*/ 515 h 1539"/>
                <a:gd name="T12" fmla="*/ 1657 w 2607"/>
                <a:gd name="T13" fmla="*/ 615 h 1539"/>
                <a:gd name="T14" fmla="*/ 1499 w 2607"/>
                <a:gd name="T15" fmla="*/ 713 h 1539"/>
                <a:gd name="T16" fmla="*/ 1338 w 2607"/>
                <a:gd name="T17" fmla="*/ 809 h 1539"/>
                <a:gd name="T18" fmla="*/ 1257 w 2607"/>
                <a:gd name="T19" fmla="*/ 857 h 1539"/>
                <a:gd name="T20" fmla="*/ 1177 w 2607"/>
                <a:gd name="T21" fmla="*/ 904 h 1539"/>
                <a:gd name="T22" fmla="*/ 1096 w 2607"/>
                <a:gd name="T23" fmla="*/ 951 h 1539"/>
                <a:gd name="T24" fmla="*/ 1014 w 2607"/>
                <a:gd name="T25" fmla="*/ 998 h 1539"/>
                <a:gd name="T26" fmla="*/ 932 w 2607"/>
                <a:gd name="T27" fmla="*/ 1044 h 1539"/>
                <a:gd name="T28" fmla="*/ 850 w 2607"/>
                <a:gd name="T29" fmla="*/ 1089 h 1539"/>
                <a:gd name="T30" fmla="*/ 767 w 2607"/>
                <a:gd name="T31" fmla="*/ 1134 h 1539"/>
                <a:gd name="T32" fmla="*/ 684 w 2607"/>
                <a:gd name="T33" fmla="*/ 1178 h 1539"/>
                <a:gd name="T34" fmla="*/ 600 w 2607"/>
                <a:gd name="T35" fmla="*/ 1222 h 1539"/>
                <a:gd name="T36" fmla="*/ 516 w 2607"/>
                <a:gd name="T37" fmla="*/ 1264 h 1539"/>
                <a:gd name="T38" fmla="*/ 432 w 2607"/>
                <a:gd name="T39" fmla="*/ 1307 h 1539"/>
                <a:gd name="T40" fmla="*/ 346 w 2607"/>
                <a:gd name="T41" fmla="*/ 1349 h 1539"/>
                <a:gd name="T42" fmla="*/ 261 w 2607"/>
                <a:gd name="T43" fmla="*/ 1390 h 1539"/>
                <a:gd name="T44" fmla="*/ 174 w 2607"/>
                <a:gd name="T45" fmla="*/ 1431 h 1539"/>
                <a:gd name="T46" fmla="*/ 87 w 2607"/>
                <a:gd name="T47" fmla="*/ 1470 h 1539"/>
                <a:gd name="T48" fmla="*/ 0 w 2607"/>
                <a:gd name="T49" fmla="*/ 1510 h 1539"/>
                <a:gd name="T50" fmla="*/ 14 w 2607"/>
                <a:gd name="T51" fmla="*/ 1539 h 1539"/>
                <a:gd name="T52" fmla="*/ 101 w 2607"/>
                <a:gd name="T53" fmla="*/ 1500 h 1539"/>
                <a:gd name="T54" fmla="*/ 187 w 2607"/>
                <a:gd name="T55" fmla="*/ 1460 h 1539"/>
                <a:gd name="T56" fmla="*/ 274 w 2607"/>
                <a:gd name="T57" fmla="*/ 1419 h 1539"/>
                <a:gd name="T58" fmla="*/ 360 w 2607"/>
                <a:gd name="T59" fmla="*/ 1378 h 1539"/>
                <a:gd name="T60" fmla="*/ 446 w 2607"/>
                <a:gd name="T61" fmla="*/ 1336 h 1539"/>
                <a:gd name="T62" fmla="*/ 531 w 2607"/>
                <a:gd name="T63" fmla="*/ 1293 h 1539"/>
                <a:gd name="T64" fmla="*/ 615 w 2607"/>
                <a:gd name="T65" fmla="*/ 1250 h 1539"/>
                <a:gd name="T66" fmla="*/ 698 w 2607"/>
                <a:gd name="T67" fmla="*/ 1206 h 1539"/>
                <a:gd name="T68" fmla="*/ 782 w 2607"/>
                <a:gd name="T69" fmla="*/ 1162 h 1539"/>
                <a:gd name="T70" fmla="*/ 865 w 2607"/>
                <a:gd name="T71" fmla="*/ 1117 h 1539"/>
                <a:gd name="T72" fmla="*/ 948 w 2607"/>
                <a:gd name="T73" fmla="*/ 1072 h 1539"/>
                <a:gd name="T74" fmla="*/ 1030 w 2607"/>
                <a:gd name="T75" fmla="*/ 1026 h 1539"/>
                <a:gd name="T76" fmla="*/ 1111 w 2607"/>
                <a:gd name="T77" fmla="*/ 980 h 1539"/>
                <a:gd name="T78" fmla="*/ 1193 w 2607"/>
                <a:gd name="T79" fmla="*/ 932 h 1539"/>
                <a:gd name="T80" fmla="*/ 1274 w 2607"/>
                <a:gd name="T81" fmla="*/ 885 h 1539"/>
                <a:gd name="T82" fmla="*/ 1355 w 2607"/>
                <a:gd name="T83" fmla="*/ 837 h 1539"/>
                <a:gd name="T84" fmla="*/ 1515 w 2607"/>
                <a:gd name="T85" fmla="*/ 740 h 1539"/>
                <a:gd name="T86" fmla="*/ 1674 w 2607"/>
                <a:gd name="T87" fmla="*/ 641 h 1539"/>
                <a:gd name="T88" fmla="*/ 1832 w 2607"/>
                <a:gd name="T89" fmla="*/ 541 h 1539"/>
                <a:gd name="T90" fmla="*/ 1988 w 2607"/>
                <a:gd name="T91" fmla="*/ 440 h 1539"/>
                <a:gd name="T92" fmla="*/ 2145 w 2607"/>
                <a:gd name="T93" fmla="*/ 338 h 1539"/>
                <a:gd name="T94" fmla="*/ 2299 w 2607"/>
                <a:gd name="T95" fmla="*/ 235 h 1539"/>
                <a:gd name="T96" fmla="*/ 2453 w 2607"/>
                <a:gd name="T97" fmla="*/ 130 h 1539"/>
                <a:gd name="T98" fmla="*/ 2607 w 2607"/>
                <a:gd name="T99" fmla="*/ 25 h 1539"/>
                <a:gd name="T100" fmla="*/ 2589 w 2607"/>
                <a:gd name="T101" fmla="*/ 0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7" h="1539">
                  <a:moveTo>
                    <a:pt x="2589" y="0"/>
                  </a:moveTo>
                  <a:lnTo>
                    <a:pt x="2436" y="104"/>
                  </a:lnTo>
                  <a:lnTo>
                    <a:pt x="2281" y="208"/>
                  </a:lnTo>
                  <a:lnTo>
                    <a:pt x="2126" y="312"/>
                  </a:lnTo>
                  <a:lnTo>
                    <a:pt x="1971" y="414"/>
                  </a:lnTo>
                  <a:lnTo>
                    <a:pt x="1814" y="515"/>
                  </a:lnTo>
                  <a:lnTo>
                    <a:pt x="1657" y="615"/>
                  </a:lnTo>
                  <a:lnTo>
                    <a:pt x="1499" y="713"/>
                  </a:lnTo>
                  <a:lnTo>
                    <a:pt x="1338" y="809"/>
                  </a:lnTo>
                  <a:lnTo>
                    <a:pt x="1257" y="857"/>
                  </a:lnTo>
                  <a:lnTo>
                    <a:pt x="1177" y="904"/>
                  </a:lnTo>
                  <a:lnTo>
                    <a:pt x="1096" y="951"/>
                  </a:lnTo>
                  <a:lnTo>
                    <a:pt x="1014" y="998"/>
                  </a:lnTo>
                  <a:lnTo>
                    <a:pt x="932" y="1044"/>
                  </a:lnTo>
                  <a:lnTo>
                    <a:pt x="850" y="1089"/>
                  </a:lnTo>
                  <a:lnTo>
                    <a:pt x="767" y="1134"/>
                  </a:lnTo>
                  <a:lnTo>
                    <a:pt x="684" y="1178"/>
                  </a:lnTo>
                  <a:lnTo>
                    <a:pt x="600" y="1222"/>
                  </a:lnTo>
                  <a:lnTo>
                    <a:pt x="516" y="1264"/>
                  </a:lnTo>
                  <a:lnTo>
                    <a:pt x="432" y="1307"/>
                  </a:lnTo>
                  <a:lnTo>
                    <a:pt x="346" y="1349"/>
                  </a:lnTo>
                  <a:lnTo>
                    <a:pt x="261" y="1390"/>
                  </a:lnTo>
                  <a:lnTo>
                    <a:pt x="174" y="1431"/>
                  </a:lnTo>
                  <a:lnTo>
                    <a:pt x="87" y="1470"/>
                  </a:lnTo>
                  <a:lnTo>
                    <a:pt x="0" y="1510"/>
                  </a:lnTo>
                  <a:lnTo>
                    <a:pt x="14" y="1539"/>
                  </a:lnTo>
                  <a:lnTo>
                    <a:pt x="101" y="1500"/>
                  </a:lnTo>
                  <a:lnTo>
                    <a:pt x="187" y="1460"/>
                  </a:lnTo>
                  <a:lnTo>
                    <a:pt x="274" y="1419"/>
                  </a:lnTo>
                  <a:lnTo>
                    <a:pt x="360" y="1378"/>
                  </a:lnTo>
                  <a:lnTo>
                    <a:pt x="446" y="1336"/>
                  </a:lnTo>
                  <a:lnTo>
                    <a:pt x="531" y="1293"/>
                  </a:lnTo>
                  <a:lnTo>
                    <a:pt x="615" y="1250"/>
                  </a:lnTo>
                  <a:lnTo>
                    <a:pt x="698" y="1206"/>
                  </a:lnTo>
                  <a:lnTo>
                    <a:pt x="782" y="1162"/>
                  </a:lnTo>
                  <a:lnTo>
                    <a:pt x="865" y="1117"/>
                  </a:lnTo>
                  <a:lnTo>
                    <a:pt x="948" y="1072"/>
                  </a:lnTo>
                  <a:lnTo>
                    <a:pt x="1030" y="1026"/>
                  </a:lnTo>
                  <a:lnTo>
                    <a:pt x="1111" y="980"/>
                  </a:lnTo>
                  <a:lnTo>
                    <a:pt x="1193" y="932"/>
                  </a:lnTo>
                  <a:lnTo>
                    <a:pt x="1274" y="885"/>
                  </a:lnTo>
                  <a:lnTo>
                    <a:pt x="1355" y="837"/>
                  </a:lnTo>
                  <a:lnTo>
                    <a:pt x="1515" y="740"/>
                  </a:lnTo>
                  <a:lnTo>
                    <a:pt x="1674" y="641"/>
                  </a:lnTo>
                  <a:lnTo>
                    <a:pt x="1832" y="541"/>
                  </a:lnTo>
                  <a:lnTo>
                    <a:pt x="1988" y="440"/>
                  </a:lnTo>
                  <a:lnTo>
                    <a:pt x="2145" y="338"/>
                  </a:lnTo>
                  <a:lnTo>
                    <a:pt x="2299" y="235"/>
                  </a:lnTo>
                  <a:lnTo>
                    <a:pt x="2453" y="130"/>
                  </a:lnTo>
                  <a:lnTo>
                    <a:pt x="2607" y="25"/>
                  </a:lnTo>
                  <a:lnTo>
                    <a:pt x="25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B55F6EC7-4BEB-4A7F-BE6C-68D6E060C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8" y="2410"/>
              <a:ext cx="127" cy="127"/>
            </a:xfrm>
            <a:custGeom>
              <a:avLst/>
              <a:gdLst>
                <a:gd name="T0" fmla="*/ 281 w 510"/>
                <a:gd name="T1" fmla="*/ 508 h 509"/>
                <a:gd name="T2" fmla="*/ 318 w 510"/>
                <a:gd name="T3" fmla="*/ 500 h 509"/>
                <a:gd name="T4" fmla="*/ 354 w 510"/>
                <a:gd name="T5" fmla="*/ 488 h 509"/>
                <a:gd name="T6" fmla="*/ 386 w 510"/>
                <a:gd name="T7" fmla="*/ 472 h 509"/>
                <a:gd name="T8" fmla="*/ 417 w 510"/>
                <a:gd name="T9" fmla="*/ 450 h 509"/>
                <a:gd name="T10" fmla="*/ 444 w 510"/>
                <a:gd name="T11" fmla="*/ 425 h 509"/>
                <a:gd name="T12" fmla="*/ 466 w 510"/>
                <a:gd name="T13" fmla="*/ 396 h 509"/>
                <a:gd name="T14" fmla="*/ 485 w 510"/>
                <a:gd name="T15" fmla="*/ 364 h 509"/>
                <a:gd name="T16" fmla="*/ 498 w 510"/>
                <a:gd name="T17" fmla="*/ 329 h 509"/>
                <a:gd name="T18" fmla="*/ 507 w 510"/>
                <a:gd name="T19" fmla="*/ 292 h 509"/>
                <a:gd name="T20" fmla="*/ 510 w 510"/>
                <a:gd name="T21" fmla="*/ 254 h 509"/>
                <a:gd name="T22" fmla="*/ 507 w 510"/>
                <a:gd name="T23" fmla="*/ 216 h 509"/>
                <a:gd name="T24" fmla="*/ 498 w 510"/>
                <a:gd name="T25" fmla="*/ 178 h 509"/>
                <a:gd name="T26" fmla="*/ 485 w 510"/>
                <a:gd name="T27" fmla="*/ 144 h 509"/>
                <a:gd name="T28" fmla="*/ 466 w 510"/>
                <a:gd name="T29" fmla="*/ 112 h 509"/>
                <a:gd name="T30" fmla="*/ 444 w 510"/>
                <a:gd name="T31" fmla="*/ 83 h 509"/>
                <a:gd name="T32" fmla="*/ 417 w 510"/>
                <a:gd name="T33" fmla="*/ 58 h 509"/>
                <a:gd name="T34" fmla="*/ 386 w 510"/>
                <a:gd name="T35" fmla="*/ 36 h 509"/>
                <a:gd name="T36" fmla="*/ 354 w 510"/>
                <a:gd name="T37" fmla="*/ 20 h 509"/>
                <a:gd name="T38" fmla="*/ 318 w 510"/>
                <a:gd name="T39" fmla="*/ 8 h 509"/>
                <a:gd name="T40" fmla="*/ 281 w 510"/>
                <a:gd name="T41" fmla="*/ 1 h 509"/>
                <a:gd name="T42" fmla="*/ 241 w 510"/>
                <a:gd name="T43" fmla="*/ 0 h 509"/>
                <a:gd name="T44" fmla="*/ 204 w 510"/>
                <a:gd name="T45" fmla="*/ 5 h 509"/>
                <a:gd name="T46" fmla="*/ 168 w 510"/>
                <a:gd name="T47" fmla="*/ 15 h 509"/>
                <a:gd name="T48" fmla="*/ 134 w 510"/>
                <a:gd name="T49" fmla="*/ 30 h 509"/>
                <a:gd name="T50" fmla="*/ 102 w 510"/>
                <a:gd name="T51" fmla="*/ 51 h 509"/>
                <a:gd name="T52" fmla="*/ 75 w 510"/>
                <a:gd name="T53" fmla="*/ 74 h 509"/>
                <a:gd name="T54" fmla="*/ 51 w 510"/>
                <a:gd name="T55" fmla="*/ 102 h 509"/>
                <a:gd name="T56" fmla="*/ 31 w 510"/>
                <a:gd name="T57" fmla="*/ 133 h 509"/>
                <a:gd name="T58" fmla="*/ 15 w 510"/>
                <a:gd name="T59" fmla="*/ 167 h 509"/>
                <a:gd name="T60" fmla="*/ 5 w 510"/>
                <a:gd name="T61" fmla="*/ 203 h 509"/>
                <a:gd name="T62" fmla="*/ 0 w 510"/>
                <a:gd name="T63" fmla="*/ 241 h 509"/>
                <a:gd name="T64" fmla="*/ 1 w 510"/>
                <a:gd name="T65" fmla="*/ 280 h 509"/>
                <a:gd name="T66" fmla="*/ 8 w 510"/>
                <a:gd name="T67" fmla="*/ 318 h 509"/>
                <a:gd name="T68" fmla="*/ 21 w 510"/>
                <a:gd name="T69" fmla="*/ 353 h 509"/>
                <a:gd name="T70" fmla="*/ 37 w 510"/>
                <a:gd name="T71" fmla="*/ 386 h 509"/>
                <a:gd name="T72" fmla="*/ 58 w 510"/>
                <a:gd name="T73" fmla="*/ 416 h 509"/>
                <a:gd name="T74" fmla="*/ 84 w 510"/>
                <a:gd name="T75" fmla="*/ 442 h 509"/>
                <a:gd name="T76" fmla="*/ 113 w 510"/>
                <a:gd name="T77" fmla="*/ 465 h 509"/>
                <a:gd name="T78" fmla="*/ 144 w 510"/>
                <a:gd name="T79" fmla="*/ 483 h 509"/>
                <a:gd name="T80" fmla="*/ 179 w 510"/>
                <a:gd name="T81" fmla="*/ 497 h 509"/>
                <a:gd name="T82" fmla="*/ 216 w 510"/>
                <a:gd name="T83" fmla="*/ 506 h 509"/>
                <a:gd name="T84" fmla="*/ 255 w 510"/>
                <a:gd name="T85" fmla="*/ 5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10" h="509">
                  <a:moveTo>
                    <a:pt x="255" y="509"/>
                  </a:moveTo>
                  <a:lnTo>
                    <a:pt x="268" y="508"/>
                  </a:lnTo>
                  <a:lnTo>
                    <a:pt x="281" y="508"/>
                  </a:lnTo>
                  <a:lnTo>
                    <a:pt x="293" y="506"/>
                  </a:lnTo>
                  <a:lnTo>
                    <a:pt x="306" y="504"/>
                  </a:lnTo>
                  <a:lnTo>
                    <a:pt x="318" y="500"/>
                  </a:lnTo>
                  <a:lnTo>
                    <a:pt x="330" y="497"/>
                  </a:lnTo>
                  <a:lnTo>
                    <a:pt x="343" y="493"/>
                  </a:lnTo>
                  <a:lnTo>
                    <a:pt x="354" y="488"/>
                  </a:lnTo>
                  <a:lnTo>
                    <a:pt x="365" y="483"/>
                  </a:lnTo>
                  <a:lnTo>
                    <a:pt x="376" y="478"/>
                  </a:lnTo>
                  <a:lnTo>
                    <a:pt x="386" y="472"/>
                  </a:lnTo>
                  <a:lnTo>
                    <a:pt x="398" y="465"/>
                  </a:lnTo>
                  <a:lnTo>
                    <a:pt x="407" y="458"/>
                  </a:lnTo>
                  <a:lnTo>
                    <a:pt x="417" y="450"/>
                  </a:lnTo>
                  <a:lnTo>
                    <a:pt x="426" y="442"/>
                  </a:lnTo>
                  <a:lnTo>
                    <a:pt x="435" y="434"/>
                  </a:lnTo>
                  <a:lnTo>
                    <a:pt x="444" y="425"/>
                  </a:lnTo>
                  <a:lnTo>
                    <a:pt x="452" y="416"/>
                  </a:lnTo>
                  <a:lnTo>
                    <a:pt x="459" y="407"/>
                  </a:lnTo>
                  <a:lnTo>
                    <a:pt x="466" y="396"/>
                  </a:lnTo>
                  <a:lnTo>
                    <a:pt x="472" y="386"/>
                  </a:lnTo>
                  <a:lnTo>
                    <a:pt x="478" y="375"/>
                  </a:lnTo>
                  <a:lnTo>
                    <a:pt x="485" y="364"/>
                  </a:lnTo>
                  <a:lnTo>
                    <a:pt x="490" y="353"/>
                  </a:lnTo>
                  <a:lnTo>
                    <a:pt x="494" y="341"/>
                  </a:lnTo>
                  <a:lnTo>
                    <a:pt x="498" y="329"/>
                  </a:lnTo>
                  <a:lnTo>
                    <a:pt x="502" y="318"/>
                  </a:lnTo>
                  <a:lnTo>
                    <a:pt x="505" y="306"/>
                  </a:lnTo>
                  <a:lnTo>
                    <a:pt x="507" y="292"/>
                  </a:lnTo>
                  <a:lnTo>
                    <a:pt x="508" y="280"/>
                  </a:lnTo>
                  <a:lnTo>
                    <a:pt x="509" y="267"/>
                  </a:lnTo>
                  <a:lnTo>
                    <a:pt x="510" y="254"/>
                  </a:lnTo>
                  <a:lnTo>
                    <a:pt x="509" y="241"/>
                  </a:lnTo>
                  <a:lnTo>
                    <a:pt x="508" y="228"/>
                  </a:lnTo>
                  <a:lnTo>
                    <a:pt x="507" y="216"/>
                  </a:lnTo>
                  <a:lnTo>
                    <a:pt x="505" y="203"/>
                  </a:lnTo>
                  <a:lnTo>
                    <a:pt x="502" y="190"/>
                  </a:lnTo>
                  <a:lnTo>
                    <a:pt x="498" y="178"/>
                  </a:lnTo>
                  <a:lnTo>
                    <a:pt x="494" y="167"/>
                  </a:lnTo>
                  <a:lnTo>
                    <a:pt x="490" y="156"/>
                  </a:lnTo>
                  <a:lnTo>
                    <a:pt x="485" y="144"/>
                  </a:lnTo>
                  <a:lnTo>
                    <a:pt x="478" y="133"/>
                  </a:lnTo>
                  <a:lnTo>
                    <a:pt x="472" y="122"/>
                  </a:lnTo>
                  <a:lnTo>
                    <a:pt x="466" y="112"/>
                  </a:lnTo>
                  <a:lnTo>
                    <a:pt x="459" y="102"/>
                  </a:lnTo>
                  <a:lnTo>
                    <a:pt x="452" y="92"/>
                  </a:lnTo>
                  <a:lnTo>
                    <a:pt x="444" y="83"/>
                  </a:lnTo>
                  <a:lnTo>
                    <a:pt x="435" y="74"/>
                  </a:lnTo>
                  <a:lnTo>
                    <a:pt x="426" y="66"/>
                  </a:lnTo>
                  <a:lnTo>
                    <a:pt x="417" y="58"/>
                  </a:lnTo>
                  <a:lnTo>
                    <a:pt x="407" y="51"/>
                  </a:lnTo>
                  <a:lnTo>
                    <a:pt x="398" y="43"/>
                  </a:lnTo>
                  <a:lnTo>
                    <a:pt x="386" y="36"/>
                  </a:lnTo>
                  <a:lnTo>
                    <a:pt x="376" y="30"/>
                  </a:lnTo>
                  <a:lnTo>
                    <a:pt x="365" y="25"/>
                  </a:lnTo>
                  <a:lnTo>
                    <a:pt x="354" y="20"/>
                  </a:lnTo>
                  <a:lnTo>
                    <a:pt x="343" y="15"/>
                  </a:lnTo>
                  <a:lnTo>
                    <a:pt x="330" y="11"/>
                  </a:lnTo>
                  <a:lnTo>
                    <a:pt x="318" y="8"/>
                  </a:lnTo>
                  <a:lnTo>
                    <a:pt x="306" y="5"/>
                  </a:lnTo>
                  <a:lnTo>
                    <a:pt x="293" y="3"/>
                  </a:lnTo>
                  <a:lnTo>
                    <a:pt x="281" y="1"/>
                  </a:lnTo>
                  <a:lnTo>
                    <a:pt x="268" y="0"/>
                  </a:lnTo>
                  <a:lnTo>
                    <a:pt x="255" y="0"/>
                  </a:lnTo>
                  <a:lnTo>
                    <a:pt x="241" y="0"/>
                  </a:lnTo>
                  <a:lnTo>
                    <a:pt x="229" y="1"/>
                  </a:lnTo>
                  <a:lnTo>
                    <a:pt x="216" y="3"/>
                  </a:lnTo>
                  <a:lnTo>
                    <a:pt x="204" y="5"/>
                  </a:lnTo>
                  <a:lnTo>
                    <a:pt x="191" y="8"/>
                  </a:lnTo>
                  <a:lnTo>
                    <a:pt x="179" y="11"/>
                  </a:lnTo>
                  <a:lnTo>
                    <a:pt x="168" y="15"/>
                  </a:lnTo>
                  <a:lnTo>
                    <a:pt x="155" y="20"/>
                  </a:lnTo>
                  <a:lnTo>
                    <a:pt x="144" y="25"/>
                  </a:lnTo>
                  <a:lnTo>
                    <a:pt x="134" y="30"/>
                  </a:lnTo>
                  <a:lnTo>
                    <a:pt x="123" y="36"/>
                  </a:lnTo>
                  <a:lnTo>
                    <a:pt x="113" y="43"/>
                  </a:lnTo>
                  <a:lnTo>
                    <a:pt x="102" y="51"/>
                  </a:lnTo>
                  <a:lnTo>
                    <a:pt x="93" y="58"/>
                  </a:lnTo>
                  <a:lnTo>
                    <a:pt x="84" y="66"/>
                  </a:lnTo>
                  <a:lnTo>
                    <a:pt x="75" y="74"/>
                  </a:lnTo>
                  <a:lnTo>
                    <a:pt x="67" y="83"/>
                  </a:lnTo>
                  <a:lnTo>
                    <a:pt x="58" y="92"/>
                  </a:lnTo>
                  <a:lnTo>
                    <a:pt x="51" y="102"/>
                  </a:lnTo>
                  <a:lnTo>
                    <a:pt x="44" y="112"/>
                  </a:lnTo>
                  <a:lnTo>
                    <a:pt x="37" y="122"/>
                  </a:lnTo>
                  <a:lnTo>
                    <a:pt x="31" y="133"/>
                  </a:lnTo>
                  <a:lnTo>
                    <a:pt x="26" y="144"/>
                  </a:lnTo>
                  <a:lnTo>
                    <a:pt x="21" y="156"/>
                  </a:lnTo>
                  <a:lnTo>
                    <a:pt x="15" y="167"/>
                  </a:lnTo>
                  <a:lnTo>
                    <a:pt x="11" y="178"/>
                  </a:lnTo>
                  <a:lnTo>
                    <a:pt x="8" y="190"/>
                  </a:lnTo>
                  <a:lnTo>
                    <a:pt x="5" y="203"/>
                  </a:lnTo>
                  <a:lnTo>
                    <a:pt x="3" y="216"/>
                  </a:lnTo>
                  <a:lnTo>
                    <a:pt x="1" y="228"/>
                  </a:lnTo>
                  <a:lnTo>
                    <a:pt x="0" y="241"/>
                  </a:lnTo>
                  <a:lnTo>
                    <a:pt x="0" y="254"/>
                  </a:lnTo>
                  <a:lnTo>
                    <a:pt x="0" y="267"/>
                  </a:lnTo>
                  <a:lnTo>
                    <a:pt x="1" y="280"/>
                  </a:lnTo>
                  <a:lnTo>
                    <a:pt x="3" y="292"/>
                  </a:lnTo>
                  <a:lnTo>
                    <a:pt x="5" y="306"/>
                  </a:lnTo>
                  <a:lnTo>
                    <a:pt x="8" y="318"/>
                  </a:lnTo>
                  <a:lnTo>
                    <a:pt x="11" y="329"/>
                  </a:lnTo>
                  <a:lnTo>
                    <a:pt x="15" y="341"/>
                  </a:lnTo>
                  <a:lnTo>
                    <a:pt x="21" y="353"/>
                  </a:lnTo>
                  <a:lnTo>
                    <a:pt x="26" y="364"/>
                  </a:lnTo>
                  <a:lnTo>
                    <a:pt x="31" y="375"/>
                  </a:lnTo>
                  <a:lnTo>
                    <a:pt x="37" y="386"/>
                  </a:lnTo>
                  <a:lnTo>
                    <a:pt x="44" y="396"/>
                  </a:lnTo>
                  <a:lnTo>
                    <a:pt x="51" y="407"/>
                  </a:lnTo>
                  <a:lnTo>
                    <a:pt x="58" y="416"/>
                  </a:lnTo>
                  <a:lnTo>
                    <a:pt x="67" y="425"/>
                  </a:lnTo>
                  <a:lnTo>
                    <a:pt x="75" y="434"/>
                  </a:lnTo>
                  <a:lnTo>
                    <a:pt x="84" y="442"/>
                  </a:lnTo>
                  <a:lnTo>
                    <a:pt x="93" y="450"/>
                  </a:lnTo>
                  <a:lnTo>
                    <a:pt x="102" y="458"/>
                  </a:lnTo>
                  <a:lnTo>
                    <a:pt x="113" y="465"/>
                  </a:lnTo>
                  <a:lnTo>
                    <a:pt x="123" y="472"/>
                  </a:lnTo>
                  <a:lnTo>
                    <a:pt x="134" y="478"/>
                  </a:lnTo>
                  <a:lnTo>
                    <a:pt x="144" y="483"/>
                  </a:lnTo>
                  <a:lnTo>
                    <a:pt x="155" y="488"/>
                  </a:lnTo>
                  <a:lnTo>
                    <a:pt x="168" y="493"/>
                  </a:lnTo>
                  <a:lnTo>
                    <a:pt x="179" y="497"/>
                  </a:lnTo>
                  <a:lnTo>
                    <a:pt x="191" y="500"/>
                  </a:lnTo>
                  <a:lnTo>
                    <a:pt x="204" y="504"/>
                  </a:lnTo>
                  <a:lnTo>
                    <a:pt x="216" y="506"/>
                  </a:lnTo>
                  <a:lnTo>
                    <a:pt x="229" y="508"/>
                  </a:lnTo>
                  <a:lnTo>
                    <a:pt x="241" y="508"/>
                  </a:lnTo>
                  <a:lnTo>
                    <a:pt x="255" y="5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310E0EC9-654F-436C-A6FD-3841B7B96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2474"/>
              <a:ext cx="68" cy="67"/>
            </a:xfrm>
            <a:custGeom>
              <a:avLst/>
              <a:gdLst>
                <a:gd name="T0" fmla="*/ 239 w 270"/>
                <a:gd name="T1" fmla="*/ 0 h 271"/>
                <a:gd name="T2" fmla="*/ 238 w 270"/>
                <a:gd name="T3" fmla="*/ 24 h 271"/>
                <a:gd name="T4" fmla="*/ 234 w 270"/>
                <a:gd name="T5" fmla="*/ 48 h 271"/>
                <a:gd name="T6" fmla="*/ 228 w 270"/>
                <a:gd name="T7" fmla="*/ 71 h 271"/>
                <a:gd name="T8" fmla="*/ 220 w 270"/>
                <a:gd name="T9" fmla="*/ 92 h 271"/>
                <a:gd name="T10" fmla="*/ 210 w 270"/>
                <a:gd name="T11" fmla="*/ 114 h 271"/>
                <a:gd name="T12" fmla="*/ 198 w 270"/>
                <a:gd name="T13" fmla="*/ 133 h 271"/>
                <a:gd name="T14" fmla="*/ 184 w 270"/>
                <a:gd name="T15" fmla="*/ 152 h 271"/>
                <a:gd name="T16" fmla="*/ 168 w 270"/>
                <a:gd name="T17" fmla="*/ 169 h 271"/>
                <a:gd name="T18" fmla="*/ 152 w 270"/>
                <a:gd name="T19" fmla="*/ 184 h 271"/>
                <a:gd name="T20" fmla="*/ 134 w 270"/>
                <a:gd name="T21" fmla="*/ 197 h 271"/>
                <a:gd name="T22" fmla="*/ 113 w 270"/>
                <a:gd name="T23" fmla="*/ 210 h 271"/>
                <a:gd name="T24" fmla="*/ 93 w 270"/>
                <a:gd name="T25" fmla="*/ 220 h 271"/>
                <a:gd name="T26" fmla="*/ 71 w 270"/>
                <a:gd name="T27" fmla="*/ 228 h 271"/>
                <a:gd name="T28" fmla="*/ 48 w 270"/>
                <a:gd name="T29" fmla="*/ 233 h 271"/>
                <a:gd name="T30" fmla="*/ 24 w 270"/>
                <a:gd name="T31" fmla="*/ 237 h 271"/>
                <a:gd name="T32" fmla="*/ 0 w 270"/>
                <a:gd name="T33" fmla="*/ 238 h 271"/>
                <a:gd name="T34" fmla="*/ 14 w 270"/>
                <a:gd name="T35" fmla="*/ 270 h 271"/>
                <a:gd name="T36" fmla="*/ 42 w 270"/>
                <a:gd name="T37" fmla="*/ 267 h 271"/>
                <a:gd name="T38" fmla="*/ 67 w 270"/>
                <a:gd name="T39" fmla="*/ 262 h 271"/>
                <a:gd name="T40" fmla="*/ 93 w 270"/>
                <a:gd name="T41" fmla="*/ 254 h 271"/>
                <a:gd name="T42" fmla="*/ 117 w 270"/>
                <a:gd name="T43" fmla="*/ 243 h 271"/>
                <a:gd name="T44" fmla="*/ 141 w 270"/>
                <a:gd name="T45" fmla="*/ 231 h 271"/>
                <a:gd name="T46" fmla="*/ 162 w 270"/>
                <a:gd name="T47" fmla="*/ 217 h 271"/>
                <a:gd name="T48" fmla="*/ 182 w 270"/>
                <a:gd name="T49" fmla="*/ 201 h 271"/>
                <a:gd name="T50" fmla="*/ 200 w 270"/>
                <a:gd name="T51" fmla="*/ 182 h 271"/>
                <a:gd name="T52" fmla="*/ 217 w 270"/>
                <a:gd name="T53" fmla="*/ 162 h 271"/>
                <a:gd name="T54" fmla="*/ 232 w 270"/>
                <a:gd name="T55" fmla="*/ 140 h 271"/>
                <a:gd name="T56" fmla="*/ 244 w 270"/>
                <a:gd name="T57" fmla="*/ 117 h 271"/>
                <a:gd name="T58" fmla="*/ 254 w 270"/>
                <a:gd name="T59" fmla="*/ 92 h 271"/>
                <a:gd name="T60" fmla="*/ 262 w 270"/>
                <a:gd name="T61" fmla="*/ 68 h 271"/>
                <a:gd name="T62" fmla="*/ 267 w 270"/>
                <a:gd name="T63" fmla="*/ 41 h 271"/>
                <a:gd name="T64" fmla="*/ 270 w 270"/>
                <a:gd name="T65" fmla="*/ 14 h 271"/>
                <a:gd name="T66" fmla="*/ 270 w 270"/>
                <a:gd name="T67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0" h="271">
                  <a:moveTo>
                    <a:pt x="239" y="0"/>
                  </a:moveTo>
                  <a:lnTo>
                    <a:pt x="239" y="0"/>
                  </a:lnTo>
                  <a:lnTo>
                    <a:pt x="239" y="12"/>
                  </a:lnTo>
                  <a:lnTo>
                    <a:pt x="238" y="24"/>
                  </a:lnTo>
                  <a:lnTo>
                    <a:pt x="236" y="36"/>
                  </a:lnTo>
                  <a:lnTo>
                    <a:pt x="234" y="48"/>
                  </a:lnTo>
                  <a:lnTo>
                    <a:pt x="232" y="60"/>
                  </a:lnTo>
                  <a:lnTo>
                    <a:pt x="228" y="71"/>
                  </a:lnTo>
                  <a:lnTo>
                    <a:pt x="224" y="82"/>
                  </a:lnTo>
                  <a:lnTo>
                    <a:pt x="220" y="92"/>
                  </a:lnTo>
                  <a:lnTo>
                    <a:pt x="215" y="104"/>
                  </a:lnTo>
                  <a:lnTo>
                    <a:pt x="210" y="114"/>
                  </a:lnTo>
                  <a:lnTo>
                    <a:pt x="204" y="123"/>
                  </a:lnTo>
                  <a:lnTo>
                    <a:pt x="198" y="133"/>
                  </a:lnTo>
                  <a:lnTo>
                    <a:pt x="191" y="142"/>
                  </a:lnTo>
                  <a:lnTo>
                    <a:pt x="184" y="152"/>
                  </a:lnTo>
                  <a:lnTo>
                    <a:pt x="176" y="160"/>
                  </a:lnTo>
                  <a:lnTo>
                    <a:pt x="168" y="169"/>
                  </a:lnTo>
                  <a:lnTo>
                    <a:pt x="160" y="176"/>
                  </a:lnTo>
                  <a:lnTo>
                    <a:pt x="152" y="184"/>
                  </a:lnTo>
                  <a:lnTo>
                    <a:pt x="143" y="191"/>
                  </a:lnTo>
                  <a:lnTo>
                    <a:pt x="134" y="197"/>
                  </a:lnTo>
                  <a:lnTo>
                    <a:pt x="123" y="204"/>
                  </a:lnTo>
                  <a:lnTo>
                    <a:pt x="113" y="210"/>
                  </a:lnTo>
                  <a:lnTo>
                    <a:pt x="103" y="215"/>
                  </a:lnTo>
                  <a:lnTo>
                    <a:pt x="93" y="220"/>
                  </a:lnTo>
                  <a:lnTo>
                    <a:pt x="81" y="224"/>
                  </a:lnTo>
                  <a:lnTo>
                    <a:pt x="71" y="228"/>
                  </a:lnTo>
                  <a:lnTo>
                    <a:pt x="60" y="231"/>
                  </a:lnTo>
                  <a:lnTo>
                    <a:pt x="48" y="233"/>
                  </a:lnTo>
                  <a:lnTo>
                    <a:pt x="36" y="235"/>
                  </a:lnTo>
                  <a:lnTo>
                    <a:pt x="24" y="237"/>
                  </a:lnTo>
                  <a:lnTo>
                    <a:pt x="12" y="238"/>
                  </a:lnTo>
                  <a:lnTo>
                    <a:pt x="0" y="238"/>
                  </a:lnTo>
                  <a:lnTo>
                    <a:pt x="0" y="271"/>
                  </a:lnTo>
                  <a:lnTo>
                    <a:pt x="14" y="270"/>
                  </a:lnTo>
                  <a:lnTo>
                    <a:pt x="27" y="269"/>
                  </a:lnTo>
                  <a:lnTo>
                    <a:pt x="42" y="267"/>
                  </a:lnTo>
                  <a:lnTo>
                    <a:pt x="55" y="265"/>
                  </a:lnTo>
                  <a:lnTo>
                    <a:pt x="67" y="262"/>
                  </a:lnTo>
                  <a:lnTo>
                    <a:pt x="80" y="259"/>
                  </a:lnTo>
                  <a:lnTo>
                    <a:pt x="93" y="254"/>
                  </a:lnTo>
                  <a:lnTo>
                    <a:pt x="105" y="250"/>
                  </a:lnTo>
                  <a:lnTo>
                    <a:pt x="117" y="243"/>
                  </a:lnTo>
                  <a:lnTo>
                    <a:pt x="128" y="237"/>
                  </a:lnTo>
                  <a:lnTo>
                    <a:pt x="141" y="231"/>
                  </a:lnTo>
                  <a:lnTo>
                    <a:pt x="151" y="224"/>
                  </a:lnTo>
                  <a:lnTo>
                    <a:pt x="162" y="217"/>
                  </a:lnTo>
                  <a:lnTo>
                    <a:pt x="172" y="209"/>
                  </a:lnTo>
                  <a:lnTo>
                    <a:pt x="182" y="201"/>
                  </a:lnTo>
                  <a:lnTo>
                    <a:pt x="192" y="191"/>
                  </a:lnTo>
                  <a:lnTo>
                    <a:pt x="200" y="182"/>
                  </a:lnTo>
                  <a:lnTo>
                    <a:pt x="209" y="172"/>
                  </a:lnTo>
                  <a:lnTo>
                    <a:pt x="217" y="162"/>
                  </a:lnTo>
                  <a:lnTo>
                    <a:pt x="224" y="152"/>
                  </a:lnTo>
                  <a:lnTo>
                    <a:pt x="232" y="140"/>
                  </a:lnTo>
                  <a:lnTo>
                    <a:pt x="238" y="129"/>
                  </a:lnTo>
                  <a:lnTo>
                    <a:pt x="244" y="117"/>
                  </a:lnTo>
                  <a:lnTo>
                    <a:pt x="249" y="105"/>
                  </a:lnTo>
                  <a:lnTo>
                    <a:pt x="254" y="92"/>
                  </a:lnTo>
                  <a:lnTo>
                    <a:pt x="258" y="80"/>
                  </a:lnTo>
                  <a:lnTo>
                    <a:pt x="262" y="68"/>
                  </a:lnTo>
                  <a:lnTo>
                    <a:pt x="265" y="55"/>
                  </a:lnTo>
                  <a:lnTo>
                    <a:pt x="267" y="41"/>
                  </a:lnTo>
                  <a:lnTo>
                    <a:pt x="269" y="27"/>
                  </a:lnTo>
                  <a:lnTo>
                    <a:pt x="270" y="14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5A2D5DF6-5AFB-40FF-8F5F-CE715E22B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" y="2406"/>
              <a:ext cx="68" cy="68"/>
            </a:xfrm>
            <a:custGeom>
              <a:avLst/>
              <a:gdLst>
                <a:gd name="T0" fmla="*/ 0 w 270"/>
                <a:gd name="T1" fmla="*/ 33 h 271"/>
                <a:gd name="T2" fmla="*/ 24 w 270"/>
                <a:gd name="T3" fmla="*/ 34 h 271"/>
                <a:gd name="T4" fmla="*/ 48 w 270"/>
                <a:gd name="T5" fmla="*/ 38 h 271"/>
                <a:gd name="T6" fmla="*/ 71 w 270"/>
                <a:gd name="T7" fmla="*/ 43 h 271"/>
                <a:gd name="T8" fmla="*/ 93 w 270"/>
                <a:gd name="T9" fmla="*/ 51 h 271"/>
                <a:gd name="T10" fmla="*/ 113 w 270"/>
                <a:gd name="T11" fmla="*/ 62 h 271"/>
                <a:gd name="T12" fmla="*/ 134 w 270"/>
                <a:gd name="T13" fmla="*/ 74 h 271"/>
                <a:gd name="T14" fmla="*/ 152 w 270"/>
                <a:gd name="T15" fmla="*/ 87 h 271"/>
                <a:gd name="T16" fmla="*/ 168 w 270"/>
                <a:gd name="T17" fmla="*/ 102 h 271"/>
                <a:gd name="T18" fmla="*/ 184 w 270"/>
                <a:gd name="T19" fmla="*/ 120 h 271"/>
                <a:gd name="T20" fmla="*/ 198 w 270"/>
                <a:gd name="T21" fmla="*/ 138 h 271"/>
                <a:gd name="T22" fmla="*/ 210 w 270"/>
                <a:gd name="T23" fmla="*/ 157 h 271"/>
                <a:gd name="T24" fmla="*/ 220 w 270"/>
                <a:gd name="T25" fmla="*/ 179 h 271"/>
                <a:gd name="T26" fmla="*/ 228 w 270"/>
                <a:gd name="T27" fmla="*/ 200 h 271"/>
                <a:gd name="T28" fmla="*/ 234 w 270"/>
                <a:gd name="T29" fmla="*/ 223 h 271"/>
                <a:gd name="T30" fmla="*/ 238 w 270"/>
                <a:gd name="T31" fmla="*/ 247 h 271"/>
                <a:gd name="T32" fmla="*/ 239 w 270"/>
                <a:gd name="T33" fmla="*/ 271 h 271"/>
                <a:gd name="T34" fmla="*/ 270 w 270"/>
                <a:gd name="T35" fmla="*/ 257 h 271"/>
                <a:gd name="T36" fmla="*/ 267 w 270"/>
                <a:gd name="T37" fmla="*/ 230 h 271"/>
                <a:gd name="T38" fmla="*/ 262 w 270"/>
                <a:gd name="T39" fmla="*/ 203 h 271"/>
                <a:gd name="T40" fmla="*/ 254 w 270"/>
                <a:gd name="T41" fmla="*/ 178 h 271"/>
                <a:gd name="T42" fmla="*/ 244 w 270"/>
                <a:gd name="T43" fmla="*/ 154 h 271"/>
                <a:gd name="T44" fmla="*/ 232 w 270"/>
                <a:gd name="T45" fmla="*/ 131 h 271"/>
                <a:gd name="T46" fmla="*/ 217 w 270"/>
                <a:gd name="T47" fmla="*/ 109 h 271"/>
                <a:gd name="T48" fmla="*/ 200 w 270"/>
                <a:gd name="T49" fmla="*/ 89 h 271"/>
                <a:gd name="T50" fmla="*/ 182 w 270"/>
                <a:gd name="T51" fmla="*/ 71 h 271"/>
                <a:gd name="T52" fmla="*/ 162 w 270"/>
                <a:gd name="T53" fmla="*/ 54 h 271"/>
                <a:gd name="T54" fmla="*/ 141 w 270"/>
                <a:gd name="T55" fmla="*/ 40 h 271"/>
                <a:gd name="T56" fmla="*/ 117 w 270"/>
                <a:gd name="T57" fmla="*/ 28 h 271"/>
                <a:gd name="T58" fmla="*/ 93 w 270"/>
                <a:gd name="T59" fmla="*/ 18 h 271"/>
                <a:gd name="T60" fmla="*/ 67 w 270"/>
                <a:gd name="T61" fmla="*/ 9 h 271"/>
                <a:gd name="T62" fmla="*/ 42 w 270"/>
                <a:gd name="T63" fmla="*/ 3 h 271"/>
                <a:gd name="T64" fmla="*/ 14 w 270"/>
                <a:gd name="T65" fmla="*/ 1 h 271"/>
                <a:gd name="T66" fmla="*/ 0 w 270"/>
                <a:gd name="T67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0" h="271">
                  <a:moveTo>
                    <a:pt x="0" y="33"/>
                  </a:moveTo>
                  <a:lnTo>
                    <a:pt x="0" y="33"/>
                  </a:lnTo>
                  <a:lnTo>
                    <a:pt x="12" y="33"/>
                  </a:lnTo>
                  <a:lnTo>
                    <a:pt x="24" y="34"/>
                  </a:lnTo>
                  <a:lnTo>
                    <a:pt x="36" y="36"/>
                  </a:lnTo>
                  <a:lnTo>
                    <a:pt x="48" y="38"/>
                  </a:lnTo>
                  <a:lnTo>
                    <a:pt x="60" y="40"/>
                  </a:lnTo>
                  <a:lnTo>
                    <a:pt x="71" y="43"/>
                  </a:lnTo>
                  <a:lnTo>
                    <a:pt x="81" y="47"/>
                  </a:lnTo>
                  <a:lnTo>
                    <a:pt x="93" y="51"/>
                  </a:lnTo>
                  <a:lnTo>
                    <a:pt x="103" y="56"/>
                  </a:lnTo>
                  <a:lnTo>
                    <a:pt x="113" y="62"/>
                  </a:lnTo>
                  <a:lnTo>
                    <a:pt x="123" y="68"/>
                  </a:lnTo>
                  <a:lnTo>
                    <a:pt x="134" y="74"/>
                  </a:lnTo>
                  <a:lnTo>
                    <a:pt x="143" y="80"/>
                  </a:lnTo>
                  <a:lnTo>
                    <a:pt x="152" y="87"/>
                  </a:lnTo>
                  <a:lnTo>
                    <a:pt x="160" y="95"/>
                  </a:lnTo>
                  <a:lnTo>
                    <a:pt x="168" y="102"/>
                  </a:lnTo>
                  <a:lnTo>
                    <a:pt x="176" y="111"/>
                  </a:lnTo>
                  <a:lnTo>
                    <a:pt x="184" y="120"/>
                  </a:lnTo>
                  <a:lnTo>
                    <a:pt x="191" y="129"/>
                  </a:lnTo>
                  <a:lnTo>
                    <a:pt x="198" y="138"/>
                  </a:lnTo>
                  <a:lnTo>
                    <a:pt x="204" y="148"/>
                  </a:lnTo>
                  <a:lnTo>
                    <a:pt x="210" y="157"/>
                  </a:lnTo>
                  <a:lnTo>
                    <a:pt x="215" y="168"/>
                  </a:lnTo>
                  <a:lnTo>
                    <a:pt x="220" y="179"/>
                  </a:lnTo>
                  <a:lnTo>
                    <a:pt x="224" y="189"/>
                  </a:lnTo>
                  <a:lnTo>
                    <a:pt x="228" y="200"/>
                  </a:lnTo>
                  <a:lnTo>
                    <a:pt x="232" y="211"/>
                  </a:lnTo>
                  <a:lnTo>
                    <a:pt x="234" y="223"/>
                  </a:lnTo>
                  <a:lnTo>
                    <a:pt x="236" y="235"/>
                  </a:lnTo>
                  <a:lnTo>
                    <a:pt x="238" y="247"/>
                  </a:lnTo>
                  <a:lnTo>
                    <a:pt x="239" y="258"/>
                  </a:lnTo>
                  <a:lnTo>
                    <a:pt x="239" y="271"/>
                  </a:lnTo>
                  <a:lnTo>
                    <a:pt x="270" y="271"/>
                  </a:lnTo>
                  <a:lnTo>
                    <a:pt x="270" y="257"/>
                  </a:lnTo>
                  <a:lnTo>
                    <a:pt x="269" y="244"/>
                  </a:lnTo>
                  <a:lnTo>
                    <a:pt x="267" y="230"/>
                  </a:lnTo>
                  <a:lnTo>
                    <a:pt x="265" y="217"/>
                  </a:lnTo>
                  <a:lnTo>
                    <a:pt x="262" y="203"/>
                  </a:lnTo>
                  <a:lnTo>
                    <a:pt x="258" y="191"/>
                  </a:lnTo>
                  <a:lnTo>
                    <a:pt x="254" y="178"/>
                  </a:lnTo>
                  <a:lnTo>
                    <a:pt x="249" y="166"/>
                  </a:lnTo>
                  <a:lnTo>
                    <a:pt x="244" y="154"/>
                  </a:lnTo>
                  <a:lnTo>
                    <a:pt x="238" y="142"/>
                  </a:lnTo>
                  <a:lnTo>
                    <a:pt x="232" y="131"/>
                  </a:lnTo>
                  <a:lnTo>
                    <a:pt x="224" y="120"/>
                  </a:lnTo>
                  <a:lnTo>
                    <a:pt x="217" y="109"/>
                  </a:lnTo>
                  <a:lnTo>
                    <a:pt x="209" y="99"/>
                  </a:lnTo>
                  <a:lnTo>
                    <a:pt x="200" y="89"/>
                  </a:lnTo>
                  <a:lnTo>
                    <a:pt x="192" y="80"/>
                  </a:lnTo>
                  <a:lnTo>
                    <a:pt x="182" y="71"/>
                  </a:lnTo>
                  <a:lnTo>
                    <a:pt x="172" y="63"/>
                  </a:lnTo>
                  <a:lnTo>
                    <a:pt x="162" y="54"/>
                  </a:lnTo>
                  <a:lnTo>
                    <a:pt x="151" y="47"/>
                  </a:lnTo>
                  <a:lnTo>
                    <a:pt x="141" y="40"/>
                  </a:lnTo>
                  <a:lnTo>
                    <a:pt x="128" y="34"/>
                  </a:lnTo>
                  <a:lnTo>
                    <a:pt x="117" y="28"/>
                  </a:lnTo>
                  <a:lnTo>
                    <a:pt x="105" y="22"/>
                  </a:lnTo>
                  <a:lnTo>
                    <a:pt x="93" y="18"/>
                  </a:lnTo>
                  <a:lnTo>
                    <a:pt x="80" y="13"/>
                  </a:lnTo>
                  <a:lnTo>
                    <a:pt x="67" y="9"/>
                  </a:lnTo>
                  <a:lnTo>
                    <a:pt x="55" y="6"/>
                  </a:lnTo>
                  <a:lnTo>
                    <a:pt x="42" y="3"/>
                  </a:lnTo>
                  <a:lnTo>
                    <a:pt x="27" y="2"/>
                  </a:lnTo>
                  <a:lnTo>
                    <a:pt x="1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B0D576D1-278B-4494-935F-FE7AD56F5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2406"/>
              <a:ext cx="68" cy="68"/>
            </a:xfrm>
            <a:custGeom>
              <a:avLst/>
              <a:gdLst>
                <a:gd name="T0" fmla="*/ 33 w 271"/>
                <a:gd name="T1" fmla="*/ 271 h 271"/>
                <a:gd name="T2" fmla="*/ 34 w 271"/>
                <a:gd name="T3" fmla="*/ 247 h 271"/>
                <a:gd name="T4" fmla="*/ 37 w 271"/>
                <a:gd name="T5" fmla="*/ 223 h 271"/>
                <a:gd name="T6" fmla="*/ 43 w 271"/>
                <a:gd name="T7" fmla="*/ 200 h 271"/>
                <a:gd name="T8" fmla="*/ 51 w 271"/>
                <a:gd name="T9" fmla="*/ 179 h 271"/>
                <a:gd name="T10" fmla="*/ 61 w 271"/>
                <a:gd name="T11" fmla="*/ 157 h 271"/>
                <a:gd name="T12" fmla="*/ 73 w 271"/>
                <a:gd name="T13" fmla="*/ 138 h 271"/>
                <a:gd name="T14" fmla="*/ 87 w 271"/>
                <a:gd name="T15" fmla="*/ 120 h 271"/>
                <a:gd name="T16" fmla="*/ 102 w 271"/>
                <a:gd name="T17" fmla="*/ 102 h 271"/>
                <a:gd name="T18" fmla="*/ 119 w 271"/>
                <a:gd name="T19" fmla="*/ 87 h 271"/>
                <a:gd name="T20" fmla="*/ 138 w 271"/>
                <a:gd name="T21" fmla="*/ 74 h 271"/>
                <a:gd name="T22" fmla="*/ 157 w 271"/>
                <a:gd name="T23" fmla="*/ 62 h 271"/>
                <a:gd name="T24" fmla="*/ 178 w 271"/>
                <a:gd name="T25" fmla="*/ 51 h 271"/>
                <a:gd name="T26" fmla="*/ 200 w 271"/>
                <a:gd name="T27" fmla="*/ 43 h 271"/>
                <a:gd name="T28" fmla="*/ 223 w 271"/>
                <a:gd name="T29" fmla="*/ 38 h 271"/>
                <a:gd name="T30" fmla="*/ 246 w 271"/>
                <a:gd name="T31" fmla="*/ 34 h 271"/>
                <a:gd name="T32" fmla="*/ 271 w 271"/>
                <a:gd name="T33" fmla="*/ 33 h 271"/>
                <a:gd name="T34" fmla="*/ 257 w 271"/>
                <a:gd name="T35" fmla="*/ 1 h 271"/>
                <a:gd name="T36" fmla="*/ 230 w 271"/>
                <a:gd name="T37" fmla="*/ 3 h 271"/>
                <a:gd name="T38" fmla="*/ 203 w 271"/>
                <a:gd name="T39" fmla="*/ 9 h 271"/>
                <a:gd name="T40" fmla="*/ 178 w 271"/>
                <a:gd name="T41" fmla="*/ 18 h 271"/>
                <a:gd name="T42" fmla="*/ 154 w 271"/>
                <a:gd name="T43" fmla="*/ 28 h 271"/>
                <a:gd name="T44" fmla="*/ 131 w 271"/>
                <a:gd name="T45" fmla="*/ 40 h 271"/>
                <a:gd name="T46" fmla="*/ 109 w 271"/>
                <a:gd name="T47" fmla="*/ 54 h 271"/>
                <a:gd name="T48" fmla="*/ 89 w 271"/>
                <a:gd name="T49" fmla="*/ 71 h 271"/>
                <a:gd name="T50" fmla="*/ 70 w 271"/>
                <a:gd name="T51" fmla="*/ 89 h 271"/>
                <a:gd name="T52" fmla="*/ 54 w 271"/>
                <a:gd name="T53" fmla="*/ 109 h 271"/>
                <a:gd name="T54" fmla="*/ 40 w 271"/>
                <a:gd name="T55" fmla="*/ 131 h 271"/>
                <a:gd name="T56" fmla="*/ 26 w 271"/>
                <a:gd name="T57" fmla="*/ 154 h 271"/>
                <a:gd name="T58" fmla="*/ 16 w 271"/>
                <a:gd name="T59" fmla="*/ 178 h 271"/>
                <a:gd name="T60" fmla="*/ 9 w 271"/>
                <a:gd name="T61" fmla="*/ 203 h 271"/>
                <a:gd name="T62" fmla="*/ 3 w 271"/>
                <a:gd name="T63" fmla="*/ 230 h 271"/>
                <a:gd name="T64" fmla="*/ 1 w 271"/>
                <a:gd name="T65" fmla="*/ 257 h 271"/>
                <a:gd name="T66" fmla="*/ 0 w 271"/>
                <a:gd name="T6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271">
                  <a:moveTo>
                    <a:pt x="33" y="271"/>
                  </a:moveTo>
                  <a:lnTo>
                    <a:pt x="33" y="271"/>
                  </a:lnTo>
                  <a:lnTo>
                    <a:pt x="33" y="258"/>
                  </a:lnTo>
                  <a:lnTo>
                    <a:pt x="34" y="247"/>
                  </a:lnTo>
                  <a:lnTo>
                    <a:pt x="35" y="235"/>
                  </a:lnTo>
                  <a:lnTo>
                    <a:pt x="37" y="223"/>
                  </a:lnTo>
                  <a:lnTo>
                    <a:pt x="40" y="211"/>
                  </a:lnTo>
                  <a:lnTo>
                    <a:pt x="43" y="200"/>
                  </a:lnTo>
                  <a:lnTo>
                    <a:pt x="47" y="189"/>
                  </a:lnTo>
                  <a:lnTo>
                    <a:pt x="51" y="179"/>
                  </a:lnTo>
                  <a:lnTo>
                    <a:pt x="56" y="168"/>
                  </a:lnTo>
                  <a:lnTo>
                    <a:pt x="61" y="157"/>
                  </a:lnTo>
                  <a:lnTo>
                    <a:pt x="67" y="148"/>
                  </a:lnTo>
                  <a:lnTo>
                    <a:pt x="73" y="138"/>
                  </a:lnTo>
                  <a:lnTo>
                    <a:pt x="80" y="129"/>
                  </a:lnTo>
                  <a:lnTo>
                    <a:pt x="87" y="120"/>
                  </a:lnTo>
                  <a:lnTo>
                    <a:pt x="94" y="111"/>
                  </a:lnTo>
                  <a:lnTo>
                    <a:pt x="102" y="102"/>
                  </a:lnTo>
                  <a:lnTo>
                    <a:pt x="110" y="95"/>
                  </a:lnTo>
                  <a:lnTo>
                    <a:pt x="119" y="87"/>
                  </a:lnTo>
                  <a:lnTo>
                    <a:pt x="129" y="80"/>
                  </a:lnTo>
                  <a:lnTo>
                    <a:pt x="138" y="74"/>
                  </a:lnTo>
                  <a:lnTo>
                    <a:pt x="147" y="68"/>
                  </a:lnTo>
                  <a:lnTo>
                    <a:pt x="157" y="62"/>
                  </a:lnTo>
                  <a:lnTo>
                    <a:pt x="167" y="56"/>
                  </a:lnTo>
                  <a:lnTo>
                    <a:pt x="178" y="51"/>
                  </a:lnTo>
                  <a:lnTo>
                    <a:pt x="189" y="47"/>
                  </a:lnTo>
                  <a:lnTo>
                    <a:pt x="200" y="43"/>
                  </a:lnTo>
                  <a:lnTo>
                    <a:pt x="211" y="40"/>
                  </a:lnTo>
                  <a:lnTo>
                    <a:pt x="223" y="38"/>
                  </a:lnTo>
                  <a:lnTo>
                    <a:pt x="235" y="36"/>
                  </a:lnTo>
                  <a:lnTo>
                    <a:pt x="246" y="34"/>
                  </a:lnTo>
                  <a:lnTo>
                    <a:pt x="258" y="33"/>
                  </a:lnTo>
                  <a:lnTo>
                    <a:pt x="271" y="33"/>
                  </a:lnTo>
                  <a:lnTo>
                    <a:pt x="271" y="0"/>
                  </a:lnTo>
                  <a:lnTo>
                    <a:pt x="257" y="1"/>
                  </a:lnTo>
                  <a:lnTo>
                    <a:pt x="243" y="2"/>
                  </a:lnTo>
                  <a:lnTo>
                    <a:pt x="230" y="3"/>
                  </a:lnTo>
                  <a:lnTo>
                    <a:pt x="216" y="6"/>
                  </a:lnTo>
                  <a:lnTo>
                    <a:pt x="203" y="9"/>
                  </a:lnTo>
                  <a:lnTo>
                    <a:pt x="191" y="13"/>
                  </a:lnTo>
                  <a:lnTo>
                    <a:pt x="178" y="18"/>
                  </a:lnTo>
                  <a:lnTo>
                    <a:pt x="165" y="22"/>
                  </a:lnTo>
                  <a:lnTo>
                    <a:pt x="154" y="28"/>
                  </a:lnTo>
                  <a:lnTo>
                    <a:pt x="142" y="34"/>
                  </a:lnTo>
                  <a:lnTo>
                    <a:pt x="131" y="40"/>
                  </a:lnTo>
                  <a:lnTo>
                    <a:pt x="119" y="47"/>
                  </a:lnTo>
                  <a:lnTo>
                    <a:pt x="109" y="54"/>
                  </a:lnTo>
                  <a:lnTo>
                    <a:pt x="99" y="63"/>
                  </a:lnTo>
                  <a:lnTo>
                    <a:pt x="89" y="71"/>
                  </a:lnTo>
                  <a:lnTo>
                    <a:pt x="80" y="80"/>
                  </a:lnTo>
                  <a:lnTo>
                    <a:pt x="70" y="89"/>
                  </a:lnTo>
                  <a:lnTo>
                    <a:pt x="62" y="99"/>
                  </a:lnTo>
                  <a:lnTo>
                    <a:pt x="54" y="109"/>
                  </a:lnTo>
                  <a:lnTo>
                    <a:pt x="47" y="120"/>
                  </a:lnTo>
                  <a:lnTo>
                    <a:pt x="40" y="131"/>
                  </a:lnTo>
                  <a:lnTo>
                    <a:pt x="33" y="142"/>
                  </a:lnTo>
                  <a:lnTo>
                    <a:pt x="26" y="154"/>
                  </a:lnTo>
                  <a:lnTo>
                    <a:pt x="21" y="166"/>
                  </a:lnTo>
                  <a:lnTo>
                    <a:pt x="16" y="178"/>
                  </a:lnTo>
                  <a:lnTo>
                    <a:pt x="12" y="191"/>
                  </a:lnTo>
                  <a:lnTo>
                    <a:pt x="9" y="203"/>
                  </a:lnTo>
                  <a:lnTo>
                    <a:pt x="6" y="217"/>
                  </a:lnTo>
                  <a:lnTo>
                    <a:pt x="3" y="230"/>
                  </a:lnTo>
                  <a:lnTo>
                    <a:pt x="2" y="244"/>
                  </a:lnTo>
                  <a:lnTo>
                    <a:pt x="1" y="257"/>
                  </a:lnTo>
                  <a:lnTo>
                    <a:pt x="0" y="271"/>
                  </a:lnTo>
                  <a:lnTo>
                    <a:pt x="0" y="271"/>
                  </a:lnTo>
                  <a:lnTo>
                    <a:pt x="33" y="2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DE8AA189-384C-4523-8E00-AEFE0A3F4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2474"/>
              <a:ext cx="68" cy="67"/>
            </a:xfrm>
            <a:custGeom>
              <a:avLst/>
              <a:gdLst>
                <a:gd name="T0" fmla="*/ 271 w 271"/>
                <a:gd name="T1" fmla="*/ 238 h 271"/>
                <a:gd name="T2" fmla="*/ 246 w 271"/>
                <a:gd name="T3" fmla="*/ 237 h 271"/>
                <a:gd name="T4" fmla="*/ 223 w 271"/>
                <a:gd name="T5" fmla="*/ 233 h 271"/>
                <a:gd name="T6" fmla="*/ 200 w 271"/>
                <a:gd name="T7" fmla="*/ 228 h 271"/>
                <a:gd name="T8" fmla="*/ 178 w 271"/>
                <a:gd name="T9" fmla="*/ 220 h 271"/>
                <a:gd name="T10" fmla="*/ 157 w 271"/>
                <a:gd name="T11" fmla="*/ 210 h 271"/>
                <a:gd name="T12" fmla="*/ 138 w 271"/>
                <a:gd name="T13" fmla="*/ 197 h 271"/>
                <a:gd name="T14" fmla="*/ 119 w 271"/>
                <a:gd name="T15" fmla="*/ 184 h 271"/>
                <a:gd name="T16" fmla="*/ 102 w 271"/>
                <a:gd name="T17" fmla="*/ 169 h 271"/>
                <a:gd name="T18" fmla="*/ 87 w 271"/>
                <a:gd name="T19" fmla="*/ 152 h 271"/>
                <a:gd name="T20" fmla="*/ 73 w 271"/>
                <a:gd name="T21" fmla="*/ 133 h 271"/>
                <a:gd name="T22" fmla="*/ 61 w 271"/>
                <a:gd name="T23" fmla="*/ 114 h 271"/>
                <a:gd name="T24" fmla="*/ 51 w 271"/>
                <a:gd name="T25" fmla="*/ 92 h 271"/>
                <a:gd name="T26" fmla="*/ 43 w 271"/>
                <a:gd name="T27" fmla="*/ 71 h 271"/>
                <a:gd name="T28" fmla="*/ 37 w 271"/>
                <a:gd name="T29" fmla="*/ 48 h 271"/>
                <a:gd name="T30" fmla="*/ 34 w 271"/>
                <a:gd name="T31" fmla="*/ 24 h 271"/>
                <a:gd name="T32" fmla="*/ 33 w 271"/>
                <a:gd name="T33" fmla="*/ 0 h 271"/>
                <a:gd name="T34" fmla="*/ 1 w 271"/>
                <a:gd name="T35" fmla="*/ 14 h 271"/>
                <a:gd name="T36" fmla="*/ 3 w 271"/>
                <a:gd name="T37" fmla="*/ 41 h 271"/>
                <a:gd name="T38" fmla="*/ 9 w 271"/>
                <a:gd name="T39" fmla="*/ 68 h 271"/>
                <a:gd name="T40" fmla="*/ 16 w 271"/>
                <a:gd name="T41" fmla="*/ 92 h 271"/>
                <a:gd name="T42" fmla="*/ 26 w 271"/>
                <a:gd name="T43" fmla="*/ 117 h 271"/>
                <a:gd name="T44" fmla="*/ 40 w 271"/>
                <a:gd name="T45" fmla="*/ 140 h 271"/>
                <a:gd name="T46" fmla="*/ 54 w 271"/>
                <a:gd name="T47" fmla="*/ 162 h 271"/>
                <a:gd name="T48" fmla="*/ 70 w 271"/>
                <a:gd name="T49" fmla="*/ 182 h 271"/>
                <a:gd name="T50" fmla="*/ 89 w 271"/>
                <a:gd name="T51" fmla="*/ 201 h 271"/>
                <a:gd name="T52" fmla="*/ 109 w 271"/>
                <a:gd name="T53" fmla="*/ 217 h 271"/>
                <a:gd name="T54" fmla="*/ 131 w 271"/>
                <a:gd name="T55" fmla="*/ 231 h 271"/>
                <a:gd name="T56" fmla="*/ 154 w 271"/>
                <a:gd name="T57" fmla="*/ 243 h 271"/>
                <a:gd name="T58" fmla="*/ 178 w 271"/>
                <a:gd name="T59" fmla="*/ 254 h 271"/>
                <a:gd name="T60" fmla="*/ 203 w 271"/>
                <a:gd name="T61" fmla="*/ 262 h 271"/>
                <a:gd name="T62" fmla="*/ 230 w 271"/>
                <a:gd name="T63" fmla="*/ 267 h 271"/>
                <a:gd name="T64" fmla="*/ 257 w 271"/>
                <a:gd name="T65" fmla="*/ 270 h 271"/>
                <a:gd name="T66" fmla="*/ 271 w 271"/>
                <a:gd name="T6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271">
                  <a:moveTo>
                    <a:pt x="271" y="238"/>
                  </a:moveTo>
                  <a:lnTo>
                    <a:pt x="271" y="238"/>
                  </a:lnTo>
                  <a:lnTo>
                    <a:pt x="258" y="238"/>
                  </a:lnTo>
                  <a:lnTo>
                    <a:pt x="246" y="237"/>
                  </a:lnTo>
                  <a:lnTo>
                    <a:pt x="235" y="235"/>
                  </a:lnTo>
                  <a:lnTo>
                    <a:pt x="223" y="233"/>
                  </a:lnTo>
                  <a:lnTo>
                    <a:pt x="211" y="231"/>
                  </a:lnTo>
                  <a:lnTo>
                    <a:pt x="200" y="228"/>
                  </a:lnTo>
                  <a:lnTo>
                    <a:pt x="189" y="224"/>
                  </a:lnTo>
                  <a:lnTo>
                    <a:pt x="178" y="220"/>
                  </a:lnTo>
                  <a:lnTo>
                    <a:pt x="167" y="215"/>
                  </a:lnTo>
                  <a:lnTo>
                    <a:pt x="157" y="210"/>
                  </a:lnTo>
                  <a:lnTo>
                    <a:pt x="147" y="204"/>
                  </a:lnTo>
                  <a:lnTo>
                    <a:pt x="138" y="197"/>
                  </a:lnTo>
                  <a:lnTo>
                    <a:pt x="129" y="191"/>
                  </a:lnTo>
                  <a:lnTo>
                    <a:pt x="119" y="184"/>
                  </a:lnTo>
                  <a:lnTo>
                    <a:pt x="110" y="176"/>
                  </a:lnTo>
                  <a:lnTo>
                    <a:pt x="102" y="169"/>
                  </a:lnTo>
                  <a:lnTo>
                    <a:pt x="94" y="160"/>
                  </a:lnTo>
                  <a:lnTo>
                    <a:pt x="87" y="152"/>
                  </a:lnTo>
                  <a:lnTo>
                    <a:pt x="80" y="142"/>
                  </a:lnTo>
                  <a:lnTo>
                    <a:pt x="73" y="133"/>
                  </a:lnTo>
                  <a:lnTo>
                    <a:pt x="67" y="123"/>
                  </a:lnTo>
                  <a:lnTo>
                    <a:pt x="61" y="114"/>
                  </a:lnTo>
                  <a:lnTo>
                    <a:pt x="56" y="104"/>
                  </a:lnTo>
                  <a:lnTo>
                    <a:pt x="51" y="92"/>
                  </a:lnTo>
                  <a:lnTo>
                    <a:pt x="47" y="82"/>
                  </a:lnTo>
                  <a:lnTo>
                    <a:pt x="43" y="71"/>
                  </a:lnTo>
                  <a:lnTo>
                    <a:pt x="40" y="60"/>
                  </a:lnTo>
                  <a:lnTo>
                    <a:pt x="37" y="48"/>
                  </a:lnTo>
                  <a:lnTo>
                    <a:pt x="35" y="36"/>
                  </a:lnTo>
                  <a:lnTo>
                    <a:pt x="34" y="24"/>
                  </a:lnTo>
                  <a:lnTo>
                    <a:pt x="33" y="13"/>
                  </a:lnTo>
                  <a:lnTo>
                    <a:pt x="33" y="0"/>
                  </a:lnTo>
                  <a:lnTo>
                    <a:pt x="0" y="0"/>
                  </a:lnTo>
                  <a:lnTo>
                    <a:pt x="1" y="14"/>
                  </a:lnTo>
                  <a:lnTo>
                    <a:pt x="2" y="27"/>
                  </a:lnTo>
                  <a:lnTo>
                    <a:pt x="3" y="41"/>
                  </a:lnTo>
                  <a:lnTo>
                    <a:pt x="6" y="55"/>
                  </a:lnTo>
                  <a:lnTo>
                    <a:pt x="9" y="68"/>
                  </a:lnTo>
                  <a:lnTo>
                    <a:pt x="12" y="80"/>
                  </a:lnTo>
                  <a:lnTo>
                    <a:pt x="16" y="92"/>
                  </a:lnTo>
                  <a:lnTo>
                    <a:pt x="21" y="105"/>
                  </a:lnTo>
                  <a:lnTo>
                    <a:pt x="26" y="117"/>
                  </a:lnTo>
                  <a:lnTo>
                    <a:pt x="33" y="129"/>
                  </a:lnTo>
                  <a:lnTo>
                    <a:pt x="40" y="140"/>
                  </a:lnTo>
                  <a:lnTo>
                    <a:pt x="47" y="152"/>
                  </a:lnTo>
                  <a:lnTo>
                    <a:pt x="54" y="162"/>
                  </a:lnTo>
                  <a:lnTo>
                    <a:pt x="62" y="172"/>
                  </a:lnTo>
                  <a:lnTo>
                    <a:pt x="70" y="182"/>
                  </a:lnTo>
                  <a:lnTo>
                    <a:pt x="80" y="191"/>
                  </a:lnTo>
                  <a:lnTo>
                    <a:pt x="89" y="201"/>
                  </a:lnTo>
                  <a:lnTo>
                    <a:pt x="99" y="209"/>
                  </a:lnTo>
                  <a:lnTo>
                    <a:pt x="109" y="217"/>
                  </a:lnTo>
                  <a:lnTo>
                    <a:pt x="119" y="224"/>
                  </a:lnTo>
                  <a:lnTo>
                    <a:pt x="131" y="231"/>
                  </a:lnTo>
                  <a:lnTo>
                    <a:pt x="142" y="237"/>
                  </a:lnTo>
                  <a:lnTo>
                    <a:pt x="154" y="243"/>
                  </a:lnTo>
                  <a:lnTo>
                    <a:pt x="165" y="250"/>
                  </a:lnTo>
                  <a:lnTo>
                    <a:pt x="178" y="254"/>
                  </a:lnTo>
                  <a:lnTo>
                    <a:pt x="191" y="259"/>
                  </a:lnTo>
                  <a:lnTo>
                    <a:pt x="203" y="262"/>
                  </a:lnTo>
                  <a:lnTo>
                    <a:pt x="216" y="265"/>
                  </a:lnTo>
                  <a:lnTo>
                    <a:pt x="230" y="267"/>
                  </a:lnTo>
                  <a:lnTo>
                    <a:pt x="243" y="269"/>
                  </a:lnTo>
                  <a:lnTo>
                    <a:pt x="257" y="270"/>
                  </a:lnTo>
                  <a:lnTo>
                    <a:pt x="271" y="271"/>
                  </a:lnTo>
                  <a:lnTo>
                    <a:pt x="271" y="271"/>
                  </a:lnTo>
                  <a:lnTo>
                    <a:pt x="271" y="2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E6FC246B-8556-448B-B589-25AD5095A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" y="993"/>
              <a:ext cx="688" cy="847"/>
            </a:xfrm>
            <a:custGeom>
              <a:avLst/>
              <a:gdLst>
                <a:gd name="T0" fmla="*/ 2337 w 2754"/>
                <a:gd name="T1" fmla="*/ 830 h 3389"/>
                <a:gd name="T2" fmla="*/ 2310 w 2754"/>
                <a:gd name="T3" fmla="*/ 779 h 3389"/>
                <a:gd name="T4" fmla="*/ 2278 w 2754"/>
                <a:gd name="T5" fmla="*/ 731 h 3389"/>
                <a:gd name="T6" fmla="*/ 2240 w 2754"/>
                <a:gd name="T7" fmla="*/ 688 h 3389"/>
                <a:gd name="T8" fmla="*/ 2197 w 2754"/>
                <a:gd name="T9" fmla="*/ 651 h 3389"/>
                <a:gd name="T10" fmla="*/ 2149 w 2754"/>
                <a:gd name="T11" fmla="*/ 621 h 3389"/>
                <a:gd name="T12" fmla="*/ 2123 w 2754"/>
                <a:gd name="T13" fmla="*/ 607 h 3389"/>
                <a:gd name="T14" fmla="*/ 2096 w 2754"/>
                <a:gd name="T15" fmla="*/ 596 h 3389"/>
                <a:gd name="T16" fmla="*/ 2067 w 2754"/>
                <a:gd name="T17" fmla="*/ 587 h 3389"/>
                <a:gd name="T18" fmla="*/ 2037 w 2754"/>
                <a:gd name="T19" fmla="*/ 580 h 3389"/>
                <a:gd name="T20" fmla="*/ 2007 w 2754"/>
                <a:gd name="T21" fmla="*/ 574 h 3389"/>
                <a:gd name="T22" fmla="*/ 1975 w 2754"/>
                <a:gd name="T23" fmla="*/ 571 h 3389"/>
                <a:gd name="T24" fmla="*/ 323 w 2754"/>
                <a:gd name="T25" fmla="*/ 3389 h 3389"/>
                <a:gd name="T26" fmla="*/ 2381 w 2754"/>
                <a:gd name="T27" fmla="*/ 842 h 3389"/>
                <a:gd name="T28" fmla="*/ 2458 w 2754"/>
                <a:gd name="T29" fmla="*/ 852 h 3389"/>
                <a:gd name="T30" fmla="*/ 2525 w 2754"/>
                <a:gd name="T31" fmla="*/ 844 h 3389"/>
                <a:gd name="T32" fmla="*/ 2581 w 2754"/>
                <a:gd name="T33" fmla="*/ 820 h 3389"/>
                <a:gd name="T34" fmla="*/ 2629 w 2754"/>
                <a:gd name="T35" fmla="*/ 782 h 3389"/>
                <a:gd name="T36" fmla="*/ 2667 w 2754"/>
                <a:gd name="T37" fmla="*/ 731 h 3389"/>
                <a:gd name="T38" fmla="*/ 2697 w 2754"/>
                <a:gd name="T39" fmla="*/ 671 h 3389"/>
                <a:gd name="T40" fmla="*/ 2721 w 2754"/>
                <a:gd name="T41" fmla="*/ 603 h 3389"/>
                <a:gd name="T42" fmla="*/ 2737 w 2754"/>
                <a:gd name="T43" fmla="*/ 530 h 3389"/>
                <a:gd name="T44" fmla="*/ 2748 w 2754"/>
                <a:gd name="T45" fmla="*/ 452 h 3389"/>
                <a:gd name="T46" fmla="*/ 2753 w 2754"/>
                <a:gd name="T47" fmla="*/ 373 h 3389"/>
                <a:gd name="T48" fmla="*/ 2754 w 2754"/>
                <a:gd name="T49" fmla="*/ 294 h 3389"/>
                <a:gd name="T50" fmla="*/ 2750 w 2754"/>
                <a:gd name="T51" fmla="*/ 218 h 3389"/>
                <a:gd name="T52" fmla="*/ 2743 w 2754"/>
                <a:gd name="T53" fmla="*/ 146 h 3389"/>
                <a:gd name="T54" fmla="*/ 2734 w 2754"/>
                <a:gd name="T55" fmla="*/ 81 h 3389"/>
                <a:gd name="T56" fmla="*/ 2723 w 2754"/>
                <a:gd name="T57" fmla="*/ 25 h 3389"/>
                <a:gd name="T58" fmla="*/ 2656 w 2754"/>
                <a:gd name="T59" fmla="*/ 5 h 3389"/>
                <a:gd name="T60" fmla="*/ 2551 w 2754"/>
                <a:gd name="T61" fmla="*/ 16 h 3389"/>
                <a:gd name="T62" fmla="*/ 2475 w 2754"/>
                <a:gd name="T63" fmla="*/ 27 h 3389"/>
                <a:gd name="T64" fmla="*/ 2396 w 2754"/>
                <a:gd name="T65" fmla="*/ 42 h 3389"/>
                <a:gd name="T66" fmla="*/ 2317 w 2754"/>
                <a:gd name="T67" fmla="*/ 61 h 3389"/>
                <a:gd name="T68" fmla="*/ 2240 w 2754"/>
                <a:gd name="T69" fmla="*/ 83 h 3389"/>
                <a:gd name="T70" fmla="*/ 2165 w 2754"/>
                <a:gd name="T71" fmla="*/ 111 h 3389"/>
                <a:gd name="T72" fmla="*/ 2098 w 2754"/>
                <a:gd name="T73" fmla="*/ 142 h 3389"/>
                <a:gd name="T74" fmla="*/ 2036 w 2754"/>
                <a:gd name="T75" fmla="*/ 180 h 3389"/>
                <a:gd name="T76" fmla="*/ 1986 w 2754"/>
                <a:gd name="T77" fmla="*/ 222 h 3389"/>
                <a:gd name="T78" fmla="*/ 1947 w 2754"/>
                <a:gd name="T79" fmla="*/ 271 h 3389"/>
                <a:gd name="T80" fmla="*/ 1922 w 2754"/>
                <a:gd name="T81" fmla="*/ 325 h 3389"/>
                <a:gd name="T82" fmla="*/ 1914 w 2754"/>
                <a:gd name="T83" fmla="*/ 385 h 3389"/>
                <a:gd name="T84" fmla="*/ 1923 w 2754"/>
                <a:gd name="T85" fmla="*/ 452 h 3389"/>
                <a:gd name="T86" fmla="*/ 1951 w 2754"/>
                <a:gd name="T87" fmla="*/ 527 h 3389"/>
                <a:gd name="T88" fmla="*/ 2008 w 2754"/>
                <a:gd name="T89" fmla="*/ 572 h 3389"/>
                <a:gd name="T90" fmla="*/ 2070 w 2754"/>
                <a:gd name="T91" fmla="*/ 588 h 3389"/>
                <a:gd name="T92" fmla="*/ 2126 w 2754"/>
                <a:gd name="T93" fmla="*/ 610 h 3389"/>
                <a:gd name="T94" fmla="*/ 2177 w 2754"/>
                <a:gd name="T95" fmla="*/ 638 h 3389"/>
                <a:gd name="T96" fmla="*/ 2222 w 2754"/>
                <a:gd name="T97" fmla="*/ 672 h 3389"/>
                <a:gd name="T98" fmla="*/ 2261 w 2754"/>
                <a:gd name="T99" fmla="*/ 710 h 3389"/>
                <a:gd name="T100" fmla="*/ 2296 w 2754"/>
                <a:gd name="T101" fmla="*/ 754 h 3389"/>
                <a:gd name="T102" fmla="*/ 2324 w 2754"/>
                <a:gd name="T103" fmla="*/ 803 h 3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54" h="3389">
                  <a:moveTo>
                    <a:pt x="323" y="3389"/>
                  </a:moveTo>
                  <a:lnTo>
                    <a:pt x="2337" y="830"/>
                  </a:lnTo>
                  <a:lnTo>
                    <a:pt x="2324" y="804"/>
                  </a:lnTo>
                  <a:lnTo>
                    <a:pt x="2310" y="779"/>
                  </a:lnTo>
                  <a:lnTo>
                    <a:pt x="2295" y="754"/>
                  </a:lnTo>
                  <a:lnTo>
                    <a:pt x="2278" y="731"/>
                  </a:lnTo>
                  <a:lnTo>
                    <a:pt x="2260" y="709"/>
                  </a:lnTo>
                  <a:lnTo>
                    <a:pt x="2240" y="688"/>
                  </a:lnTo>
                  <a:lnTo>
                    <a:pt x="2219" y="670"/>
                  </a:lnTo>
                  <a:lnTo>
                    <a:pt x="2197" y="651"/>
                  </a:lnTo>
                  <a:lnTo>
                    <a:pt x="2173" y="635"/>
                  </a:lnTo>
                  <a:lnTo>
                    <a:pt x="2149" y="621"/>
                  </a:lnTo>
                  <a:lnTo>
                    <a:pt x="2135" y="614"/>
                  </a:lnTo>
                  <a:lnTo>
                    <a:pt x="2123" y="607"/>
                  </a:lnTo>
                  <a:lnTo>
                    <a:pt x="2109" y="601"/>
                  </a:lnTo>
                  <a:lnTo>
                    <a:pt x="2096" y="596"/>
                  </a:lnTo>
                  <a:lnTo>
                    <a:pt x="2081" y="591"/>
                  </a:lnTo>
                  <a:lnTo>
                    <a:pt x="2067" y="587"/>
                  </a:lnTo>
                  <a:lnTo>
                    <a:pt x="2053" y="583"/>
                  </a:lnTo>
                  <a:lnTo>
                    <a:pt x="2037" y="580"/>
                  </a:lnTo>
                  <a:lnTo>
                    <a:pt x="2022" y="577"/>
                  </a:lnTo>
                  <a:lnTo>
                    <a:pt x="2007" y="574"/>
                  </a:lnTo>
                  <a:lnTo>
                    <a:pt x="1991" y="572"/>
                  </a:lnTo>
                  <a:lnTo>
                    <a:pt x="1975" y="571"/>
                  </a:lnTo>
                  <a:lnTo>
                    <a:pt x="0" y="3144"/>
                  </a:lnTo>
                  <a:lnTo>
                    <a:pt x="323" y="3389"/>
                  </a:lnTo>
                  <a:close/>
                  <a:moveTo>
                    <a:pt x="2337" y="830"/>
                  </a:moveTo>
                  <a:lnTo>
                    <a:pt x="2381" y="842"/>
                  </a:lnTo>
                  <a:lnTo>
                    <a:pt x="2421" y="850"/>
                  </a:lnTo>
                  <a:lnTo>
                    <a:pt x="2458" y="852"/>
                  </a:lnTo>
                  <a:lnTo>
                    <a:pt x="2492" y="850"/>
                  </a:lnTo>
                  <a:lnTo>
                    <a:pt x="2525" y="844"/>
                  </a:lnTo>
                  <a:lnTo>
                    <a:pt x="2554" y="834"/>
                  </a:lnTo>
                  <a:lnTo>
                    <a:pt x="2581" y="820"/>
                  </a:lnTo>
                  <a:lnTo>
                    <a:pt x="2607" y="802"/>
                  </a:lnTo>
                  <a:lnTo>
                    <a:pt x="2629" y="782"/>
                  </a:lnTo>
                  <a:lnTo>
                    <a:pt x="2648" y="757"/>
                  </a:lnTo>
                  <a:lnTo>
                    <a:pt x="2667" y="731"/>
                  </a:lnTo>
                  <a:lnTo>
                    <a:pt x="2683" y="702"/>
                  </a:lnTo>
                  <a:lnTo>
                    <a:pt x="2697" y="671"/>
                  </a:lnTo>
                  <a:lnTo>
                    <a:pt x="2710" y="638"/>
                  </a:lnTo>
                  <a:lnTo>
                    <a:pt x="2721" y="603"/>
                  </a:lnTo>
                  <a:lnTo>
                    <a:pt x="2730" y="567"/>
                  </a:lnTo>
                  <a:lnTo>
                    <a:pt x="2737" y="530"/>
                  </a:lnTo>
                  <a:lnTo>
                    <a:pt x="2743" y="491"/>
                  </a:lnTo>
                  <a:lnTo>
                    <a:pt x="2748" y="452"/>
                  </a:lnTo>
                  <a:lnTo>
                    <a:pt x="2751" y="413"/>
                  </a:lnTo>
                  <a:lnTo>
                    <a:pt x="2753" y="373"/>
                  </a:lnTo>
                  <a:lnTo>
                    <a:pt x="2754" y="334"/>
                  </a:lnTo>
                  <a:lnTo>
                    <a:pt x="2754" y="294"/>
                  </a:lnTo>
                  <a:lnTo>
                    <a:pt x="2752" y="255"/>
                  </a:lnTo>
                  <a:lnTo>
                    <a:pt x="2750" y="218"/>
                  </a:lnTo>
                  <a:lnTo>
                    <a:pt x="2747" y="182"/>
                  </a:lnTo>
                  <a:lnTo>
                    <a:pt x="2743" y="146"/>
                  </a:lnTo>
                  <a:lnTo>
                    <a:pt x="2738" y="113"/>
                  </a:lnTo>
                  <a:lnTo>
                    <a:pt x="2734" y="81"/>
                  </a:lnTo>
                  <a:lnTo>
                    <a:pt x="2728" y="51"/>
                  </a:lnTo>
                  <a:lnTo>
                    <a:pt x="2723" y="25"/>
                  </a:lnTo>
                  <a:lnTo>
                    <a:pt x="2717" y="0"/>
                  </a:lnTo>
                  <a:lnTo>
                    <a:pt x="2656" y="5"/>
                  </a:lnTo>
                  <a:lnTo>
                    <a:pt x="2588" y="11"/>
                  </a:lnTo>
                  <a:lnTo>
                    <a:pt x="2551" y="16"/>
                  </a:lnTo>
                  <a:lnTo>
                    <a:pt x="2514" y="21"/>
                  </a:lnTo>
                  <a:lnTo>
                    <a:pt x="2475" y="27"/>
                  </a:lnTo>
                  <a:lnTo>
                    <a:pt x="2436" y="34"/>
                  </a:lnTo>
                  <a:lnTo>
                    <a:pt x="2396" y="42"/>
                  </a:lnTo>
                  <a:lnTo>
                    <a:pt x="2357" y="50"/>
                  </a:lnTo>
                  <a:lnTo>
                    <a:pt x="2317" y="61"/>
                  </a:lnTo>
                  <a:lnTo>
                    <a:pt x="2278" y="72"/>
                  </a:lnTo>
                  <a:lnTo>
                    <a:pt x="2240" y="83"/>
                  </a:lnTo>
                  <a:lnTo>
                    <a:pt x="2202" y="96"/>
                  </a:lnTo>
                  <a:lnTo>
                    <a:pt x="2165" y="111"/>
                  </a:lnTo>
                  <a:lnTo>
                    <a:pt x="2130" y="126"/>
                  </a:lnTo>
                  <a:lnTo>
                    <a:pt x="2098" y="142"/>
                  </a:lnTo>
                  <a:lnTo>
                    <a:pt x="2066" y="161"/>
                  </a:lnTo>
                  <a:lnTo>
                    <a:pt x="2036" y="180"/>
                  </a:lnTo>
                  <a:lnTo>
                    <a:pt x="2010" y="200"/>
                  </a:lnTo>
                  <a:lnTo>
                    <a:pt x="1986" y="222"/>
                  </a:lnTo>
                  <a:lnTo>
                    <a:pt x="1965" y="245"/>
                  </a:lnTo>
                  <a:lnTo>
                    <a:pt x="1947" y="271"/>
                  </a:lnTo>
                  <a:lnTo>
                    <a:pt x="1933" y="297"/>
                  </a:lnTo>
                  <a:lnTo>
                    <a:pt x="1922" y="325"/>
                  </a:lnTo>
                  <a:lnTo>
                    <a:pt x="1916" y="354"/>
                  </a:lnTo>
                  <a:lnTo>
                    <a:pt x="1914" y="385"/>
                  </a:lnTo>
                  <a:lnTo>
                    <a:pt x="1916" y="418"/>
                  </a:lnTo>
                  <a:lnTo>
                    <a:pt x="1923" y="452"/>
                  </a:lnTo>
                  <a:lnTo>
                    <a:pt x="1934" y="489"/>
                  </a:lnTo>
                  <a:lnTo>
                    <a:pt x="1951" y="527"/>
                  </a:lnTo>
                  <a:lnTo>
                    <a:pt x="1975" y="567"/>
                  </a:lnTo>
                  <a:lnTo>
                    <a:pt x="2008" y="572"/>
                  </a:lnTo>
                  <a:lnTo>
                    <a:pt x="2039" y="580"/>
                  </a:lnTo>
                  <a:lnTo>
                    <a:pt x="2070" y="588"/>
                  </a:lnTo>
                  <a:lnTo>
                    <a:pt x="2099" y="598"/>
                  </a:lnTo>
                  <a:lnTo>
                    <a:pt x="2126" y="610"/>
                  </a:lnTo>
                  <a:lnTo>
                    <a:pt x="2153" y="624"/>
                  </a:lnTo>
                  <a:lnTo>
                    <a:pt x="2177" y="638"/>
                  </a:lnTo>
                  <a:lnTo>
                    <a:pt x="2200" y="654"/>
                  </a:lnTo>
                  <a:lnTo>
                    <a:pt x="2222" y="672"/>
                  </a:lnTo>
                  <a:lnTo>
                    <a:pt x="2243" y="690"/>
                  </a:lnTo>
                  <a:lnTo>
                    <a:pt x="2261" y="710"/>
                  </a:lnTo>
                  <a:lnTo>
                    <a:pt x="2279" y="732"/>
                  </a:lnTo>
                  <a:lnTo>
                    <a:pt x="2296" y="754"/>
                  </a:lnTo>
                  <a:lnTo>
                    <a:pt x="2311" y="779"/>
                  </a:lnTo>
                  <a:lnTo>
                    <a:pt x="2324" y="803"/>
                  </a:lnTo>
                  <a:lnTo>
                    <a:pt x="2337" y="8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4E12BD83-2455-4F99-A4A6-0641EB790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198"/>
              <a:ext cx="511" cy="645"/>
            </a:xfrm>
            <a:custGeom>
              <a:avLst/>
              <a:gdLst>
                <a:gd name="T0" fmla="*/ 2011 w 2045"/>
                <a:gd name="T1" fmla="*/ 16 h 2578"/>
                <a:gd name="T2" fmla="*/ 2013 w 2045"/>
                <a:gd name="T3" fmla="*/ 0 h 2578"/>
                <a:gd name="T4" fmla="*/ 0 w 2045"/>
                <a:gd name="T5" fmla="*/ 2558 h 2578"/>
                <a:gd name="T6" fmla="*/ 25 w 2045"/>
                <a:gd name="T7" fmla="*/ 2578 h 2578"/>
                <a:gd name="T8" fmla="*/ 2039 w 2045"/>
                <a:gd name="T9" fmla="*/ 19 h 2578"/>
                <a:gd name="T10" fmla="*/ 2041 w 2045"/>
                <a:gd name="T11" fmla="*/ 3 h 2578"/>
                <a:gd name="T12" fmla="*/ 2039 w 2045"/>
                <a:gd name="T13" fmla="*/ 19 h 2578"/>
                <a:gd name="T14" fmla="*/ 2045 w 2045"/>
                <a:gd name="T15" fmla="*/ 12 h 2578"/>
                <a:gd name="T16" fmla="*/ 2041 w 2045"/>
                <a:gd name="T17" fmla="*/ 3 h 2578"/>
                <a:gd name="T18" fmla="*/ 2011 w 2045"/>
                <a:gd name="T19" fmla="*/ 16 h 2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5" h="2578">
                  <a:moveTo>
                    <a:pt x="2011" y="16"/>
                  </a:moveTo>
                  <a:lnTo>
                    <a:pt x="2013" y="0"/>
                  </a:lnTo>
                  <a:lnTo>
                    <a:pt x="0" y="2558"/>
                  </a:lnTo>
                  <a:lnTo>
                    <a:pt x="25" y="2578"/>
                  </a:lnTo>
                  <a:lnTo>
                    <a:pt x="2039" y="19"/>
                  </a:lnTo>
                  <a:lnTo>
                    <a:pt x="2041" y="3"/>
                  </a:lnTo>
                  <a:lnTo>
                    <a:pt x="2039" y="19"/>
                  </a:lnTo>
                  <a:lnTo>
                    <a:pt x="2045" y="12"/>
                  </a:lnTo>
                  <a:lnTo>
                    <a:pt x="2041" y="3"/>
                  </a:lnTo>
                  <a:lnTo>
                    <a:pt x="20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C2E1A231-8E7A-4D41-B39F-1E6B157CD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1132"/>
              <a:ext cx="98" cy="70"/>
            </a:xfrm>
            <a:custGeom>
              <a:avLst/>
              <a:gdLst>
                <a:gd name="T0" fmla="*/ 25 w 390"/>
                <a:gd name="T1" fmla="*/ 26 h 283"/>
                <a:gd name="T2" fmla="*/ 12 w 390"/>
                <a:gd name="T3" fmla="*/ 33 h 283"/>
                <a:gd name="T4" fmla="*/ 27 w 390"/>
                <a:gd name="T5" fmla="*/ 34 h 283"/>
                <a:gd name="T6" fmla="*/ 43 w 390"/>
                <a:gd name="T7" fmla="*/ 36 h 283"/>
                <a:gd name="T8" fmla="*/ 57 w 390"/>
                <a:gd name="T9" fmla="*/ 38 h 283"/>
                <a:gd name="T10" fmla="*/ 72 w 390"/>
                <a:gd name="T11" fmla="*/ 41 h 283"/>
                <a:gd name="T12" fmla="*/ 87 w 390"/>
                <a:gd name="T13" fmla="*/ 44 h 283"/>
                <a:gd name="T14" fmla="*/ 101 w 390"/>
                <a:gd name="T15" fmla="*/ 48 h 283"/>
                <a:gd name="T16" fmla="*/ 114 w 390"/>
                <a:gd name="T17" fmla="*/ 52 h 283"/>
                <a:gd name="T18" fmla="*/ 128 w 390"/>
                <a:gd name="T19" fmla="*/ 57 h 283"/>
                <a:gd name="T20" fmla="*/ 142 w 390"/>
                <a:gd name="T21" fmla="*/ 63 h 283"/>
                <a:gd name="T22" fmla="*/ 154 w 390"/>
                <a:gd name="T23" fmla="*/ 68 h 283"/>
                <a:gd name="T24" fmla="*/ 166 w 390"/>
                <a:gd name="T25" fmla="*/ 74 h 283"/>
                <a:gd name="T26" fmla="*/ 179 w 390"/>
                <a:gd name="T27" fmla="*/ 81 h 283"/>
                <a:gd name="T28" fmla="*/ 203 w 390"/>
                <a:gd name="T29" fmla="*/ 94 h 283"/>
                <a:gd name="T30" fmla="*/ 226 w 390"/>
                <a:gd name="T31" fmla="*/ 111 h 283"/>
                <a:gd name="T32" fmla="*/ 247 w 390"/>
                <a:gd name="T33" fmla="*/ 128 h 283"/>
                <a:gd name="T34" fmla="*/ 266 w 390"/>
                <a:gd name="T35" fmla="*/ 146 h 283"/>
                <a:gd name="T36" fmla="*/ 286 w 390"/>
                <a:gd name="T37" fmla="*/ 166 h 283"/>
                <a:gd name="T38" fmla="*/ 303 w 390"/>
                <a:gd name="T39" fmla="*/ 187 h 283"/>
                <a:gd name="T40" fmla="*/ 320 w 390"/>
                <a:gd name="T41" fmla="*/ 209 h 283"/>
                <a:gd name="T42" fmla="*/ 335 w 390"/>
                <a:gd name="T43" fmla="*/ 233 h 283"/>
                <a:gd name="T44" fmla="*/ 348 w 390"/>
                <a:gd name="T45" fmla="*/ 257 h 283"/>
                <a:gd name="T46" fmla="*/ 360 w 390"/>
                <a:gd name="T47" fmla="*/ 283 h 283"/>
                <a:gd name="T48" fmla="*/ 390 w 390"/>
                <a:gd name="T49" fmla="*/ 270 h 283"/>
                <a:gd name="T50" fmla="*/ 377 w 390"/>
                <a:gd name="T51" fmla="*/ 242 h 283"/>
                <a:gd name="T52" fmla="*/ 362 w 390"/>
                <a:gd name="T53" fmla="*/ 217 h 283"/>
                <a:gd name="T54" fmla="*/ 346 w 390"/>
                <a:gd name="T55" fmla="*/ 191 h 283"/>
                <a:gd name="T56" fmla="*/ 329 w 390"/>
                <a:gd name="T57" fmla="*/ 167 h 283"/>
                <a:gd name="T58" fmla="*/ 309 w 390"/>
                <a:gd name="T59" fmla="*/ 144 h 283"/>
                <a:gd name="T60" fmla="*/ 289 w 390"/>
                <a:gd name="T61" fmla="*/ 123 h 283"/>
                <a:gd name="T62" fmla="*/ 267 w 390"/>
                <a:gd name="T63" fmla="*/ 103 h 283"/>
                <a:gd name="T64" fmla="*/ 245 w 390"/>
                <a:gd name="T65" fmla="*/ 85 h 283"/>
                <a:gd name="T66" fmla="*/ 220 w 390"/>
                <a:gd name="T67" fmla="*/ 68 h 283"/>
                <a:gd name="T68" fmla="*/ 195 w 390"/>
                <a:gd name="T69" fmla="*/ 52 h 283"/>
                <a:gd name="T70" fmla="*/ 182 w 390"/>
                <a:gd name="T71" fmla="*/ 45 h 283"/>
                <a:gd name="T72" fmla="*/ 167 w 390"/>
                <a:gd name="T73" fmla="*/ 39 h 283"/>
                <a:gd name="T74" fmla="*/ 153 w 390"/>
                <a:gd name="T75" fmla="*/ 33 h 283"/>
                <a:gd name="T76" fmla="*/ 139 w 390"/>
                <a:gd name="T77" fmla="*/ 27 h 283"/>
                <a:gd name="T78" fmla="*/ 124 w 390"/>
                <a:gd name="T79" fmla="*/ 22 h 283"/>
                <a:gd name="T80" fmla="*/ 110 w 390"/>
                <a:gd name="T81" fmla="*/ 18 h 283"/>
                <a:gd name="T82" fmla="*/ 95 w 390"/>
                <a:gd name="T83" fmla="*/ 14 h 283"/>
                <a:gd name="T84" fmla="*/ 78 w 390"/>
                <a:gd name="T85" fmla="*/ 10 h 283"/>
                <a:gd name="T86" fmla="*/ 63 w 390"/>
                <a:gd name="T87" fmla="*/ 6 h 283"/>
                <a:gd name="T88" fmla="*/ 47 w 390"/>
                <a:gd name="T89" fmla="*/ 4 h 283"/>
                <a:gd name="T90" fmla="*/ 30 w 390"/>
                <a:gd name="T91" fmla="*/ 2 h 283"/>
                <a:gd name="T92" fmla="*/ 14 w 390"/>
                <a:gd name="T93" fmla="*/ 0 h 283"/>
                <a:gd name="T94" fmla="*/ 0 w 390"/>
                <a:gd name="T95" fmla="*/ 6 h 283"/>
                <a:gd name="T96" fmla="*/ 14 w 390"/>
                <a:gd name="T97" fmla="*/ 0 h 283"/>
                <a:gd name="T98" fmla="*/ 5 w 390"/>
                <a:gd name="T99" fmla="*/ 0 h 283"/>
                <a:gd name="T100" fmla="*/ 0 w 390"/>
                <a:gd name="T101" fmla="*/ 6 h 283"/>
                <a:gd name="T102" fmla="*/ 25 w 390"/>
                <a:gd name="T103" fmla="*/ 2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0" h="283">
                  <a:moveTo>
                    <a:pt x="25" y="26"/>
                  </a:moveTo>
                  <a:lnTo>
                    <a:pt x="12" y="33"/>
                  </a:lnTo>
                  <a:lnTo>
                    <a:pt x="27" y="34"/>
                  </a:lnTo>
                  <a:lnTo>
                    <a:pt x="43" y="36"/>
                  </a:lnTo>
                  <a:lnTo>
                    <a:pt x="57" y="38"/>
                  </a:lnTo>
                  <a:lnTo>
                    <a:pt x="72" y="41"/>
                  </a:lnTo>
                  <a:lnTo>
                    <a:pt x="87" y="44"/>
                  </a:lnTo>
                  <a:lnTo>
                    <a:pt x="101" y="48"/>
                  </a:lnTo>
                  <a:lnTo>
                    <a:pt x="114" y="52"/>
                  </a:lnTo>
                  <a:lnTo>
                    <a:pt x="128" y="57"/>
                  </a:lnTo>
                  <a:lnTo>
                    <a:pt x="142" y="63"/>
                  </a:lnTo>
                  <a:lnTo>
                    <a:pt x="154" y="68"/>
                  </a:lnTo>
                  <a:lnTo>
                    <a:pt x="166" y="74"/>
                  </a:lnTo>
                  <a:lnTo>
                    <a:pt x="179" y="81"/>
                  </a:lnTo>
                  <a:lnTo>
                    <a:pt x="203" y="94"/>
                  </a:lnTo>
                  <a:lnTo>
                    <a:pt x="226" y="111"/>
                  </a:lnTo>
                  <a:lnTo>
                    <a:pt x="247" y="128"/>
                  </a:lnTo>
                  <a:lnTo>
                    <a:pt x="266" y="146"/>
                  </a:lnTo>
                  <a:lnTo>
                    <a:pt x="286" y="166"/>
                  </a:lnTo>
                  <a:lnTo>
                    <a:pt x="303" y="187"/>
                  </a:lnTo>
                  <a:lnTo>
                    <a:pt x="320" y="209"/>
                  </a:lnTo>
                  <a:lnTo>
                    <a:pt x="335" y="233"/>
                  </a:lnTo>
                  <a:lnTo>
                    <a:pt x="348" y="257"/>
                  </a:lnTo>
                  <a:lnTo>
                    <a:pt x="360" y="283"/>
                  </a:lnTo>
                  <a:lnTo>
                    <a:pt x="390" y="270"/>
                  </a:lnTo>
                  <a:lnTo>
                    <a:pt x="377" y="242"/>
                  </a:lnTo>
                  <a:lnTo>
                    <a:pt x="362" y="217"/>
                  </a:lnTo>
                  <a:lnTo>
                    <a:pt x="346" y="191"/>
                  </a:lnTo>
                  <a:lnTo>
                    <a:pt x="329" y="167"/>
                  </a:lnTo>
                  <a:lnTo>
                    <a:pt x="309" y="144"/>
                  </a:lnTo>
                  <a:lnTo>
                    <a:pt x="289" y="123"/>
                  </a:lnTo>
                  <a:lnTo>
                    <a:pt x="267" y="103"/>
                  </a:lnTo>
                  <a:lnTo>
                    <a:pt x="245" y="85"/>
                  </a:lnTo>
                  <a:lnTo>
                    <a:pt x="220" y="68"/>
                  </a:lnTo>
                  <a:lnTo>
                    <a:pt x="195" y="52"/>
                  </a:lnTo>
                  <a:lnTo>
                    <a:pt x="182" y="45"/>
                  </a:lnTo>
                  <a:lnTo>
                    <a:pt x="167" y="39"/>
                  </a:lnTo>
                  <a:lnTo>
                    <a:pt x="153" y="33"/>
                  </a:lnTo>
                  <a:lnTo>
                    <a:pt x="139" y="27"/>
                  </a:lnTo>
                  <a:lnTo>
                    <a:pt x="124" y="22"/>
                  </a:lnTo>
                  <a:lnTo>
                    <a:pt x="110" y="18"/>
                  </a:lnTo>
                  <a:lnTo>
                    <a:pt x="95" y="14"/>
                  </a:lnTo>
                  <a:lnTo>
                    <a:pt x="78" y="10"/>
                  </a:lnTo>
                  <a:lnTo>
                    <a:pt x="63" y="6"/>
                  </a:lnTo>
                  <a:lnTo>
                    <a:pt x="47" y="4"/>
                  </a:lnTo>
                  <a:lnTo>
                    <a:pt x="30" y="2"/>
                  </a:lnTo>
                  <a:lnTo>
                    <a:pt x="14" y="0"/>
                  </a:lnTo>
                  <a:lnTo>
                    <a:pt x="0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C692B83C-D5DD-4F27-9E39-A3ACE2C48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133"/>
              <a:ext cx="503" cy="649"/>
            </a:xfrm>
            <a:custGeom>
              <a:avLst/>
              <a:gdLst>
                <a:gd name="T0" fmla="*/ 33 w 2009"/>
                <a:gd name="T1" fmla="*/ 2571 h 2596"/>
                <a:gd name="T2" fmla="*/ 36 w 2009"/>
                <a:gd name="T3" fmla="*/ 2593 h 2596"/>
                <a:gd name="T4" fmla="*/ 2009 w 2009"/>
                <a:gd name="T5" fmla="*/ 20 h 2596"/>
                <a:gd name="T6" fmla="*/ 1984 w 2009"/>
                <a:gd name="T7" fmla="*/ 0 h 2596"/>
                <a:gd name="T8" fmla="*/ 10 w 2009"/>
                <a:gd name="T9" fmla="*/ 2574 h 2596"/>
                <a:gd name="T10" fmla="*/ 13 w 2009"/>
                <a:gd name="T11" fmla="*/ 2596 h 2596"/>
                <a:gd name="T12" fmla="*/ 10 w 2009"/>
                <a:gd name="T13" fmla="*/ 2574 h 2596"/>
                <a:gd name="T14" fmla="*/ 0 w 2009"/>
                <a:gd name="T15" fmla="*/ 2587 h 2596"/>
                <a:gd name="T16" fmla="*/ 13 w 2009"/>
                <a:gd name="T17" fmla="*/ 2596 h 2596"/>
                <a:gd name="T18" fmla="*/ 33 w 2009"/>
                <a:gd name="T19" fmla="*/ 2571 h 2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9" h="2596">
                  <a:moveTo>
                    <a:pt x="33" y="2571"/>
                  </a:moveTo>
                  <a:lnTo>
                    <a:pt x="36" y="2593"/>
                  </a:lnTo>
                  <a:lnTo>
                    <a:pt x="2009" y="20"/>
                  </a:lnTo>
                  <a:lnTo>
                    <a:pt x="1984" y="0"/>
                  </a:lnTo>
                  <a:lnTo>
                    <a:pt x="10" y="2574"/>
                  </a:lnTo>
                  <a:lnTo>
                    <a:pt x="13" y="2596"/>
                  </a:lnTo>
                  <a:lnTo>
                    <a:pt x="10" y="2574"/>
                  </a:lnTo>
                  <a:lnTo>
                    <a:pt x="0" y="2587"/>
                  </a:lnTo>
                  <a:lnTo>
                    <a:pt x="13" y="2596"/>
                  </a:lnTo>
                  <a:lnTo>
                    <a:pt x="33" y="2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0C07DCA3-99E6-47CA-B5C9-2A926E9A3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1776"/>
              <a:ext cx="86" cy="70"/>
            </a:xfrm>
            <a:custGeom>
              <a:avLst/>
              <a:gdLst>
                <a:gd name="T0" fmla="*/ 320 w 345"/>
                <a:gd name="T1" fmla="*/ 248 h 280"/>
                <a:gd name="T2" fmla="*/ 343 w 345"/>
                <a:gd name="T3" fmla="*/ 246 h 280"/>
                <a:gd name="T4" fmla="*/ 20 w 345"/>
                <a:gd name="T5" fmla="*/ 0 h 280"/>
                <a:gd name="T6" fmla="*/ 0 w 345"/>
                <a:gd name="T7" fmla="*/ 25 h 280"/>
                <a:gd name="T8" fmla="*/ 323 w 345"/>
                <a:gd name="T9" fmla="*/ 271 h 280"/>
                <a:gd name="T10" fmla="*/ 345 w 345"/>
                <a:gd name="T11" fmla="*/ 268 h 280"/>
                <a:gd name="T12" fmla="*/ 323 w 345"/>
                <a:gd name="T13" fmla="*/ 271 h 280"/>
                <a:gd name="T14" fmla="*/ 335 w 345"/>
                <a:gd name="T15" fmla="*/ 280 h 280"/>
                <a:gd name="T16" fmla="*/ 345 w 345"/>
                <a:gd name="T17" fmla="*/ 268 h 280"/>
                <a:gd name="T18" fmla="*/ 320 w 345"/>
                <a:gd name="T19" fmla="*/ 24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5" h="280">
                  <a:moveTo>
                    <a:pt x="320" y="248"/>
                  </a:moveTo>
                  <a:lnTo>
                    <a:pt x="343" y="246"/>
                  </a:lnTo>
                  <a:lnTo>
                    <a:pt x="20" y="0"/>
                  </a:lnTo>
                  <a:lnTo>
                    <a:pt x="0" y="25"/>
                  </a:lnTo>
                  <a:lnTo>
                    <a:pt x="323" y="271"/>
                  </a:lnTo>
                  <a:lnTo>
                    <a:pt x="345" y="268"/>
                  </a:lnTo>
                  <a:lnTo>
                    <a:pt x="323" y="271"/>
                  </a:lnTo>
                  <a:lnTo>
                    <a:pt x="335" y="280"/>
                  </a:lnTo>
                  <a:lnTo>
                    <a:pt x="345" y="268"/>
                  </a:lnTo>
                  <a:lnTo>
                    <a:pt x="320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62536910-C128-4406-84BF-FF57141F3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989"/>
              <a:ext cx="109" cy="221"/>
            </a:xfrm>
            <a:custGeom>
              <a:avLst/>
              <a:gdLst>
                <a:gd name="T0" fmla="*/ 370 w 438"/>
                <a:gd name="T1" fmla="*/ 21 h 885"/>
                <a:gd name="T2" fmla="*/ 381 w 438"/>
                <a:gd name="T3" fmla="*/ 71 h 885"/>
                <a:gd name="T4" fmla="*/ 391 w 438"/>
                <a:gd name="T5" fmla="*/ 131 h 885"/>
                <a:gd name="T6" fmla="*/ 399 w 438"/>
                <a:gd name="T7" fmla="*/ 199 h 885"/>
                <a:gd name="T8" fmla="*/ 404 w 438"/>
                <a:gd name="T9" fmla="*/ 273 h 885"/>
                <a:gd name="T10" fmla="*/ 405 w 438"/>
                <a:gd name="T11" fmla="*/ 350 h 885"/>
                <a:gd name="T12" fmla="*/ 402 w 438"/>
                <a:gd name="T13" fmla="*/ 428 h 885"/>
                <a:gd name="T14" fmla="*/ 395 w 438"/>
                <a:gd name="T15" fmla="*/ 505 h 885"/>
                <a:gd name="T16" fmla="*/ 382 w 438"/>
                <a:gd name="T17" fmla="*/ 580 h 885"/>
                <a:gd name="T18" fmla="*/ 362 w 438"/>
                <a:gd name="T19" fmla="*/ 649 h 885"/>
                <a:gd name="T20" fmla="*/ 351 w 438"/>
                <a:gd name="T21" fmla="*/ 681 h 885"/>
                <a:gd name="T22" fmla="*/ 337 w 438"/>
                <a:gd name="T23" fmla="*/ 711 h 885"/>
                <a:gd name="T24" fmla="*/ 322 w 438"/>
                <a:gd name="T25" fmla="*/ 739 h 885"/>
                <a:gd name="T26" fmla="*/ 304 w 438"/>
                <a:gd name="T27" fmla="*/ 764 h 885"/>
                <a:gd name="T28" fmla="*/ 285 w 438"/>
                <a:gd name="T29" fmla="*/ 787 h 885"/>
                <a:gd name="T30" fmla="*/ 264 w 438"/>
                <a:gd name="T31" fmla="*/ 806 h 885"/>
                <a:gd name="T32" fmla="*/ 241 w 438"/>
                <a:gd name="T33" fmla="*/ 822 h 885"/>
                <a:gd name="T34" fmla="*/ 216 w 438"/>
                <a:gd name="T35" fmla="*/ 835 h 885"/>
                <a:gd name="T36" fmla="*/ 189 w 438"/>
                <a:gd name="T37" fmla="*/ 845 h 885"/>
                <a:gd name="T38" fmla="*/ 159 w 438"/>
                <a:gd name="T39" fmla="*/ 850 h 885"/>
                <a:gd name="T40" fmla="*/ 126 w 438"/>
                <a:gd name="T41" fmla="*/ 852 h 885"/>
                <a:gd name="T42" fmla="*/ 91 w 438"/>
                <a:gd name="T43" fmla="*/ 850 h 885"/>
                <a:gd name="T44" fmla="*/ 52 w 438"/>
                <a:gd name="T45" fmla="*/ 843 h 885"/>
                <a:gd name="T46" fmla="*/ 10 w 438"/>
                <a:gd name="T47" fmla="*/ 831 h 885"/>
                <a:gd name="T48" fmla="*/ 23 w 438"/>
                <a:gd name="T49" fmla="*/ 868 h 885"/>
                <a:gd name="T50" fmla="*/ 66 w 438"/>
                <a:gd name="T51" fmla="*/ 878 h 885"/>
                <a:gd name="T52" fmla="*/ 107 w 438"/>
                <a:gd name="T53" fmla="*/ 883 h 885"/>
                <a:gd name="T54" fmla="*/ 145 w 438"/>
                <a:gd name="T55" fmla="*/ 883 h 885"/>
                <a:gd name="T56" fmla="*/ 181 w 438"/>
                <a:gd name="T57" fmla="*/ 879 h 885"/>
                <a:gd name="T58" fmla="*/ 213 w 438"/>
                <a:gd name="T59" fmla="*/ 870 h 885"/>
                <a:gd name="T60" fmla="*/ 244 w 438"/>
                <a:gd name="T61" fmla="*/ 857 h 885"/>
                <a:gd name="T62" fmla="*/ 271 w 438"/>
                <a:gd name="T63" fmla="*/ 841 h 885"/>
                <a:gd name="T64" fmla="*/ 297 w 438"/>
                <a:gd name="T65" fmla="*/ 820 h 885"/>
                <a:gd name="T66" fmla="*/ 320 w 438"/>
                <a:gd name="T67" fmla="*/ 796 h 885"/>
                <a:gd name="T68" fmla="*/ 340 w 438"/>
                <a:gd name="T69" fmla="*/ 769 h 885"/>
                <a:gd name="T70" fmla="*/ 357 w 438"/>
                <a:gd name="T71" fmla="*/ 741 h 885"/>
                <a:gd name="T72" fmla="*/ 374 w 438"/>
                <a:gd name="T73" fmla="*/ 709 h 885"/>
                <a:gd name="T74" fmla="*/ 387 w 438"/>
                <a:gd name="T75" fmla="*/ 676 h 885"/>
                <a:gd name="T76" fmla="*/ 404 w 438"/>
                <a:gd name="T77" fmla="*/ 623 h 885"/>
                <a:gd name="T78" fmla="*/ 421 w 438"/>
                <a:gd name="T79" fmla="*/ 548 h 885"/>
                <a:gd name="T80" fmla="*/ 432 w 438"/>
                <a:gd name="T81" fmla="*/ 469 h 885"/>
                <a:gd name="T82" fmla="*/ 437 w 438"/>
                <a:gd name="T83" fmla="*/ 390 h 885"/>
                <a:gd name="T84" fmla="*/ 437 w 438"/>
                <a:gd name="T85" fmla="*/ 310 h 885"/>
                <a:gd name="T86" fmla="*/ 434 w 438"/>
                <a:gd name="T87" fmla="*/ 233 h 885"/>
                <a:gd name="T88" fmla="*/ 427 w 438"/>
                <a:gd name="T89" fmla="*/ 160 h 885"/>
                <a:gd name="T90" fmla="*/ 418 w 438"/>
                <a:gd name="T91" fmla="*/ 95 h 885"/>
                <a:gd name="T92" fmla="*/ 406 w 438"/>
                <a:gd name="T93" fmla="*/ 37 h 885"/>
                <a:gd name="T94" fmla="*/ 384 w 438"/>
                <a:gd name="T95" fmla="*/ 0 h 885"/>
                <a:gd name="T96" fmla="*/ 397 w 438"/>
                <a:gd name="T97" fmla="*/ 0 h 885"/>
                <a:gd name="T98" fmla="*/ 386 w 438"/>
                <a:gd name="T99" fmla="*/ 32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8" h="885">
                  <a:moveTo>
                    <a:pt x="386" y="32"/>
                  </a:moveTo>
                  <a:lnTo>
                    <a:pt x="370" y="21"/>
                  </a:lnTo>
                  <a:lnTo>
                    <a:pt x="375" y="44"/>
                  </a:lnTo>
                  <a:lnTo>
                    <a:pt x="381" y="71"/>
                  </a:lnTo>
                  <a:lnTo>
                    <a:pt x="386" y="100"/>
                  </a:lnTo>
                  <a:lnTo>
                    <a:pt x="391" y="131"/>
                  </a:lnTo>
                  <a:lnTo>
                    <a:pt x="395" y="164"/>
                  </a:lnTo>
                  <a:lnTo>
                    <a:pt x="399" y="199"/>
                  </a:lnTo>
                  <a:lnTo>
                    <a:pt x="402" y="236"/>
                  </a:lnTo>
                  <a:lnTo>
                    <a:pt x="404" y="273"/>
                  </a:lnTo>
                  <a:lnTo>
                    <a:pt x="405" y="311"/>
                  </a:lnTo>
                  <a:lnTo>
                    <a:pt x="405" y="350"/>
                  </a:lnTo>
                  <a:lnTo>
                    <a:pt x="404" y="389"/>
                  </a:lnTo>
                  <a:lnTo>
                    <a:pt x="402" y="428"/>
                  </a:lnTo>
                  <a:lnTo>
                    <a:pt x="399" y="466"/>
                  </a:lnTo>
                  <a:lnTo>
                    <a:pt x="395" y="505"/>
                  </a:lnTo>
                  <a:lnTo>
                    <a:pt x="389" y="543"/>
                  </a:lnTo>
                  <a:lnTo>
                    <a:pt x="382" y="580"/>
                  </a:lnTo>
                  <a:lnTo>
                    <a:pt x="374" y="615"/>
                  </a:lnTo>
                  <a:lnTo>
                    <a:pt x="362" y="649"/>
                  </a:lnTo>
                  <a:lnTo>
                    <a:pt x="357" y="665"/>
                  </a:lnTo>
                  <a:lnTo>
                    <a:pt x="351" y="681"/>
                  </a:lnTo>
                  <a:lnTo>
                    <a:pt x="344" y="696"/>
                  </a:lnTo>
                  <a:lnTo>
                    <a:pt x="337" y="711"/>
                  </a:lnTo>
                  <a:lnTo>
                    <a:pt x="330" y="725"/>
                  </a:lnTo>
                  <a:lnTo>
                    <a:pt x="322" y="739"/>
                  </a:lnTo>
                  <a:lnTo>
                    <a:pt x="313" y="752"/>
                  </a:lnTo>
                  <a:lnTo>
                    <a:pt x="304" y="764"/>
                  </a:lnTo>
                  <a:lnTo>
                    <a:pt x="295" y="775"/>
                  </a:lnTo>
                  <a:lnTo>
                    <a:pt x="285" y="787"/>
                  </a:lnTo>
                  <a:lnTo>
                    <a:pt x="275" y="797"/>
                  </a:lnTo>
                  <a:lnTo>
                    <a:pt x="264" y="806"/>
                  </a:lnTo>
                  <a:lnTo>
                    <a:pt x="253" y="814"/>
                  </a:lnTo>
                  <a:lnTo>
                    <a:pt x="241" y="822"/>
                  </a:lnTo>
                  <a:lnTo>
                    <a:pt x="229" y="828"/>
                  </a:lnTo>
                  <a:lnTo>
                    <a:pt x="216" y="835"/>
                  </a:lnTo>
                  <a:lnTo>
                    <a:pt x="202" y="841"/>
                  </a:lnTo>
                  <a:lnTo>
                    <a:pt x="189" y="845"/>
                  </a:lnTo>
                  <a:lnTo>
                    <a:pt x="173" y="848"/>
                  </a:lnTo>
                  <a:lnTo>
                    <a:pt x="159" y="850"/>
                  </a:lnTo>
                  <a:lnTo>
                    <a:pt x="143" y="852"/>
                  </a:lnTo>
                  <a:lnTo>
                    <a:pt x="126" y="852"/>
                  </a:lnTo>
                  <a:lnTo>
                    <a:pt x="109" y="852"/>
                  </a:lnTo>
                  <a:lnTo>
                    <a:pt x="91" y="850"/>
                  </a:lnTo>
                  <a:lnTo>
                    <a:pt x="71" y="847"/>
                  </a:lnTo>
                  <a:lnTo>
                    <a:pt x="52" y="843"/>
                  </a:lnTo>
                  <a:lnTo>
                    <a:pt x="31" y="838"/>
                  </a:lnTo>
                  <a:lnTo>
                    <a:pt x="10" y="831"/>
                  </a:lnTo>
                  <a:lnTo>
                    <a:pt x="0" y="861"/>
                  </a:lnTo>
                  <a:lnTo>
                    <a:pt x="23" y="868"/>
                  </a:lnTo>
                  <a:lnTo>
                    <a:pt x="45" y="874"/>
                  </a:lnTo>
                  <a:lnTo>
                    <a:pt x="66" y="878"/>
                  </a:lnTo>
                  <a:lnTo>
                    <a:pt x="86" y="881"/>
                  </a:lnTo>
                  <a:lnTo>
                    <a:pt x="107" y="883"/>
                  </a:lnTo>
                  <a:lnTo>
                    <a:pt x="125" y="885"/>
                  </a:lnTo>
                  <a:lnTo>
                    <a:pt x="145" y="883"/>
                  </a:lnTo>
                  <a:lnTo>
                    <a:pt x="162" y="882"/>
                  </a:lnTo>
                  <a:lnTo>
                    <a:pt x="181" y="879"/>
                  </a:lnTo>
                  <a:lnTo>
                    <a:pt x="197" y="875"/>
                  </a:lnTo>
                  <a:lnTo>
                    <a:pt x="213" y="870"/>
                  </a:lnTo>
                  <a:lnTo>
                    <a:pt x="229" y="864"/>
                  </a:lnTo>
                  <a:lnTo>
                    <a:pt x="244" y="857"/>
                  </a:lnTo>
                  <a:lnTo>
                    <a:pt x="258" y="849"/>
                  </a:lnTo>
                  <a:lnTo>
                    <a:pt x="271" y="841"/>
                  </a:lnTo>
                  <a:lnTo>
                    <a:pt x="284" y="830"/>
                  </a:lnTo>
                  <a:lnTo>
                    <a:pt x="297" y="820"/>
                  </a:lnTo>
                  <a:lnTo>
                    <a:pt x="308" y="808"/>
                  </a:lnTo>
                  <a:lnTo>
                    <a:pt x="320" y="796"/>
                  </a:lnTo>
                  <a:lnTo>
                    <a:pt x="330" y="784"/>
                  </a:lnTo>
                  <a:lnTo>
                    <a:pt x="340" y="769"/>
                  </a:lnTo>
                  <a:lnTo>
                    <a:pt x="349" y="756"/>
                  </a:lnTo>
                  <a:lnTo>
                    <a:pt x="357" y="741"/>
                  </a:lnTo>
                  <a:lnTo>
                    <a:pt x="365" y="725"/>
                  </a:lnTo>
                  <a:lnTo>
                    <a:pt x="374" y="709"/>
                  </a:lnTo>
                  <a:lnTo>
                    <a:pt x="381" y="693"/>
                  </a:lnTo>
                  <a:lnTo>
                    <a:pt x="387" y="676"/>
                  </a:lnTo>
                  <a:lnTo>
                    <a:pt x="393" y="659"/>
                  </a:lnTo>
                  <a:lnTo>
                    <a:pt x="404" y="623"/>
                  </a:lnTo>
                  <a:lnTo>
                    <a:pt x="414" y="587"/>
                  </a:lnTo>
                  <a:lnTo>
                    <a:pt x="421" y="548"/>
                  </a:lnTo>
                  <a:lnTo>
                    <a:pt x="427" y="509"/>
                  </a:lnTo>
                  <a:lnTo>
                    <a:pt x="432" y="469"/>
                  </a:lnTo>
                  <a:lnTo>
                    <a:pt x="435" y="430"/>
                  </a:lnTo>
                  <a:lnTo>
                    <a:pt x="437" y="390"/>
                  </a:lnTo>
                  <a:lnTo>
                    <a:pt x="438" y="350"/>
                  </a:lnTo>
                  <a:lnTo>
                    <a:pt x="437" y="310"/>
                  </a:lnTo>
                  <a:lnTo>
                    <a:pt x="436" y="271"/>
                  </a:lnTo>
                  <a:lnTo>
                    <a:pt x="434" y="233"/>
                  </a:lnTo>
                  <a:lnTo>
                    <a:pt x="431" y="196"/>
                  </a:lnTo>
                  <a:lnTo>
                    <a:pt x="427" y="160"/>
                  </a:lnTo>
                  <a:lnTo>
                    <a:pt x="423" y="127"/>
                  </a:lnTo>
                  <a:lnTo>
                    <a:pt x="418" y="95"/>
                  </a:lnTo>
                  <a:lnTo>
                    <a:pt x="413" y="64"/>
                  </a:lnTo>
                  <a:lnTo>
                    <a:pt x="406" y="37"/>
                  </a:lnTo>
                  <a:lnTo>
                    <a:pt x="400" y="12"/>
                  </a:lnTo>
                  <a:lnTo>
                    <a:pt x="384" y="0"/>
                  </a:lnTo>
                  <a:lnTo>
                    <a:pt x="400" y="12"/>
                  </a:lnTo>
                  <a:lnTo>
                    <a:pt x="397" y="0"/>
                  </a:lnTo>
                  <a:lnTo>
                    <a:pt x="384" y="0"/>
                  </a:lnTo>
                  <a:lnTo>
                    <a:pt x="38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503E7A58-A70E-420F-A944-A18D4DA6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989"/>
              <a:ext cx="205" cy="149"/>
            </a:xfrm>
            <a:custGeom>
              <a:avLst/>
              <a:gdLst>
                <a:gd name="T0" fmla="*/ 91 w 821"/>
                <a:gd name="T1" fmla="*/ 573 h 598"/>
                <a:gd name="T2" fmla="*/ 69 w 821"/>
                <a:gd name="T3" fmla="*/ 536 h 598"/>
                <a:gd name="T4" fmla="*/ 52 w 821"/>
                <a:gd name="T5" fmla="*/ 499 h 598"/>
                <a:gd name="T6" fmla="*/ 41 w 821"/>
                <a:gd name="T7" fmla="*/ 464 h 598"/>
                <a:gd name="T8" fmla="*/ 34 w 821"/>
                <a:gd name="T9" fmla="*/ 432 h 598"/>
                <a:gd name="T10" fmla="*/ 32 w 821"/>
                <a:gd name="T11" fmla="*/ 401 h 598"/>
                <a:gd name="T12" fmla="*/ 34 w 821"/>
                <a:gd name="T13" fmla="*/ 372 h 598"/>
                <a:gd name="T14" fmla="*/ 40 w 821"/>
                <a:gd name="T15" fmla="*/ 345 h 598"/>
                <a:gd name="T16" fmla="*/ 50 w 821"/>
                <a:gd name="T17" fmla="*/ 319 h 598"/>
                <a:gd name="T18" fmla="*/ 64 w 821"/>
                <a:gd name="T19" fmla="*/ 295 h 598"/>
                <a:gd name="T20" fmla="*/ 80 w 821"/>
                <a:gd name="T21" fmla="*/ 271 h 598"/>
                <a:gd name="T22" fmla="*/ 100 w 821"/>
                <a:gd name="T23" fmla="*/ 250 h 598"/>
                <a:gd name="T24" fmla="*/ 123 w 821"/>
                <a:gd name="T25" fmla="*/ 229 h 598"/>
                <a:gd name="T26" fmla="*/ 148 w 821"/>
                <a:gd name="T27" fmla="*/ 209 h 598"/>
                <a:gd name="T28" fmla="*/ 177 w 821"/>
                <a:gd name="T29" fmla="*/ 191 h 598"/>
                <a:gd name="T30" fmla="*/ 240 w 821"/>
                <a:gd name="T31" fmla="*/ 156 h 598"/>
                <a:gd name="T32" fmla="*/ 310 w 821"/>
                <a:gd name="T33" fmla="*/ 128 h 598"/>
                <a:gd name="T34" fmla="*/ 386 w 821"/>
                <a:gd name="T35" fmla="*/ 103 h 598"/>
                <a:gd name="T36" fmla="*/ 463 w 821"/>
                <a:gd name="T37" fmla="*/ 83 h 598"/>
                <a:gd name="T38" fmla="*/ 542 w 821"/>
                <a:gd name="T39" fmla="*/ 65 h 598"/>
                <a:gd name="T40" fmla="*/ 619 w 821"/>
                <a:gd name="T41" fmla="*/ 52 h 598"/>
                <a:gd name="T42" fmla="*/ 692 w 821"/>
                <a:gd name="T43" fmla="*/ 43 h 598"/>
                <a:gd name="T44" fmla="*/ 821 w 821"/>
                <a:gd name="T45" fmla="*/ 32 h 598"/>
                <a:gd name="T46" fmla="*/ 758 w 821"/>
                <a:gd name="T47" fmla="*/ 4 h 598"/>
                <a:gd name="T48" fmla="*/ 652 w 821"/>
                <a:gd name="T49" fmla="*/ 15 h 598"/>
                <a:gd name="T50" fmla="*/ 576 w 821"/>
                <a:gd name="T51" fmla="*/ 27 h 598"/>
                <a:gd name="T52" fmla="*/ 496 w 821"/>
                <a:gd name="T53" fmla="*/ 42 h 598"/>
                <a:gd name="T54" fmla="*/ 416 w 821"/>
                <a:gd name="T55" fmla="*/ 61 h 598"/>
                <a:gd name="T56" fmla="*/ 338 w 821"/>
                <a:gd name="T57" fmla="*/ 84 h 598"/>
                <a:gd name="T58" fmla="*/ 262 w 821"/>
                <a:gd name="T59" fmla="*/ 112 h 598"/>
                <a:gd name="T60" fmla="*/ 192 w 821"/>
                <a:gd name="T61" fmla="*/ 145 h 598"/>
                <a:gd name="T62" fmla="*/ 145 w 821"/>
                <a:gd name="T63" fmla="*/ 173 h 598"/>
                <a:gd name="T64" fmla="*/ 116 w 821"/>
                <a:gd name="T65" fmla="*/ 193 h 598"/>
                <a:gd name="T66" fmla="*/ 89 w 821"/>
                <a:gd name="T67" fmla="*/ 215 h 598"/>
                <a:gd name="T68" fmla="*/ 66 w 821"/>
                <a:gd name="T69" fmla="*/ 239 h 598"/>
                <a:gd name="T70" fmla="*/ 45 w 821"/>
                <a:gd name="T71" fmla="*/ 264 h 598"/>
                <a:gd name="T72" fmla="*/ 28 w 821"/>
                <a:gd name="T73" fmla="*/ 292 h 598"/>
                <a:gd name="T74" fmla="*/ 15 w 821"/>
                <a:gd name="T75" fmla="*/ 320 h 598"/>
                <a:gd name="T76" fmla="*/ 5 w 821"/>
                <a:gd name="T77" fmla="*/ 352 h 598"/>
                <a:gd name="T78" fmla="*/ 0 w 821"/>
                <a:gd name="T79" fmla="*/ 385 h 598"/>
                <a:gd name="T80" fmla="*/ 0 w 821"/>
                <a:gd name="T81" fmla="*/ 418 h 598"/>
                <a:gd name="T82" fmla="*/ 5 w 821"/>
                <a:gd name="T83" fmla="*/ 454 h 598"/>
                <a:gd name="T84" fmla="*/ 16 w 821"/>
                <a:gd name="T85" fmla="*/ 491 h 598"/>
                <a:gd name="T86" fmla="*/ 31 w 821"/>
                <a:gd name="T87" fmla="*/ 530 h 598"/>
                <a:gd name="T88" fmla="*/ 51 w 821"/>
                <a:gd name="T89" fmla="*/ 570 h 598"/>
                <a:gd name="T90" fmla="*/ 75 w 821"/>
                <a:gd name="T91" fmla="*/ 598 h 598"/>
                <a:gd name="T92" fmla="*/ 68 w 821"/>
                <a:gd name="T93" fmla="*/ 597 h 598"/>
                <a:gd name="T94" fmla="*/ 80 w 821"/>
                <a:gd name="T95" fmla="*/ 566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1" h="598">
                  <a:moveTo>
                    <a:pt x="80" y="566"/>
                  </a:moveTo>
                  <a:lnTo>
                    <a:pt x="91" y="573"/>
                  </a:lnTo>
                  <a:lnTo>
                    <a:pt x="79" y="554"/>
                  </a:lnTo>
                  <a:lnTo>
                    <a:pt x="69" y="536"/>
                  </a:lnTo>
                  <a:lnTo>
                    <a:pt x="60" y="516"/>
                  </a:lnTo>
                  <a:lnTo>
                    <a:pt x="52" y="499"/>
                  </a:lnTo>
                  <a:lnTo>
                    <a:pt x="46" y="482"/>
                  </a:lnTo>
                  <a:lnTo>
                    <a:pt x="41" y="464"/>
                  </a:lnTo>
                  <a:lnTo>
                    <a:pt x="37" y="448"/>
                  </a:lnTo>
                  <a:lnTo>
                    <a:pt x="34" y="432"/>
                  </a:lnTo>
                  <a:lnTo>
                    <a:pt x="33" y="416"/>
                  </a:lnTo>
                  <a:lnTo>
                    <a:pt x="32" y="401"/>
                  </a:lnTo>
                  <a:lnTo>
                    <a:pt x="33" y="387"/>
                  </a:lnTo>
                  <a:lnTo>
                    <a:pt x="34" y="372"/>
                  </a:lnTo>
                  <a:lnTo>
                    <a:pt x="37" y="358"/>
                  </a:lnTo>
                  <a:lnTo>
                    <a:pt x="40" y="345"/>
                  </a:lnTo>
                  <a:lnTo>
                    <a:pt x="45" y="333"/>
                  </a:lnTo>
                  <a:lnTo>
                    <a:pt x="50" y="319"/>
                  </a:lnTo>
                  <a:lnTo>
                    <a:pt x="56" y="307"/>
                  </a:lnTo>
                  <a:lnTo>
                    <a:pt x="64" y="295"/>
                  </a:lnTo>
                  <a:lnTo>
                    <a:pt x="72" y="284"/>
                  </a:lnTo>
                  <a:lnTo>
                    <a:pt x="80" y="271"/>
                  </a:lnTo>
                  <a:lnTo>
                    <a:pt x="90" y="260"/>
                  </a:lnTo>
                  <a:lnTo>
                    <a:pt x="100" y="250"/>
                  </a:lnTo>
                  <a:lnTo>
                    <a:pt x="112" y="239"/>
                  </a:lnTo>
                  <a:lnTo>
                    <a:pt x="123" y="229"/>
                  </a:lnTo>
                  <a:lnTo>
                    <a:pt x="135" y="218"/>
                  </a:lnTo>
                  <a:lnTo>
                    <a:pt x="148" y="209"/>
                  </a:lnTo>
                  <a:lnTo>
                    <a:pt x="163" y="199"/>
                  </a:lnTo>
                  <a:lnTo>
                    <a:pt x="177" y="191"/>
                  </a:lnTo>
                  <a:lnTo>
                    <a:pt x="208" y="173"/>
                  </a:lnTo>
                  <a:lnTo>
                    <a:pt x="240" y="156"/>
                  </a:lnTo>
                  <a:lnTo>
                    <a:pt x="274" y="142"/>
                  </a:lnTo>
                  <a:lnTo>
                    <a:pt x="310" y="128"/>
                  </a:lnTo>
                  <a:lnTo>
                    <a:pt x="348" y="114"/>
                  </a:lnTo>
                  <a:lnTo>
                    <a:pt x="386" y="103"/>
                  </a:lnTo>
                  <a:lnTo>
                    <a:pt x="424" y="92"/>
                  </a:lnTo>
                  <a:lnTo>
                    <a:pt x="463" y="83"/>
                  </a:lnTo>
                  <a:lnTo>
                    <a:pt x="503" y="74"/>
                  </a:lnTo>
                  <a:lnTo>
                    <a:pt x="542" y="65"/>
                  </a:lnTo>
                  <a:lnTo>
                    <a:pt x="581" y="58"/>
                  </a:lnTo>
                  <a:lnTo>
                    <a:pt x="619" y="52"/>
                  </a:lnTo>
                  <a:lnTo>
                    <a:pt x="656" y="47"/>
                  </a:lnTo>
                  <a:lnTo>
                    <a:pt x="692" y="43"/>
                  </a:lnTo>
                  <a:lnTo>
                    <a:pt x="761" y="36"/>
                  </a:lnTo>
                  <a:lnTo>
                    <a:pt x="821" y="32"/>
                  </a:lnTo>
                  <a:lnTo>
                    <a:pt x="819" y="0"/>
                  </a:lnTo>
                  <a:lnTo>
                    <a:pt x="758" y="4"/>
                  </a:lnTo>
                  <a:lnTo>
                    <a:pt x="689" y="11"/>
                  </a:lnTo>
                  <a:lnTo>
                    <a:pt x="652" y="15"/>
                  </a:lnTo>
                  <a:lnTo>
                    <a:pt x="614" y="21"/>
                  </a:lnTo>
                  <a:lnTo>
                    <a:pt x="576" y="27"/>
                  </a:lnTo>
                  <a:lnTo>
                    <a:pt x="536" y="34"/>
                  </a:lnTo>
                  <a:lnTo>
                    <a:pt x="496" y="42"/>
                  </a:lnTo>
                  <a:lnTo>
                    <a:pt x="456" y="51"/>
                  </a:lnTo>
                  <a:lnTo>
                    <a:pt x="416" y="61"/>
                  </a:lnTo>
                  <a:lnTo>
                    <a:pt x="376" y="73"/>
                  </a:lnTo>
                  <a:lnTo>
                    <a:pt x="338" y="84"/>
                  </a:lnTo>
                  <a:lnTo>
                    <a:pt x="300" y="97"/>
                  </a:lnTo>
                  <a:lnTo>
                    <a:pt x="262" y="112"/>
                  </a:lnTo>
                  <a:lnTo>
                    <a:pt x="227" y="128"/>
                  </a:lnTo>
                  <a:lnTo>
                    <a:pt x="192" y="145"/>
                  </a:lnTo>
                  <a:lnTo>
                    <a:pt x="161" y="162"/>
                  </a:lnTo>
                  <a:lnTo>
                    <a:pt x="145" y="173"/>
                  </a:lnTo>
                  <a:lnTo>
                    <a:pt x="130" y="183"/>
                  </a:lnTo>
                  <a:lnTo>
                    <a:pt x="116" y="193"/>
                  </a:lnTo>
                  <a:lnTo>
                    <a:pt x="102" y="204"/>
                  </a:lnTo>
                  <a:lnTo>
                    <a:pt x="89" y="215"/>
                  </a:lnTo>
                  <a:lnTo>
                    <a:pt x="77" y="227"/>
                  </a:lnTo>
                  <a:lnTo>
                    <a:pt x="66" y="239"/>
                  </a:lnTo>
                  <a:lnTo>
                    <a:pt x="55" y="252"/>
                  </a:lnTo>
                  <a:lnTo>
                    <a:pt x="45" y="264"/>
                  </a:lnTo>
                  <a:lnTo>
                    <a:pt x="36" y="278"/>
                  </a:lnTo>
                  <a:lnTo>
                    <a:pt x="28" y="292"/>
                  </a:lnTo>
                  <a:lnTo>
                    <a:pt x="21" y="306"/>
                  </a:lnTo>
                  <a:lnTo>
                    <a:pt x="15" y="320"/>
                  </a:lnTo>
                  <a:lnTo>
                    <a:pt x="9" y="336"/>
                  </a:lnTo>
                  <a:lnTo>
                    <a:pt x="5" y="352"/>
                  </a:lnTo>
                  <a:lnTo>
                    <a:pt x="2" y="367"/>
                  </a:lnTo>
                  <a:lnTo>
                    <a:pt x="0" y="385"/>
                  </a:lnTo>
                  <a:lnTo>
                    <a:pt x="0" y="401"/>
                  </a:lnTo>
                  <a:lnTo>
                    <a:pt x="0" y="418"/>
                  </a:lnTo>
                  <a:lnTo>
                    <a:pt x="2" y="436"/>
                  </a:lnTo>
                  <a:lnTo>
                    <a:pt x="5" y="454"/>
                  </a:lnTo>
                  <a:lnTo>
                    <a:pt x="9" y="472"/>
                  </a:lnTo>
                  <a:lnTo>
                    <a:pt x="16" y="491"/>
                  </a:lnTo>
                  <a:lnTo>
                    <a:pt x="23" y="510"/>
                  </a:lnTo>
                  <a:lnTo>
                    <a:pt x="31" y="530"/>
                  </a:lnTo>
                  <a:lnTo>
                    <a:pt x="40" y="550"/>
                  </a:lnTo>
                  <a:lnTo>
                    <a:pt x="51" y="570"/>
                  </a:lnTo>
                  <a:lnTo>
                    <a:pt x="65" y="591"/>
                  </a:lnTo>
                  <a:lnTo>
                    <a:pt x="75" y="598"/>
                  </a:lnTo>
                  <a:lnTo>
                    <a:pt x="65" y="591"/>
                  </a:lnTo>
                  <a:lnTo>
                    <a:pt x="68" y="597"/>
                  </a:lnTo>
                  <a:lnTo>
                    <a:pt x="75" y="598"/>
                  </a:lnTo>
                  <a:lnTo>
                    <a:pt x="80" y="5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3486C78A-7DE0-40C5-BE25-EF776600D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131"/>
              <a:ext cx="95" cy="73"/>
            </a:xfrm>
            <a:custGeom>
              <a:avLst/>
              <a:gdLst>
                <a:gd name="T0" fmla="*/ 370 w 380"/>
                <a:gd name="T1" fmla="*/ 265 h 295"/>
                <a:gd name="T2" fmla="*/ 380 w 380"/>
                <a:gd name="T3" fmla="*/ 274 h 295"/>
                <a:gd name="T4" fmla="*/ 367 w 380"/>
                <a:gd name="T5" fmla="*/ 246 h 295"/>
                <a:gd name="T6" fmla="*/ 352 w 380"/>
                <a:gd name="T7" fmla="*/ 221 h 295"/>
                <a:gd name="T8" fmla="*/ 337 w 380"/>
                <a:gd name="T9" fmla="*/ 195 h 295"/>
                <a:gd name="T10" fmla="*/ 320 w 380"/>
                <a:gd name="T11" fmla="*/ 172 h 295"/>
                <a:gd name="T12" fmla="*/ 301 w 380"/>
                <a:gd name="T13" fmla="*/ 150 h 295"/>
                <a:gd name="T14" fmla="*/ 282 w 380"/>
                <a:gd name="T15" fmla="*/ 129 h 295"/>
                <a:gd name="T16" fmla="*/ 260 w 380"/>
                <a:gd name="T17" fmla="*/ 109 h 295"/>
                <a:gd name="T18" fmla="*/ 238 w 380"/>
                <a:gd name="T19" fmla="*/ 91 h 295"/>
                <a:gd name="T20" fmla="*/ 213 w 380"/>
                <a:gd name="T21" fmla="*/ 75 h 295"/>
                <a:gd name="T22" fmla="*/ 188 w 380"/>
                <a:gd name="T23" fmla="*/ 59 h 295"/>
                <a:gd name="T24" fmla="*/ 161 w 380"/>
                <a:gd name="T25" fmla="*/ 46 h 295"/>
                <a:gd name="T26" fmla="*/ 133 w 380"/>
                <a:gd name="T27" fmla="*/ 34 h 295"/>
                <a:gd name="T28" fmla="*/ 103 w 380"/>
                <a:gd name="T29" fmla="*/ 23 h 295"/>
                <a:gd name="T30" fmla="*/ 71 w 380"/>
                <a:gd name="T31" fmla="*/ 15 h 295"/>
                <a:gd name="T32" fmla="*/ 40 w 380"/>
                <a:gd name="T33" fmla="*/ 6 h 295"/>
                <a:gd name="T34" fmla="*/ 5 w 380"/>
                <a:gd name="T35" fmla="*/ 0 h 295"/>
                <a:gd name="T36" fmla="*/ 0 w 380"/>
                <a:gd name="T37" fmla="*/ 32 h 295"/>
                <a:gd name="T38" fmla="*/ 33 w 380"/>
                <a:gd name="T39" fmla="*/ 38 h 295"/>
                <a:gd name="T40" fmla="*/ 64 w 380"/>
                <a:gd name="T41" fmla="*/ 45 h 295"/>
                <a:gd name="T42" fmla="*/ 93 w 380"/>
                <a:gd name="T43" fmla="*/ 53 h 295"/>
                <a:gd name="T44" fmla="*/ 121 w 380"/>
                <a:gd name="T45" fmla="*/ 64 h 295"/>
                <a:gd name="T46" fmla="*/ 148 w 380"/>
                <a:gd name="T47" fmla="*/ 75 h 295"/>
                <a:gd name="T48" fmla="*/ 173 w 380"/>
                <a:gd name="T49" fmla="*/ 88 h 295"/>
                <a:gd name="T50" fmla="*/ 196 w 380"/>
                <a:gd name="T51" fmla="*/ 101 h 295"/>
                <a:gd name="T52" fmla="*/ 219 w 380"/>
                <a:gd name="T53" fmla="*/ 118 h 295"/>
                <a:gd name="T54" fmla="*/ 239 w 380"/>
                <a:gd name="T55" fmla="*/ 134 h 295"/>
                <a:gd name="T56" fmla="*/ 259 w 380"/>
                <a:gd name="T57" fmla="*/ 151 h 295"/>
                <a:gd name="T58" fmla="*/ 278 w 380"/>
                <a:gd name="T59" fmla="*/ 171 h 295"/>
                <a:gd name="T60" fmla="*/ 294 w 380"/>
                <a:gd name="T61" fmla="*/ 192 h 295"/>
                <a:gd name="T62" fmla="*/ 311 w 380"/>
                <a:gd name="T63" fmla="*/ 213 h 295"/>
                <a:gd name="T64" fmla="*/ 325 w 380"/>
                <a:gd name="T65" fmla="*/ 237 h 295"/>
                <a:gd name="T66" fmla="*/ 338 w 380"/>
                <a:gd name="T67" fmla="*/ 261 h 295"/>
                <a:gd name="T68" fmla="*/ 350 w 380"/>
                <a:gd name="T69" fmla="*/ 287 h 295"/>
                <a:gd name="T70" fmla="*/ 360 w 380"/>
                <a:gd name="T71" fmla="*/ 295 h 295"/>
                <a:gd name="T72" fmla="*/ 350 w 380"/>
                <a:gd name="T73" fmla="*/ 287 h 295"/>
                <a:gd name="T74" fmla="*/ 353 w 380"/>
                <a:gd name="T75" fmla="*/ 293 h 295"/>
                <a:gd name="T76" fmla="*/ 360 w 380"/>
                <a:gd name="T77" fmla="*/ 295 h 295"/>
                <a:gd name="T78" fmla="*/ 370 w 380"/>
                <a:gd name="T79" fmla="*/ 26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80" h="295">
                  <a:moveTo>
                    <a:pt x="370" y="265"/>
                  </a:moveTo>
                  <a:lnTo>
                    <a:pt x="380" y="274"/>
                  </a:lnTo>
                  <a:lnTo>
                    <a:pt x="367" y="246"/>
                  </a:lnTo>
                  <a:lnTo>
                    <a:pt x="352" y="221"/>
                  </a:lnTo>
                  <a:lnTo>
                    <a:pt x="337" y="195"/>
                  </a:lnTo>
                  <a:lnTo>
                    <a:pt x="320" y="172"/>
                  </a:lnTo>
                  <a:lnTo>
                    <a:pt x="301" y="150"/>
                  </a:lnTo>
                  <a:lnTo>
                    <a:pt x="282" y="129"/>
                  </a:lnTo>
                  <a:lnTo>
                    <a:pt x="260" y="109"/>
                  </a:lnTo>
                  <a:lnTo>
                    <a:pt x="238" y="91"/>
                  </a:lnTo>
                  <a:lnTo>
                    <a:pt x="213" y="75"/>
                  </a:lnTo>
                  <a:lnTo>
                    <a:pt x="188" y="59"/>
                  </a:lnTo>
                  <a:lnTo>
                    <a:pt x="161" y="46"/>
                  </a:lnTo>
                  <a:lnTo>
                    <a:pt x="133" y="34"/>
                  </a:lnTo>
                  <a:lnTo>
                    <a:pt x="103" y="23"/>
                  </a:lnTo>
                  <a:lnTo>
                    <a:pt x="71" y="15"/>
                  </a:lnTo>
                  <a:lnTo>
                    <a:pt x="40" y="6"/>
                  </a:lnTo>
                  <a:lnTo>
                    <a:pt x="5" y="0"/>
                  </a:lnTo>
                  <a:lnTo>
                    <a:pt x="0" y="32"/>
                  </a:lnTo>
                  <a:lnTo>
                    <a:pt x="33" y="38"/>
                  </a:lnTo>
                  <a:lnTo>
                    <a:pt x="64" y="45"/>
                  </a:lnTo>
                  <a:lnTo>
                    <a:pt x="93" y="53"/>
                  </a:lnTo>
                  <a:lnTo>
                    <a:pt x="121" y="64"/>
                  </a:lnTo>
                  <a:lnTo>
                    <a:pt x="148" y="75"/>
                  </a:lnTo>
                  <a:lnTo>
                    <a:pt x="173" y="88"/>
                  </a:lnTo>
                  <a:lnTo>
                    <a:pt x="196" y="101"/>
                  </a:lnTo>
                  <a:lnTo>
                    <a:pt x="219" y="118"/>
                  </a:lnTo>
                  <a:lnTo>
                    <a:pt x="239" y="134"/>
                  </a:lnTo>
                  <a:lnTo>
                    <a:pt x="259" y="151"/>
                  </a:lnTo>
                  <a:lnTo>
                    <a:pt x="278" y="171"/>
                  </a:lnTo>
                  <a:lnTo>
                    <a:pt x="294" y="192"/>
                  </a:lnTo>
                  <a:lnTo>
                    <a:pt x="311" y="213"/>
                  </a:lnTo>
                  <a:lnTo>
                    <a:pt x="325" y="237"/>
                  </a:lnTo>
                  <a:lnTo>
                    <a:pt x="338" y="261"/>
                  </a:lnTo>
                  <a:lnTo>
                    <a:pt x="350" y="287"/>
                  </a:lnTo>
                  <a:lnTo>
                    <a:pt x="360" y="295"/>
                  </a:lnTo>
                  <a:lnTo>
                    <a:pt x="350" y="287"/>
                  </a:lnTo>
                  <a:lnTo>
                    <a:pt x="353" y="293"/>
                  </a:lnTo>
                  <a:lnTo>
                    <a:pt x="360" y="295"/>
                  </a:lnTo>
                  <a:lnTo>
                    <a:pt x="370" y="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C613B60E-B3DF-43EF-8101-527A69BA4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8" y="692"/>
              <a:ext cx="1084" cy="2098"/>
            </a:xfrm>
            <a:custGeom>
              <a:avLst/>
              <a:gdLst>
                <a:gd name="T0" fmla="*/ 2349 w 4336"/>
                <a:gd name="T1" fmla="*/ 280 h 8394"/>
                <a:gd name="T2" fmla="*/ 2430 w 4336"/>
                <a:gd name="T3" fmla="*/ 401 h 8394"/>
                <a:gd name="T4" fmla="*/ 2652 w 4336"/>
                <a:gd name="T5" fmla="*/ 7595 h 8394"/>
                <a:gd name="T6" fmla="*/ 3090 w 4336"/>
                <a:gd name="T7" fmla="*/ 6906 h 8394"/>
                <a:gd name="T8" fmla="*/ 3200 w 4336"/>
                <a:gd name="T9" fmla="*/ 6208 h 8394"/>
                <a:gd name="T10" fmla="*/ 2980 w 4336"/>
                <a:gd name="T11" fmla="*/ 5559 h 8394"/>
                <a:gd name="T12" fmla="*/ 2671 w 4336"/>
                <a:gd name="T13" fmla="*/ 5213 h 8394"/>
                <a:gd name="T14" fmla="*/ 2417 w 4336"/>
                <a:gd name="T15" fmla="*/ 5041 h 8394"/>
                <a:gd name="T16" fmla="*/ 2132 w 4336"/>
                <a:gd name="T17" fmla="*/ 4900 h 8394"/>
                <a:gd name="T18" fmla="*/ 1815 w 4336"/>
                <a:gd name="T19" fmla="*/ 4788 h 8394"/>
                <a:gd name="T20" fmla="*/ 1267 w 4336"/>
                <a:gd name="T21" fmla="*/ 4637 h 8394"/>
                <a:gd name="T22" fmla="*/ 628 w 4336"/>
                <a:gd name="T23" fmla="*/ 4392 h 8394"/>
                <a:gd name="T24" fmla="*/ 188 w 4336"/>
                <a:gd name="T25" fmla="*/ 4099 h 8394"/>
                <a:gd name="T26" fmla="*/ 11 w 4336"/>
                <a:gd name="T27" fmla="*/ 3749 h 8394"/>
                <a:gd name="T28" fmla="*/ 59 w 4336"/>
                <a:gd name="T29" fmla="*/ 3365 h 8394"/>
                <a:gd name="T30" fmla="*/ 358 w 4336"/>
                <a:gd name="T31" fmla="*/ 2990 h 8394"/>
                <a:gd name="T32" fmla="*/ 1154 w 4336"/>
                <a:gd name="T33" fmla="*/ 2525 h 8394"/>
                <a:gd name="T34" fmla="*/ 2075 w 4336"/>
                <a:gd name="T35" fmla="*/ 2011 h 8394"/>
                <a:gd name="T36" fmla="*/ 2336 w 4336"/>
                <a:gd name="T37" fmla="*/ 1791 h 8394"/>
                <a:gd name="T38" fmla="*/ 2436 w 4336"/>
                <a:gd name="T39" fmla="*/ 1617 h 8394"/>
                <a:gd name="T40" fmla="*/ 2429 w 4336"/>
                <a:gd name="T41" fmla="*/ 1448 h 8394"/>
                <a:gd name="T42" fmla="*/ 2296 w 4336"/>
                <a:gd name="T43" fmla="*/ 1287 h 8394"/>
                <a:gd name="T44" fmla="*/ 2100 w 4336"/>
                <a:gd name="T45" fmla="*/ 1179 h 8394"/>
                <a:gd name="T46" fmla="*/ 1976 w 4336"/>
                <a:gd name="T47" fmla="*/ 1029 h 8394"/>
                <a:gd name="T48" fmla="*/ 1883 w 4336"/>
                <a:gd name="T49" fmla="*/ 826 h 8394"/>
                <a:gd name="T50" fmla="*/ 1762 w 4336"/>
                <a:gd name="T51" fmla="*/ 488 h 8394"/>
                <a:gd name="T52" fmla="*/ 1688 w 4336"/>
                <a:gd name="T53" fmla="*/ 215 h 8394"/>
                <a:gd name="T54" fmla="*/ 1686 w 4336"/>
                <a:gd name="T55" fmla="*/ 90 h 8394"/>
                <a:gd name="T56" fmla="*/ 1742 w 4336"/>
                <a:gd name="T57" fmla="*/ 22 h 8394"/>
                <a:gd name="T58" fmla="*/ 1836 w 4336"/>
                <a:gd name="T59" fmla="*/ 0 h 8394"/>
                <a:gd name="T60" fmla="*/ 1948 w 4336"/>
                <a:gd name="T61" fmla="*/ 29 h 8394"/>
                <a:gd name="T62" fmla="*/ 2138 w 4336"/>
                <a:gd name="T63" fmla="*/ 157 h 8394"/>
                <a:gd name="T64" fmla="*/ 2355 w 4336"/>
                <a:gd name="T65" fmla="*/ 342 h 8394"/>
                <a:gd name="T66" fmla="*/ 2500 w 4336"/>
                <a:gd name="T67" fmla="*/ 493 h 8394"/>
                <a:gd name="T68" fmla="*/ 2617 w 4336"/>
                <a:gd name="T69" fmla="*/ 613 h 8394"/>
                <a:gd name="T70" fmla="*/ 2701 w 4336"/>
                <a:gd name="T71" fmla="*/ 774 h 8394"/>
                <a:gd name="T72" fmla="*/ 2727 w 4336"/>
                <a:gd name="T73" fmla="*/ 1001 h 8394"/>
                <a:gd name="T74" fmla="*/ 2745 w 4336"/>
                <a:gd name="T75" fmla="*/ 1211 h 8394"/>
                <a:gd name="T76" fmla="*/ 2836 w 4336"/>
                <a:gd name="T77" fmla="*/ 1353 h 8394"/>
                <a:gd name="T78" fmla="*/ 2986 w 4336"/>
                <a:gd name="T79" fmla="*/ 1621 h 8394"/>
                <a:gd name="T80" fmla="*/ 3008 w 4336"/>
                <a:gd name="T81" fmla="*/ 1879 h 8394"/>
                <a:gd name="T82" fmla="*/ 2927 w 4336"/>
                <a:gd name="T83" fmla="*/ 2113 h 8394"/>
                <a:gd name="T84" fmla="*/ 2705 w 4336"/>
                <a:gd name="T85" fmla="*/ 2348 h 8394"/>
                <a:gd name="T86" fmla="*/ 1963 w 4336"/>
                <a:gd name="T87" fmla="*/ 2799 h 8394"/>
                <a:gd name="T88" fmla="*/ 1165 w 4336"/>
                <a:gd name="T89" fmla="*/ 3254 h 8394"/>
                <a:gd name="T90" fmla="*/ 1000 w 4336"/>
                <a:gd name="T91" fmla="*/ 3422 h 8394"/>
                <a:gd name="T92" fmla="*/ 968 w 4336"/>
                <a:gd name="T93" fmla="*/ 3567 h 8394"/>
                <a:gd name="T94" fmla="*/ 1087 w 4336"/>
                <a:gd name="T95" fmla="*/ 3684 h 8394"/>
                <a:gd name="T96" fmla="*/ 1418 w 4336"/>
                <a:gd name="T97" fmla="*/ 3788 h 8394"/>
                <a:gd name="T98" fmla="*/ 2649 w 4336"/>
                <a:gd name="T99" fmla="*/ 4028 h 8394"/>
                <a:gd name="T100" fmla="*/ 3101 w 4336"/>
                <a:gd name="T101" fmla="*/ 4151 h 8394"/>
                <a:gd name="T102" fmla="*/ 3845 w 4336"/>
                <a:gd name="T103" fmla="*/ 4733 h 8394"/>
                <a:gd name="T104" fmla="*/ 4277 w 4336"/>
                <a:gd name="T105" fmla="*/ 5612 h 8394"/>
                <a:gd name="T106" fmla="*/ 4286 w 4336"/>
                <a:gd name="T107" fmla="*/ 6598 h 8394"/>
                <a:gd name="T108" fmla="*/ 3850 w 4336"/>
                <a:gd name="T109" fmla="*/ 7549 h 8394"/>
                <a:gd name="T110" fmla="*/ 3397 w 4336"/>
                <a:gd name="T111" fmla="*/ 7983 h 8394"/>
                <a:gd name="T112" fmla="*/ 2937 w 4336"/>
                <a:gd name="T113" fmla="*/ 8228 h 8394"/>
                <a:gd name="T114" fmla="*/ 2438 w 4336"/>
                <a:gd name="T115" fmla="*/ 8359 h 8394"/>
                <a:gd name="T116" fmla="*/ 1907 w 4336"/>
                <a:gd name="T117" fmla="*/ 8394 h 8394"/>
                <a:gd name="T118" fmla="*/ 1978 w 4336"/>
                <a:gd name="T119" fmla="*/ 8219 h 8394"/>
                <a:gd name="T120" fmla="*/ 1755 w 4336"/>
                <a:gd name="T121" fmla="*/ 538 h 8394"/>
                <a:gd name="T122" fmla="*/ 1791 w 4336"/>
                <a:gd name="T123" fmla="*/ 678 h 8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36" h="8394">
                  <a:moveTo>
                    <a:pt x="2228" y="225"/>
                  </a:moveTo>
                  <a:lnTo>
                    <a:pt x="2249" y="229"/>
                  </a:lnTo>
                  <a:lnTo>
                    <a:pt x="2268" y="234"/>
                  </a:lnTo>
                  <a:lnTo>
                    <a:pt x="2287" y="242"/>
                  </a:lnTo>
                  <a:lnTo>
                    <a:pt x="2304" y="249"/>
                  </a:lnTo>
                  <a:lnTo>
                    <a:pt x="2320" y="259"/>
                  </a:lnTo>
                  <a:lnTo>
                    <a:pt x="2335" y="269"/>
                  </a:lnTo>
                  <a:lnTo>
                    <a:pt x="2349" y="280"/>
                  </a:lnTo>
                  <a:lnTo>
                    <a:pt x="2362" y="293"/>
                  </a:lnTo>
                  <a:lnTo>
                    <a:pt x="2374" y="306"/>
                  </a:lnTo>
                  <a:lnTo>
                    <a:pt x="2386" y="320"/>
                  </a:lnTo>
                  <a:lnTo>
                    <a:pt x="2396" y="335"/>
                  </a:lnTo>
                  <a:lnTo>
                    <a:pt x="2406" y="351"/>
                  </a:lnTo>
                  <a:lnTo>
                    <a:pt x="2414" y="367"/>
                  </a:lnTo>
                  <a:lnTo>
                    <a:pt x="2422" y="383"/>
                  </a:lnTo>
                  <a:lnTo>
                    <a:pt x="2430" y="401"/>
                  </a:lnTo>
                  <a:lnTo>
                    <a:pt x="2436" y="418"/>
                  </a:lnTo>
                  <a:lnTo>
                    <a:pt x="2228" y="225"/>
                  </a:lnTo>
                  <a:close/>
                  <a:moveTo>
                    <a:pt x="2214" y="7995"/>
                  </a:moveTo>
                  <a:lnTo>
                    <a:pt x="2312" y="7917"/>
                  </a:lnTo>
                  <a:lnTo>
                    <a:pt x="2405" y="7839"/>
                  </a:lnTo>
                  <a:lnTo>
                    <a:pt x="2492" y="7759"/>
                  </a:lnTo>
                  <a:lnTo>
                    <a:pt x="2575" y="7677"/>
                  </a:lnTo>
                  <a:lnTo>
                    <a:pt x="2652" y="7595"/>
                  </a:lnTo>
                  <a:lnTo>
                    <a:pt x="2725" y="7511"/>
                  </a:lnTo>
                  <a:lnTo>
                    <a:pt x="2792" y="7426"/>
                  </a:lnTo>
                  <a:lnTo>
                    <a:pt x="2855" y="7341"/>
                  </a:lnTo>
                  <a:lnTo>
                    <a:pt x="2912" y="7255"/>
                  </a:lnTo>
                  <a:lnTo>
                    <a:pt x="2964" y="7168"/>
                  </a:lnTo>
                  <a:lnTo>
                    <a:pt x="3011" y="7081"/>
                  </a:lnTo>
                  <a:lnTo>
                    <a:pt x="3053" y="6994"/>
                  </a:lnTo>
                  <a:lnTo>
                    <a:pt x="3090" y="6906"/>
                  </a:lnTo>
                  <a:lnTo>
                    <a:pt x="3122" y="6818"/>
                  </a:lnTo>
                  <a:lnTo>
                    <a:pt x="3148" y="6730"/>
                  </a:lnTo>
                  <a:lnTo>
                    <a:pt x="3170" y="6642"/>
                  </a:lnTo>
                  <a:lnTo>
                    <a:pt x="3186" y="6554"/>
                  </a:lnTo>
                  <a:lnTo>
                    <a:pt x="3197" y="6467"/>
                  </a:lnTo>
                  <a:lnTo>
                    <a:pt x="3203" y="6380"/>
                  </a:lnTo>
                  <a:lnTo>
                    <a:pt x="3204" y="6294"/>
                  </a:lnTo>
                  <a:lnTo>
                    <a:pt x="3200" y="6208"/>
                  </a:lnTo>
                  <a:lnTo>
                    <a:pt x="3191" y="6123"/>
                  </a:lnTo>
                  <a:lnTo>
                    <a:pt x="3176" y="6039"/>
                  </a:lnTo>
                  <a:lnTo>
                    <a:pt x="3156" y="5956"/>
                  </a:lnTo>
                  <a:lnTo>
                    <a:pt x="3132" y="5874"/>
                  </a:lnTo>
                  <a:lnTo>
                    <a:pt x="3102" y="5792"/>
                  </a:lnTo>
                  <a:lnTo>
                    <a:pt x="3066" y="5713"/>
                  </a:lnTo>
                  <a:lnTo>
                    <a:pt x="3026" y="5635"/>
                  </a:lnTo>
                  <a:lnTo>
                    <a:pt x="2980" y="5559"/>
                  </a:lnTo>
                  <a:lnTo>
                    <a:pt x="2930" y="5483"/>
                  </a:lnTo>
                  <a:lnTo>
                    <a:pt x="2874" y="5411"/>
                  </a:lnTo>
                  <a:lnTo>
                    <a:pt x="2814" y="5340"/>
                  </a:lnTo>
                  <a:lnTo>
                    <a:pt x="2786" y="5313"/>
                  </a:lnTo>
                  <a:lnTo>
                    <a:pt x="2758" y="5288"/>
                  </a:lnTo>
                  <a:lnTo>
                    <a:pt x="2730" y="5262"/>
                  </a:lnTo>
                  <a:lnTo>
                    <a:pt x="2700" y="5238"/>
                  </a:lnTo>
                  <a:lnTo>
                    <a:pt x="2671" y="5213"/>
                  </a:lnTo>
                  <a:lnTo>
                    <a:pt x="2641" y="5190"/>
                  </a:lnTo>
                  <a:lnTo>
                    <a:pt x="2611" y="5167"/>
                  </a:lnTo>
                  <a:lnTo>
                    <a:pt x="2580" y="5145"/>
                  </a:lnTo>
                  <a:lnTo>
                    <a:pt x="2548" y="5122"/>
                  </a:lnTo>
                  <a:lnTo>
                    <a:pt x="2517" y="5101"/>
                  </a:lnTo>
                  <a:lnTo>
                    <a:pt x="2484" y="5080"/>
                  </a:lnTo>
                  <a:lnTo>
                    <a:pt x="2451" y="5060"/>
                  </a:lnTo>
                  <a:lnTo>
                    <a:pt x="2417" y="5041"/>
                  </a:lnTo>
                  <a:lnTo>
                    <a:pt x="2384" y="5021"/>
                  </a:lnTo>
                  <a:lnTo>
                    <a:pt x="2349" y="5002"/>
                  </a:lnTo>
                  <a:lnTo>
                    <a:pt x="2314" y="4984"/>
                  </a:lnTo>
                  <a:lnTo>
                    <a:pt x="2278" y="4966"/>
                  </a:lnTo>
                  <a:lnTo>
                    <a:pt x="2243" y="4949"/>
                  </a:lnTo>
                  <a:lnTo>
                    <a:pt x="2206" y="4932"/>
                  </a:lnTo>
                  <a:lnTo>
                    <a:pt x="2169" y="4915"/>
                  </a:lnTo>
                  <a:lnTo>
                    <a:pt x="2132" y="4900"/>
                  </a:lnTo>
                  <a:lnTo>
                    <a:pt x="2094" y="4884"/>
                  </a:lnTo>
                  <a:lnTo>
                    <a:pt x="2056" y="4869"/>
                  </a:lnTo>
                  <a:lnTo>
                    <a:pt x="2017" y="4854"/>
                  </a:lnTo>
                  <a:lnTo>
                    <a:pt x="1978" y="4841"/>
                  </a:lnTo>
                  <a:lnTo>
                    <a:pt x="1938" y="4826"/>
                  </a:lnTo>
                  <a:lnTo>
                    <a:pt x="1897" y="4813"/>
                  </a:lnTo>
                  <a:lnTo>
                    <a:pt x="1857" y="4800"/>
                  </a:lnTo>
                  <a:lnTo>
                    <a:pt x="1815" y="4788"/>
                  </a:lnTo>
                  <a:lnTo>
                    <a:pt x="1775" y="4777"/>
                  </a:lnTo>
                  <a:lnTo>
                    <a:pt x="1732" y="4764"/>
                  </a:lnTo>
                  <a:lnTo>
                    <a:pt x="1690" y="4753"/>
                  </a:lnTo>
                  <a:lnTo>
                    <a:pt x="1603" y="4732"/>
                  </a:lnTo>
                  <a:lnTo>
                    <a:pt x="1518" y="4709"/>
                  </a:lnTo>
                  <a:lnTo>
                    <a:pt x="1433" y="4687"/>
                  </a:lnTo>
                  <a:lnTo>
                    <a:pt x="1349" y="4662"/>
                  </a:lnTo>
                  <a:lnTo>
                    <a:pt x="1267" y="4637"/>
                  </a:lnTo>
                  <a:lnTo>
                    <a:pt x="1184" y="4610"/>
                  </a:lnTo>
                  <a:lnTo>
                    <a:pt x="1102" y="4583"/>
                  </a:lnTo>
                  <a:lnTo>
                    <a:pt x="1021" y="4554"/>
                  </a:lnTo>
                  <a:lnTo>
                    <a:pt x="941" y="4524"/>
                  </a:lnTo>
                  <a:lnTo>
                    <a:pt x="861" y="4493"/>
                  </a:lnTo>
                  <a:lnTo>
                    <a:pt x="783" y="4460"/>
                  </a:lnTo>
                  <a:lnTo>
                    <a:pt x="705" y="4427"/>
                  </a:lnTo>
                  <a:lnTo>
                    <a:pt x="628" y="4392"/>
                  </a:lnTo>
                  <a:lnTo>
                    <a:pt x="552" y="4356"/>
                  </a:lnTo>
                  <a:lnTo>
                    <a:pt x="477" y="4319"/>
                  </a:lnTo>
                  <a:lnTo>
                    <a:pt x="403" y="4280"/>
                  </a:lnTo>
                  <a:lnTo>
                    <a:pt x="354" y="4246"/>
                  </a:lnTo>
                  <a:lnTo>
                    <a:pt x="308" y="4212"/>
                  </a:lnTo>
                  <a:lnTo>
                    <a:pt x="265" y="4176"/>
                  </a:lnTo>
                  <a:lnTo>
                    <a:pt x="225" y="4138"/>
                  </a:lnTo>
                  <a:lnTo>
                    <a:pt x="188" y="4099"/>
                  </a:lnTo>
                  <a:lnTo>
                    <a:pt x="155" y="4059"/>
                  </a:lnTo>
                  <a:lnTo>
                    <a:pt x="124" y="4018"/>
                  </a:lnTo>
                  <a:lnTo>
                    <a:pt x="97" y="3976"/>
                  </a:lnTo>
                  <a:lnTo>
                    <a:pt x="73" y="3932"/>
                  </a:lnTo>
                  <a:lnTo>
                    <a:pt x="52" y="3887"/>
                  </a:lnTo>
                  <a:lnTo>
                    <a:pt x="35" y="3842"/>
                  </a:lnTo>
                  <a:lnTo>
                    <a:pt x="22" y="3796"/>
                  </a:lnTo>
                  <a:lnTo>
                    <a:pt x="11" y="3749"/>
                  </a:lnTo>
                  <a:lnTo>
                    <a:pt x="4" y="3702"/>
                  </a:lnTo>
                  <a:lnTo>
                    <a:pt x="0" y="3655"/>
                  </a:lnTo>
                  <a:lnTo>
                    <a:pt x="1" y="3607"/>
                  </a:lnTo>
                  <a:lnTo>
                    <a:pt x="5" y="3559"/>
                  </a:lnTo>
                  <a:lnTo>
                    <a:pt x="13" y="3510"/>
                  </a:lnTo>
                  <a:lnTo>
                    <a:pt x="24" y="3462"/>
                  </a:lnTo>
                  <a:lnTo>
                    <a:pt x="39" y="3413"/>
                  </a:lnTo>
                  <a:lnTo>
                    <a:pt x="59" y="3365"/>
                  </a:lnTo>
                  <a:lnTo>
                    <a:pt x="82" y="3316"/>
                  </a:lnTo>
                  <a:lnTo>
                    <a:pt x="109" y="3268"/>
                  </a:lnTo>
                  <a:lnTo>
                    <a:pt x="140" y="3220"/>
                  </a:lnTo>
                  <a:lnTo>
                    <a:pt x="175" y="3173"/>
                  </a:lnTo>
                  <a:lnTo>
                    <a:pt x="215" y="3126"/>
                  </a:lnTo>
                  <a:lnTo>
                    <a:pt x="258" y="3080"/>
                  </a:lnTo>
                  <a:lnTo>
                    <a:pt x="306" y="3035"/>
                  </a:lnTo>
                  <a:lnTo>
                    <a:pt x="358" y="2990"/>
                  </a:lnTo>
                  <a:lnTo>
                    <a:pt x="414" y="2947"/>
                  </a:lnTo>
                  <a:lnTo>
                    <a:pt x="475" y="2904"/>
                  </a:lnTo>
                  <a:lnTo>
                    <a:pt x="540" y="2863"/>
                  </a:lnTo>
                  <a:lnTo>
                    <a:pt x="642" y="2805"/>
                  </a:lnTo>
                  <a:lnTo>
                    <a:pt x="744" y="2748"/>
                  </a:lnTo>
                  <a:lnTo>
                    <a:pt x="847" y="2692"/>
                  </a:lnTo>
                  <a:lnTo>
                    <a:pt x="949" y="2636"/>
                  </a:lnTo>
                  <a:lnTo>
                    <a:pt x="1154" y="2525"/>
                  </a:lnTo>
                  <a:lnTo>
                    <a:pt x="1359" y="2415"/>
                  </a:lnTo>
                  <a:lnTo>
                    <a:pt x="1461" y="2360"/>
                  </a:lnTo>
                  <a:lnTo>
                    <a:pt x="1563" y="2304"/>
                  </a:lnTo>
                  <a:lnTo>
                    <a:pt x="1666" y="2248"/>
                  </a:lnTo>
                  <a:lnTo>
                    <a:pt x="1768" y="2190"/>
                  </a:lnTo>
                  <a:lnTo>
                    <a:pt x="1871" y="2132"/>
                  </a:lnTo>
                  <a:lnTo>
                    <a:pt x="1973" y="2072"/>
                  </a:lnTo>
                  <a:lnTo>
                    <a:pt x="2075" y="2011"/>
                  </a:lnTo>
                  <a:lnTo>
                    <a:pt x="2177" y="1948"/>
                  </a:lnTo>
                  <a:lnTo>
                    <a:pt x="2204" y="1926"/>
                  </a:lnTo>
                  <a:lnTo>
                    <a:pt x="2228" y="1903"/>
                  </a:lnTo>
                  <a:lnTo>
                    <a:pt x="2253" y="1881"/>
                  </a:lnTo>
                  <a:lnTo>
                    <a:pt x="2275" y="1858"/>
                  </a:lnTo>
                  <a:lnTo>
                    <a:pt x="2297" y="1836"/>
                  </a:lnTo>
                  <a:lnTo>
                    <a:pt x="2317" y="1813"/>
                  </a:lnTo>
                  <a:lnTo>
                    <a:pt x="2336" y="1791"/>
                  </a:lnTo>
                  <a:lnTo>
                    <a:pt x="2353" y="1769"/>
                  </a:lnTo>
                  <a:lnTo>
                    <a:pt x="2369" y="1747"/>
                  </a:lnTo>
                  <a:lnTo>
                    <a:pt x="2385" y="1725"/>
                  </a:lnTo>
                  <a:lnTo>
                    <a:pt x="2398" y="1703"/>
                  </a:lnTo>
                  <a:lnTo>
                    <a:pt x="2409" y="1681"/>
                  </a:lnTo>
                  <a:lnTo>
                    <a:pt x="2419" y="1659"/>
                  </a:lnTo>
                  <a:lnTo>
                    <a:pt x="2429" y="1638"/>
                  </a:lnTo>
                  <a:lnTo>
                    <a:pt x="2436" y="1617"/>
                  </a:lnTo>
                  <a:lnTo>
                    <a:pt x="2441" y="1595"/>
                  </a:lnTo>
                  <a:lnTo>
                    <a:pt x="2445" y="1574"/>
                  </a:lnTo>
                  <a:lnTo>
                    <a:pt x="2447" y="1552"/>
                  </a:lnTo>
                  <a:lnTo>
                    <a:pt x="2447" y="1531"/>
                  </a:lnTo>
                  <a:lnTo>
                    <a:pt x="2445" y="1510"/>
                  </a:lnTo>
                  <a:lnTo>
                    <a:pt x="2442" y="1489"/>
                  </a:lnTo>
                  <a:lnTo>
                    <a:pt x="2436" y="1469"/>
                  </a:lnTo>
                  <a:lnTo>
                    <a:pt x="2429" y="1448"/>
                  </a:lnTo>
                  <a:lnTo>
                    <a:pt x="2419" y="1427"/>
                  </a:lnTo>
                  <a:lnTo>
                    <a:pt x="2408" y="1406"/>
                  </a:lnTo>
                  <a:lnTo>
                    <a:pt x="2395" y="1387"/>
                  </a:lnTo>
                  <a:lnTo>
                    <a:pt x="2380" y="1367"/>
                  </a:lnTo>
                  <a:lnTo>
                    <a:pt x="2362" y="1346"/>
                  </a:lnTo>
                  <a:lnTo>
                    <a:pt x="2342" y="1327"/>
                  </a:lnTo>
                  <a:lnTo>
                    <a:pt x="2320" y="1306"/>
                  </a:lnTo>
                  <a:lnTo>
                    <a:pt x="2296" y="1287"/>
                  </a:lnTo>
                  <a:lnTo>
                    <a:pt x="2269" y="1268"/>
                  </a:lnTo>
                  <a:lnTo>
                    <a:pt x="2243" y="1256"/>
                  </a:lnTo>
                  <a:lnTo>
                    <a:pt x="2216" y="1245"/>
                  </a:lnTo>
                  <a:lnTo>
                    <a:pt x="2190" y="1233"/>
                  </a:lnTo>
                  <a:lnTo>
                    <a:pt x="2166" y="1221"/>
                  </a:lnTo>
                  <a:lnTo>
                    <a:pt x="2142" y="1208"/>
                  </a:lnTo>
                  <a:lnTo>
                    <a:pt x="2120" y="1193"/>
                  </a:lnTo>
                  <a:lnTo>
                    <a:pt x="2100" y="1179"/>
                  </a:lnTo>
                  <a:lnTo>
                    <a:pt x="2079" y="1163"/>
                  </a:lnTo>
                  <a:lnTo>
                    <a:pt x="2060" y="1146"/>
                  </a:lnTo>
                  <a:lnTo>
                    <a:pt x="2042" y="1130"/>
                  </a:lnTo>
                  <a:lnTo>
                    <a:pt x="2026" y="1112"/>
                  </a:lnTo>
                  <a:lnTo>
                    <a:pt x="2012" y="1092"/>
                  </a:lnTo>
                  <a:lnTo>
                    <a:pt x="1998" y="1072"/>
                  </a:lnTo>
                  <a:lnTo>
                    <a:pt x="1986" y="1051"/>
                  </a:lnTo>
                  <a:lnTo>
                    <a:pt x="1976" y="1029"/>
                  </a:lnTo>
                  <a:lnTo>
                    <a:pt x="1968" y="1006"/>
                  </a:lnTo>
                  <a:lnTo>
                    <a:pt x="1953" y="984"/>
                  </a:lnTo>
                  <a:lnTo>
                    <a:pt x="1941" y="963"/>
                  </a:lnTo>
                  <a:lnTo>
                    <a:pt x="1929" y="940"/>
                  </a:lnTo>
                  <a:lnTo>
                    <a:pt x="1919" y="917"/>
                  </a:lnTo>
                  <a:lnTo>
                    <a:pt x="1907" y="890"/>
                  </a:lnTo>
                  <a:lnTo>
                    <a:pt x="1895" y="861"/>
                  </a:lnTo>
                  <a:lnTo>
                    <a:pt x="1883" y="826"/>
                  </a:lnTo>
                  <a:lnTo>
                    <a:pt x="1869" y="787"/>
                  </a:lnTo>
                  <a:lnTo>
                    <a:pt x="1854" y="745"/>
                  </a:lnTo>
                  <a:lnTo>
                    <a:pt x="1838" y="703"/>
                  </a:lnTo>
                  <a:lnTo>
                    <a:pt x="1823" y="659"/>
                  </a:lnTo>
                  <a:lnTo>
                    <a:pt x="1807" y="615"/>
                  </a:lnTo>
                  <a:lnTo>
                    <a:pt x="1792" y="572"/>
                  </a:lnTo>
                  <a:lnTo>
                    <a:pt x="1777" y="529"/>
                  </a:lnTo>
                  <a:lnTo>
                    <a:pt x="1762" y="488"/>
                  </a:lnTo>
                  <a:lnTo>
                    <a:pt x="1748" y="450"/>
                  </a:lnTo>
                  <a:lnTo>
                    <a:pt x="1736" y="412"/>
                  </a:lnTo>
                  <a:lnTo>
                    <a:pt x="1725" y="377"/>
                  </a:lnTo>
                  <a:lnTo>
                    <a:pt x="1716" y="344"/>
                  </a:lnTo>
                  <a:lnTo>
                    <a:pt x="1708" y="312"/>
                  </a:lnTo>
                  <a:lnTo>
                    <a:pt x="1701" y="279"/>
                  </a:lnTo>
                  <a:lnTo>
                    <a:pt x="1694" y="248"/>
                  </a:lnTo>
                  <a:lnTo>
                    <a:pt x="1688" y="215"/>
                  </a:lnTo>
                  <a:lnTo>
                    <a:pt x="1682" y="181"/>
                  </a:lnTo>
                  <a:lnTo>
                    <a:pt x="1678" y="167"/>
                  </a:lnTo>
                  <a:lnTo>
                    <a:pt x="1677" y="153"/>
                  </a:lnTo>
                  <a:lnTo>
                    <a:pt x="1677" y="139"/>
                  </a:lnTo>
                  <a:lnTo>
                    <a:pt x="1677" y="125"/>
                  </a:lnTo>
                  <a:lnTo>
                    <a:pt x="1679" y="113"/>
                  </a:lnTo>
                  <a:lnTo>
                    <a:pt x="1683" y="101"/>
                  </a:lnTo>
                  <a:lnTo>
                    <a:pt x="1686" y="90"/>
                  </a:lnTo>
                  <a:lnTo>
                    <a:pt x="1690" y="78"/>
                  </a:lnTo>
                  <a:lnTo>
                    <a:pt x="1695" y="68"/>
                  </a:lnTo>
                  <a:lnTo>
                    <a:pt x="1701" y="59"/>
                  </a:lnTo>
                  <a:lnTo>
                    <a:pt x="1708" y="51"/>
                  </a:lnTo>
                  <a:lnTo>
                    <a:pt x="1715" y="43"/>
                  </a:lnTo>
                  <a:lnTo>
                    <a:pt x="1723" y="35"/>
                  </a:lnTo>
                  <a:lnTo>
                    <a:pt x="1733" y="28"/>
                  </a:lnTo>
                  <a:lnTo>
                    <a:pt x="1742" y="22"/>
                  </a:lnTo>
                  <a:lnTo>
                    <a:pt x="1752" y="16"/>
                  </a:lnTo>
                  <a:lnTo>
                    <a:pt x="1762" y="12"/>
                  </a:lnTo>
                  <a:lnTo>
                    <a:pt x="1774" y="8"/>
                  </a:lnTo>
                  <a:lnTo>
                    <a:pt x="1785" y="5"/>
                  </a:lnTo>
                  <a:lnTo>
                    <a:pt x="1797" y="3"/>
                  </a:lnTo>
                  <a:lnTo>
                    <a:pt x="1809" y="1"/>
                  </a:lnTo>
                  <a:lnTo>
                    <a:pt x="1823" y="0"/>
                  </a:lnTo>
                  <a:lnTo>
                    <a:pt x="1836" y="0"/>
                  </a:lnTo>
                  <a:lnTo>
                    <a:pt x="1849" y="1"/>
                  </a:lnTo>
                  <a:lnTo>
                    <a:pt x="1862" y="3"/>
                  </a:lnTo>
                  <a:lnTo>
                    <a:pt x="1877" y="5"/>
                  </a:lnTo>
                  <a:lnTo>
                    <a:pt x="1891" y="8"/>
                  </a:lnTo>
                  <a:lnTo>
                    <a:pt x="1905" y="12"/>
                  </a:lnTo>
                  <a:lnTo>
                    <a:pt x="1920" y="17"/>
                  </a:lnTo>
                  <a:lnTo>
                    <a:pt x="1934" y="23"/>
                  </a:lnTo>
                  <a:lnTo>
                    <a:pt x="1948" y="29"/>
                  </a:lnTo>
                  <a:lnTo>
                    <a:pt x="1963" y="38"/>
                  </a:lnTo>
                  <a:lnTo>
                    <a:pt x="1990" y="53"/>
                  </a:lnTo>
                  <a:lnTo>
                    <a:pt x="2017" y="69"/>
                  </a:lnTo>
                  <a:lnTo>
                    <a:pt x="2043" y="86"/>
                  </a:lnTo>
                  <a:lnTo>
                    <a:pt x="2068" y="103"/>
                  </a:lnTo>
                  <a:lnTo>
                    <a:pt x="2092" y="120"/>
                  </a:lnTo>
                  <a:lnTo>
                    <a:pt x="2116" y="139"/>
                  </a:lnTo>
                  <a:lnTo>
                    <a:pt x="2138" y="157"/>
                  </a:lnTo>
                  <a:lnTo>
                    <a:pt x="2161" y="175"/>
                  </a:lnTo>
                  <a:lnTo>
                    <a:pt x="2183" y="196"/>
                  </a:lnTo>
                  <a:lnTo>
                    <a:pt x="2209" y="216"/>
                  </a:lnTo>
                  <a:lnTo>
                    <a:pt x="2236" y="239"/>
                  </a:lnTo>
                  <a:lnTo>
                    <a:pt x="2266" y="263"/>
                  </a:lnTo>
                  <a:lnTo>
                    <a:pt x="2296" y="287"/>
                  </a:lnTo>
                  <a:lnTo>
                    <a:pt x="2325" y="314"/>
                  </a:lnTo>
                  <a:lnTo>
                    <a:pt x="2355" y="342"/>
                  </a:lnTo>
                  <a:lnTo>
                    <a:pt x="2384" y="371"/>
                  </a:lnTo>
                  <a:lnTo>
                    <a:pt x="2406" y="395"/>
                  </a:lnTo>
                  <a:lnTo>
                    <a:pt x="2424" y="414"/>
                  </a:lnTo>
                  <a:lnTo>
                    <a:pt x="2438" y="430"/>
                  </a:lnTo>
                  <a:lnTo>
                    <a:pt x="2450" y="445"/>
                  </a:lnTo>
                  <a:lnTo>
                    <a:pt x="2464" y="459"/>
                  </a:lnTo>
                  <a:lnTo>
                    <a:pt x="2480" y="474"/>
                  </a:lnTo>
                  <a:lnTo>
                    <a:pt x="2500" y="493"/>
                  </a:lnTo>
                  <a:lnTo>
                    <a:pt x="2526" y="515"/>
                  </a:lnTo>
                  <a:lnTo>
                    <a:pt x="2541" y="529"/>
                  </a:lnTo>
                  <a:lnTo>
                    <a:pt x="2555" y="542"/>
                  </a:lnTo>
                  <a:lnTo>
                    <a:pt x="2569" y="556"/>
                  </a:lnTo>
                  <a:lnTo>
                    <a:pt x="2582" y="570"/>
                  </a:lnTo>
                  <a:lnTo>
                    <a:pt x="2594" y="584"/>
                  </a:lnTo>
                  <a:lnTo>
                    <a:pt x="2606" y="599"/>
                  </a:lnTo>
                  <a:lnTo>
                    <a:pt x="2617" y="613"/>
                  </a:lnTo>
                  <a:lnTo>
                    <a:pt x="2628" y="627"/>
                  </a:lnTo>
                  <a:lnTo>
                    <a:pt x="2637" y="641"/>
                  </a:lnTo>
                  <a:lnTo>
                    <a:pt x="2647" y="657"/>
                  </a:lnTo>
                  <a:lnTo>
                    <a:pt x="2656" y="671"/>
                  </a:lnTo>
                  <a:lnTo>
                    <a:pt x="2664" y="686"/>
                  </a:lnTo>
                  <a:lnTo>
                    <a:pt x="2679" y="716"/>
                  </a:lnTo>
                  <a:lnTo>
                    <a:pt x="2691" y="745"/>
                  </a:lnTo>
                  <a:lnTo>
                    <a:pt x="2701" y="774"/>
                  </a:lnTo>
                  <a:lnTo>
                    <a:pt x="2711" y="804"/>
                  </a:lnTo>
                  <a:lnTo>
                    <a:pt x="2718" y="832"/>
                  </a:lnTo>
                  <a:lnTo>
                    <a:pt x="2723" y="861"/>
                  </a:lnTo>
                  <a:lnTo>
                    <a:pt x="2726" y="888"/>
                  </a:lnTo>
                  <a:lnTo>
                    <a:pt x="2728" y="916"/>
                  </a:lnTo>
                  <a:lnTo>
                    <a:pt x="2729" y="941"/>
                  </a:lnTo>
                  <a:lnTo>
                    <a:pt x="2728" y="967"/>
                  </a:lnTo>
                  <a:lnTo>
                    <a:pt x="2727" y="1001"/>
                  </a:lnTo>
                  <a:lnTo>
                    <a:pt x="2726" y="1034"/>
                  </a:lnTo>
                  <a:lnTo>
                    <a:pt x="2726" y="1065"/>
                  </a:lnTo>
                  <a:lnTo>
                    <a:pt x="2727" y="1093"/>
                  </a:lnTo>
                  <a:lnTo>
                    <a:pt x="2729" y="1121"/>
                  </a:lnTo>
                  <a:lnTo>
                    <a:pt x="2732" y="1145"/>
                  </a:lnTo>
                  <a:lnTo>
                    <a:pt x="2736" y="1169"/>
                  </a:lnTo>
                  <a:lnTo>
                    <a:pt x="2740" y="1190"/>
                  </a:lnTo>
                  <a:lnTo>
                    <a:pt x="2745" y="1211"/>
                  </a:lnTo>
                  <a:lnTo>
                    <a:pt x="2753" y="1229"/>
                  </a:lnTo>
                  <a:lnTo>
                    <a:pt x="2760" y="1246"/>
                  </a:lnTo>
                  <a:lnTo>
                    <a:pt x="2767" y="1263"/>
                  </a:lnTo>
                  <a:lnTo>
                    <a:pt x="2776" y="1279"/>
                  </a:lnTo>
                  <a:lnTo>
                    <a:pt x="2785" y="1293"/>
                  </a:lnTo>
                  <a:lnTo>
                    <a:pt x="2796" y="1306"/>
                  </a:lnTo>
                  <a:lnTo>
                    <a:pt x="2807" y="1320"/>
                  </a:lnTo>
                  <a:lnTo>
                    <a:pt x="2836" y="1353"/>
                  </a:lnTo>
                  <a:lnTo>
                    <a:pt x="2863" y="1387"/>
                  </a:lnTo>
                  <a:lnTo>
                    <a:pt x="2886" y="1420"/>
                  </a:lnTo>
                  <a:lnTo>
                    <a:pt x="2909" y="1453"/>
                  </a:lnTo>
                  <a:lnTo>
                    <a:pt x="2928" y="1487"/>
                  </a:lnTo>
                  <a:lnTo>
                    <a:pt x="2946" y="1521"/>
                  </a:lnTo>
                  <a:lnTo>
                    <a:pt x="2962" y="1553"/>
                  </a:lnTo>
                  <a:lnTo>
                    <a:pt x="2975" y="1587"/>
                  </a:lnTo>
                  <a:lnTo>
                    <a:pt x="2986" y="1621"/>
                  </a:lnTo>
                  <a:lnTo>
                    <a:pt x="2996" y="1653"/>
                  </a:lnTo>
                  <a:lnTo>
                    <a:pt x="3003" y="1686"/>
                  </a:lnTo>
                  <a:lnTo>
                    <a:pt x="3008" y="1719"/>
                  </a:lnTo>
                  <a:lnTo>
                    <a:pt x="3011" y="1751"/>
                  </a:lnTo>
                  <a:lnTo>
                    <a:pt x="3013" y="1784"/>
                  </a:lnTo>
                  <a:lnTo>
                    <a:pt x="3013" y="1815"/>
                  </a:lnTo>
                  <a:lnTo>
                    <a:pt x="3011" y="1847"/>
                  </a:lnTo>
                  <a:lnTo>
                    <a:pt x="3008" y="1879"/>
                  </a:lnTo>
                  <a:lnTo>
                    <a:pt x="3003" y="1909"/>
                  </a:lnTo>
                  <a:lnTo>
                    <a:pt x="2997" y="1940"/>
                  </a:lnTo>
                  <a:lnTo>
                    <a:pt x="2989" y="1970"/>
                  </a:lnTo>
                  <a:lnTo>
                    <a:pt x="2978" y="2000"/>
                  </a:lnTo>
                  <a:lnTo>
                    <a:pt x="2968" y="2030"/>
                  </a:lnTo>
                  <a:lnTo>
                    <a:pt x="2956" y="2058"/>
                  </a:lnTo>
                  <a:lnTo>
                    <a:pt x="2943" y="2086"/>
                  </a:lnTo>
                  <a:lnTo>
                    <a:pt x="2927" y="2113"/>
                  </a:lnTo>
                  <a:lnTo>
                    <a:pt x="2912" y="2141"/>
                  </a:lnTo>
                  <a:lnTo>
                    <a:pt x="2895" y="2167"/>
                  </a:lnTo>
                  <a:lnTo>
                    <a:pt x="2876" y="2193"/>
                  </a:lnTo>
                  <a:lnTo>
                    <a:pt x="2857" y="2217"/>
                  </a:lnTo>
                  <a:lnTo>
                    <a:pt x="2837" y="2242"/>
                  </a:lnTo>
                  <a:lnTo>
                    <a:pt x="2816" y="2265"/>
                  </a:lnTo>
                  <a:lnTo>
                    <a:pt x="2793" y="2289"/>
                  </a:lnTo>
                  <a:lnTo>
                    <a:pt x="2705" y="2348"/>
                  </a:lnTo>
                  <a:lnTo>
                    <a:pt x="2616" y="2406"/>
                  </a:lnTo>
                  <a:lnTo>
                    <a:pt x="2525" y="2463"/>
                  </a:lnTo>
                  <a:lnTo>
                    <a:pt x="2434" y="2520"/>
                  </a:lnTo>
                  <a:lnTo>
                    <a:pt x="2342" y="2577"/>
                  </a:lnTo>
                  <a:lnTo>
                    <a:pt x="2248" y="2632"/>
                  </a:lnTo>
                  <a:lnTo>
                    <a:pt x="2154" y="2689"/>
                  </a:lnTo>
                  <a:lnTo>
                    <a:pt x="2059" y="2744"/>
                  </a:lnTo>
                  <a:lnTo>
                    <a:pt x="1963" y="2799"/>
                  </a:lnTo>
                  <a:lnTo>
                    <a:pt x="1865" y="2854"/>
                  </a:lnTo>
                  <a:lnTo>
                    <a:pt x="1767" y="2909"/>
                  </a:lnTo>
                  <a:lnTo>
                    <a:pt x="1667" y="2964"/>
                  </a:lnTo>
                  <a:lnTo>
                    <a:pt x="1465" y="3073"/>
                  </a:lnTo>
                  <a:lnTo>
                    <a:pt x="1257" y="3184"/>
                  </a:lnTo>
                  <a:lnTo>
                    <a:pt x="1225" y="3208"/>
                  </a:lnTo>
                  <a:lnTo>
                    <a:pt x="1194" y="3231"/>
                  </a:lnTo>
                  <a:lnTo>
                    <a:pt x="1165" y="3254"/>
                  </a:lnTo>
                  <a:lnTo>
                    <a:pt x="1138" y="3276"/>
                  </a:lnTo>
                  <a:lnTo>
                    <a:pt x="1112" y="3298"/>
                  </a:lnTo>
                  <a:lnTo>
                    <a:pt x="1089" y="3319"/>
                  </a:lnTo>
                  <a:lnTo>
                    <a:pt x="1067" y="3340"/>
                  </a:lnTo>
                  <a:lnTo>
                    <a:pt x="1047" y="3362"/>
                  </a:lnTo>
                  <a:lnTo>
                    <a:pt x="1029" y="3382"/>
                  </a:lnTo>
                  <a:lnTo>
                    <a:pt x="1013" y="3403"/>
                  </a:lnTo>
                  <a:lnTo>
                    <a:pt x="1000" y="3422"/>
                  </a:lnTo>
                  <a:lnTo>
                    <a:pt x="988" y="3441"/>
                  </a:lnTo>
                  <a:lnTo>
                    <a:pt x="978" y="3461"/>
                  </a:lnTo>
                  <a:lnTo>
                    <a:pt x="971" y="3479"/>
                  </a:lnTo>
                  <a:lnTo>
                    <a:pt x="966" y="3497"/>
                  </a:lnTo>
                  <a:lnTo>
                    <a:pt x="963" y="3515"/>
                  </a:lnTo>
                  <a:lnTo>
                    <a:pt x="962" y="3533"/>
                  </a:lnTo>
                  <a:lnTo>
                    <a:pt x="964" y="3549"/>
                  </a:lnTo>
                  <a:lnTo>
                    <a:pt x="968" y="3567"/>
                  </a:lnTo>
                  <a:lnTo>
                    <a:pt x="974" y="3583"/>
                  </a:lnTo>
                  <a:lnTo>
                    <a:pt x="982" y="3598"/>
                  </a:lnTo>
                  <a:lnTo>
                    <a:pt x="994" y="3614"/>
                  </a:lnTo>
                  <a:lnTo>
                    <a:pt x="1007" y="3629"/>
                  </a:lnTo>
                  <a:lnTo>
                    <a:pt x="1023" y="3643"/>
                  </a:lnTo>
                  <a:lnTo>
                    <a:pt x="1042" y="3658"/>
                  </a:lnTo>
                  <a:lnTo>
                    <a:pt x="1063" y="3671"/>
                  </a:lnTo>
                  <a:lnTo>
                    <a:pt x="1087" y="3684"/>
                  </a:lnTo>
                  <a:lnTo>
                    <a:pt x="1112" y="3697"/>
                  </a:lnTo>
                  <a:lnTo>
                    <a:pt x="1142" y="3710"/>
                  </a:lnTo>
                  <a:lnTo>
                    <a:pt x="1174" y="3722"/>
                  </a:lnTo>
                  <a:lnTo>
                    <a:pt x="1207" y="3733"/>
                  </a:lnTo>
                  <a:lnTo>
                    <a:pt x="1245" y="3743"/>
                  </a:lnTo>
                  <a:lnTo>
                    <a:pt x="1300" y="3759"/>
                  </a:lnTo>
                  <a:lnTo>
                    <a:pt x="1359" y="3774"/>
                  </a:lnTo>
                  <a:lnTo>
                    <a:pt x="1418" y="3788"/>
                  </a:lnTo>
                  <a:lnTo>
                    <a:pt x="1478" y="3802"/>
                  </a:lnTo>
                  <a:lnTo>
                    <a:pt x="1604" y="3829"/>
                  </a:lnTo>
                  <a:lnTo>
                    <a:pt x="1734" y="3855"/>
                  </a:lnTo>
                  <a:lnTo>
                    <a:pt x="2001" y="3905"/>
                  </a:lnTo>
                  <a:lnTo>
                    <a:pt x="2269" y="3954"/>
                  </a:lnTo>
                  <a:lnTo>
                    <a:pt x="2400" y="3978"/>
                  </a:lnTo>
                  <a:lnTo>
                    <a:pt x="2528" y="4002"/>
                  </a:lnTo>
                  <a:lnTo>
                    <a:pt x="2649" y="4028"/>
                  </a:lnTo>
                  <a:lnTo>
                    <a:pt x="2766" y="4053"/>
                  </a:lnTo>
                  <a:lnTo>
                    <a:pt x="2820" y="4067"/>
                  </a:lnTo>
                  <a:lnTo>
                    <a:pt x="2873" y="4080"/>
                  </a:lnTo>
                  <a:lnTo>
                    <a:pt x="2924" y="4093"/>
                  </a:lnTo>
                  <a:lnTo>
                    <a:pt x="2972" y="4107"/>
                  </a:lnTo>
                  <a:lnTo>
                    <a:pt x="3018" y="4122"/>
                  </a:lnTo>
                  <a:lnTo>
                    <a:pt x="3061" y="4137"/>
                  </a:lnTo>
                  <a:lnTo>
                    <a:pt x="3101" y="4151"/>
                  </a:lnTo>
                  <a:lnTo>
                    <a:pt x="3139" y="4168"/>
                  </a:lnTo>
                  <a:lnTo>
                    <a:pt x="3257" y="4233"/>
                  </a:lnTo>
                  <a:lnTo>
                    <a:pt x="3371" y="4303"/>
                  </a:lnTo>
                  <a:lnTo>
                    <a:pt x="3478" y="4380"/>
                  </a:lnTo>
                  <a:lnTo>
                    <a:pt x="3579" y="4461"/>
                  </a:lnTo>
                  <a:lnTo>
                    <a:pt x="3674" y="4547"/>
                  </a:lnTo>
                  <a:lnTo>
                    <a:pt x="3763" y="4638"/>
                  </a:lnTo>
                  <a:lnTo>
                    <a:pt x="3845" y="4733"/>
                  </a:lnTo>
                  <a:lnTo>
                    <a:pt x="3922" y="4832"/>
                  </a:lnTo>
                  <a:lnTo>
                    <a:pt x="3992" y="4935"/>
                  </a:lnTo>
                  <a:lnTo>
                    <a:pt x="4056" y="5041"/>
                  </a:lnTo>
                  <a:lnTo>
                    <a:pt x="4113" y="5150"/>
                  </a:lnTo>
                  <a:lnTo>
                    <a:pt x="4164" y="5262"/>
                  </a:lnTo>
                  <a:lnTo>
                    <a:pt x="4208" y="5376"/>
                  </a:lnTo>
                  <a:lnTo>
                    <a:pt x="4246" y="5493"/>
                  </a:lnTo>
                  <a:lnTo>
                    <a:pt x="4277" y="5612"/>
                  </a:lnTo>
                  <a:lnTo>
                    <a:pt x="4302" y="5732"/>
                  </a:lnTo>
                  <a:lnTo>
                    <a:pt x="4320" y="5854"/>
                  </a:lnTo>
                  <a:lnTo>
                    <a:pt x="4332" y="5977"/>
                  </a:lnTo>
                  <a:lnTo>
                    <a:pt x="4336" y="6100"/>
                  </a:lnTo>
                  <a:lnTo>
                    <a:pt x="4334" y="6225"/>
                  </a:lnTo>
                  <a:lnTo>
                    <a:pt x="4324" y="6349"/>
                  </a:lnTo>
                  <a:lnTo>
                    <a:pt x="4309" y="6474"/>
                  </a:lnTo>
                  <a:lnTo>
                    <a:pt x="4286" y="6598"/>
                  </a:lnTo>
                  <a:lnTo>
                    <a:pt x="4256" y="6723"/>
                  </a:lnTo>
                  <a:lnTo>
                    <a:pt x="4219" y="6845"/>
                  </a:lnTo>
                  <a:lnTo>
                    <a:pt x="4175" y="6967"/>
                  </a:lnTo>
                  <a:lnTo>
                    <a:pt x="4125" y="7088"/>
                  </a:lnTo>
                  <a:lnTo>
                    <a:pt x="4067" y="7206"/>
                  </a:lnTo>
                  <a:lnTo>
                    <a:pt x="4001" y="7322"/>
                  </a:lnTo>
                  <a:lnTo>
                    <a:pt x="3930" y="7438"/>
                  </a:lnTo>
                  <a:lnTo>
                    <a:pt x="3850" y="7549"/>
                  </a:lnTo>
                  <a:lnTo>
                    <a:pt x="3763" y="7658"/>
                  </a:lnTo>
                  <a:lnTo>
                    <a:pt x="3713" y="7712"/>
                  </a:lnTo>
                  <a:lnTo>
                    <a:pt x="3662" y="7763"/>
                  </a:lnTo>
                  <a:lnTo>
                    <a:pt x="3611" y="7811"/>
                  </a:lnTo>
                  <a:lnTo>
                    <a:pt x="3558" y="7858"/>
                  </a:lnTo>
                  <a:lnTo>
                    <a:pt x="3506" y="7902"/>
                  </a:lnTo>
                  <a:lnTo>
                    <a:pt x="3452" y="7944"/>
                  </a:lnTo>
                  <a:lnTo>
                    <a:pt x="3397" y="7983"/>
                  </a:lnTo>
                  <a:lnTo>
                    <a:pt x="3342" y="8021"/>
                  </a:lnTo>
                  <a:lnTo>
                    <a:pt x="3286" y="8057"/>
                  </a:lnTo>
                  <a:lnTo>
                    <a:pt x="3229" y="8090"/>
                  </a:lnTo>
                  <a:lnTo>
                    <a:pt x="3172" y="8122"/>
                  </a:lnTo>
                  <a:lnTo>
                    <a:pt x="3114" y="8151"/>
                  </a:lnTo>
                  <a:lnTo>
                    <a:pt x="3055" y="8179"/>
                  </a:lnTo>
                  <a:lnTo>
                    <a:pt x="2996" y="8205"/>
                  </a:lnTo>
                  <a:lnTo>
                    <a:pt x="2937" y="8228"/>
                  </a:lnTo>
                  <a:lnTo>
                    <a:pt x="2876" y="8251"/>
                  </a:lnTo>
                  <a:lnTo>
                    <a:pt x="2815" y="8271"/>
                  </a:lnTo>
                  <a:lnTo>
                    <a:pt x="2754" y="8289"/>
                  </a:lnTo>
                  <a:lnTo>
                    <a:pt x="2691" y="8307"/>
                  </a:lnTo>
                  <a:lnTo>
                    <a:pt x="2629" y="8322"/>
                  </a:lnTo>
                  <a:lnTo>
                    <a:pt x="2566" y="8335"/>
                  </a:lnTo>
                  <a:lnTo>
                    <a:pt x="2502" y="8348"/>
                  </a:lnTo>
                  <a:lnTo>
                    <a:pt x="2438" y="8359"/>
                  </a:lnTo>
                  <a:lnTo>
                    <a:pt x="2372" y="8368"/>
                  </a:lnTo>
                  <a:lnTo>
                    <a:pt x="2308" y="8376"/>
                  </a:lnTo>
                  <a:lnTo>
                    <a:pt x="2242" y="8382"/>
                  </a:lnTo>
                  <a:lnTo>
                    <a:pt x="2176" y="8387"/>
                  </a:lnTo>
                  <a:lnTo>
                    <a:pt x="2110" y="8391"/>
                  </a:lnTo>
                  <a:lnTo>
                    <a:pt x="2042" y="8393"/>
                  </a:lnTo>
                  <a:lnTo>
                    <a:pt x="1975" y="8394"/>
                  </a:lnTo>
                  <a:lnTo>
                    <a:pt x="1907" y="8394"/>
                  </a:lnTo>
                  <a:lnTo>
                    <a:pt x="1839" y="8393"/>
                  </a:lnTo>
                  <a:lnTo>
                    <a:pt x="1856" y="8369"/>
                  </a:lnTo>
                  <a:lnTo>
                    <a:pt x="1874" y="8344"/>
                  </a:lnTo>
                  <a:lnTo>
                    <a:pt x="1892" y="8319"/>
                  </a:lnTo>
                  <a:lnTo>
                    <a:pt x="1913" y="8294"/>
                  </a:lnTo>
                  <a:lnTo>
                    <a:pt x="1933" y="8269"/>
                  </a:lnTo>
                  <a:lnTo>
                    <a:pt x="1955" y="8245"/>
                  </a:lnTo>
                  <a:lnTo>
                    <a:pt x="1978" y="8219"/>
                  </a:lnTo>
                  <a:lnTo>
                    <a:pt x="2001" y="8195"/>
                  </a:lnTo>
                  <a:lnTo>
                    <a:pt x="2051" y="8145"/>
                  </a:lnTo>
                  <a:lnTo>
                    <a:pt x="2104" y="8095"/>
                  </a:lnTo>
                  <a:lnTo>
                    <a:pt x="2158" y="8045"/>
                  </a:lnTo>
                  <a:lnTo>
                    <a:pt x="2214" y="7995"/>
                  </a:lnTo>
                  <a:close/>
                  <a:moveTo>
                    <a:pt x="1761" y="498"/>
                  </a:moveTo>
                  <a:lnTo>
                    <a:pt x="1757" y="518"/>
                  </a:lnTo>
                  <a:lnTo>
                    <a:pt x="1755" y="538"/>
                  </a:lnTo>
                  <a:lnTo>
                    <a:pt x="1754" y="558"/>
                  </a:lnTo>
                  <a:lnTo>
                    <a:pt x="1755" y="577"/>
                  </a:lnTo>
                  <a:lnTo>
                    <a:pt x="1758" y="595"/>
                  </a:lnTo>
                  <a:lnTo>
                    <a:pt x="1762" y="613"/>
                  </a:lnTo>
                  <a:lnTo>
                    <a:pt x="1767" y="630"/>
                  </a:lnTo>
                  <a:lnTo>
                    <a:pt x="1774" y="647"/>
                  </a:lnTo>
                  <a:lnTo>
                    <a:pt x="1782" y="663"/>
                  </a:lnTo>
                  <a:lnTo>
                    <a:pt x="1791" y="678"/>
                  </a:lnTo>
                  <a:lnTo>
                    <a:pt x="1800" y="693"/>
                  </a:lnTo>
                  <a:lnTo>
                    <a:pt x="1811" y="708"/>
                  </a:lnTo>
                  <a:lnTo>
                    <a:pt x="1823" y="721"/>
                  </a:lnTo>
                  <a:lnTo>
                    <a:pt x="1836" y="734"/>
                  </a:lnTo>
                  <a:lnTo>
                    <a:pt x="1848" y="748"/>
                  </a:lnTo>
                  <a:lnTo>
                    <a:pt x="1862" y="760"/>
                  </a:lnTo>
                  <a:lnTo>
                    <a:pt x="1761" y="4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585AE0A7-2A66-459B-87B2-583A25247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" y="744"/>
              <a:ext cx="57" cy="54"/>
            </a:xfrm>
            <a:custGeom>
              <a:avLst/>
              <a:gdLst>
                <a:gd name="T0" fmla="*/ 225 w 225"/>
                <a:gd name="T1" fmla="*/ 204 h 214"/>
                <a:gd name="T2" fmla="*/ 218 w 225"/>
                <a:gd name="T3" fmla="*/ 186 h 214"/>
                <a:gd name="T4" fmla="*/ 211 w 225"/>
                <a:gd name="T5" fmla="*/ 168 h 214"/>
                <a:gd name="T6" fmla="*/ 203 w 225"/>
                <a:gd name="T7" fmla="*/ 151 h 214"/>
                <a:gd name="T8" fmla="*/ 193 w 225"/>
                <a:gd name="T9" fmla="*/ 134 h 214"/>
                <a:gd name="T10" fmla="*/ 183 w 225"/>
                <a:gd name="T11" fmla="*/ 117 h 214"/>
                <a:gd name="T12" fmla="*/ 173 w 225"/>
                <a:gd name="T13" fmla="*/ 102 h 214"/>
                <a:gd name="T14" fmla="*/ 161 w 225"/>
                <a:gd name="T15" fmla="*/ 87 h 214"/>
                <a:gd name="T16" fmla="*/ 147 w 225"/>
                <a:gd name="T17" fmla="*/ 72 h 214"/>
                <a:gd name="T18" fmla="*/ 134 w 225"/>
                <a:gd name="T19" fmla="*/ 59 h 214"/>
                <a:gd name="T20" fmla="*/ 119 w 225"/>
                <a:gd name="T21" fmla="*/ 47 h 214"/>
                <a:gd name="T22" fmla="*/ 102 w 225"/>
                <a:gd name="T23" fmla="*/ 36 h 214"/>
                <a:gd name="T24" fmla="*/ 85 w 225"/>
                <a:gd name="T25" fmla="*/ 26 h 214"/>
                <a:gd name="T26" fmla="*/ 67 w 225"/>
                <a:gd name="T27" fmla="*/ 17 h 214"/>
                <a:gd name="T28" fmla="*/ 47 w 225"/>
                <a:gd name="T29" fmla="*/ 10 h 214"/>
                <a:gd name="T30" fmla="*/ 27 w 225"/>
                <a:gd name="T31" fmla="*/ 5 h 214"/>
                <a:gd name="T32" fmla="*/ 4 w 225"/>
                <a:gd name="T33" fmla="*/ 0 h 214"/>
                <a:gd name="T34" fmla="*/ 0 w 225"/>
                <a:gd name="T35" fmla="*/ 33 h 214"/>
                <a:gd name="T36" fmla="*/ 20 w 225"/>
                <a:gd name="T37" fmla="*/ 36 h 214"/>
                <a:gd name="T38" fmla="*/ 37 w 225"/>
                <a:gd name="T39" fmla="*/ 41 h 214"/>
                <a:gd name="T40" fmla="*/ 54 w 225"/>
                <a:gd name="T41" fmla="*/ 47 h 214"/>
                <a:gd name="T42" fmla="*/ 71 w 225"/>
                <a:gd name="T43" fmla="*/ 54 h 214"/>
                <a:gd name="T44" fmla="*/ 85 w 225"/>
                <a:gd name="T45" fmla="*/ 63 h 214"/>
                <a:gd name="T46" fmla="*/ 99 w 225"/>
                <a:gd name="T47" fmla="*/ 72 h 214"/>
                <a:gd name="T48" fmla="*/ 113 w 225"/>
                <a:gd name="T49" fmla="*/ 84 h 214"/>
                <a:gd name="T50" fmla="*/ 125 w 225"/>
                <a:gd name="T51" fmla="*/ 95 h 214"/>
                <a:gd name="T52" fmla="*/ 136 w 225"/>
                <a:gd name="T53" fmla="*/ 108 h 214"/>
                <a:gd name="T54" fmla="*/ 147 w 225"/>
                <a:gd name="T55" fmla="*/ 121 h 214"/>
                <a:gd name="T56" fmla="*/ 157 w 225"/>
                <a:gd name="T57" fmla="*/ 135 h 214"/>
                <a:gd name="T58" fmla="*/ 166 w 225"/>
                <a:gd name="T59" fmla="*/ 150 h 214"/>
                <a:gd name="T60" fmla="*/ 174 w 225"/>
                <a:gd name="T61" fmla="*/ 165 h 214"/>
                <a:gd name="T62" fmla="*/ 181 w 225"/>
                <a:gd name="T63" fmla="*/ 182 h 214"/>
                <a:gd name="T64" fmla="*/ 188 w 225"/>
                <a:gd name="T65" fmla="*/ 198 h 214"/>
                <a:gd name="T66" fmla="*/ 194 w 225"/>
                <a:gd name="T67" fmla="*/ 214 h 214"/>
                <a:gd name="T68" fmla="*/ 225 w 225"/>
                <a:gd name="T69" fmla="*/ 20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5" h="214">
                  <a:moveTo>
                    <a:pt x="225" y="204"/>
                  </a:moveTo>
                  <a:lnTo>
                    <a:pt x="218" y="186"/>
                  </a:lnTo>
                  <a:lnTo>
                    <a:pt x="211" y="168"/>
                  </a:lnTo>
                  <a:lnTo>
                    <a:pt x="203" y="151"/>
                  </a:lnTo>
                  <a:lnTo>
                    <a:pt x="193" y="134"/>
                  </a:lnTo>
                  <a:lnTo>
                    <a:pt x="183" y="117"/>
                  </a:lnTo>
                  <a:lnTo>
                    <a:pt x="173" y="102"/>
                  </a:lnTo>
                  <a:lnTo>
                    <a:pt x="161" y="87"/>
                  </a:lnTo>
                  <a:lnTo>
                    <a:pt x="147" y="72"/>
                  </a:lnTo>
                  <a:lnTo>
                    <a:pt x="134" y="59"/>
                  </a:lnTo>
                  <a:lnTo>
                    <a:pt x="119" y="47"/>
                  </a:lnTo>
                  <a:lnTo>
                    <a:pt x="102" y="36"/>
                  </a:lnTo>
                  <a:lnTo>
                    <a:pt x="85" y="26"/>
                  </a:lnTo>
                  <a:lnTo>
                    <a:pt x="67" y="17"/>
                  </a:lnTo>
                  <a:lnTo>
                    <a:pt x="47" y="10"/>
                  </a:lnTo>
                  <a:lnTo>
                    <a:pt x="27" y="5"/>
                  </a:lnTo>
                  <a:lnTo>
                    <a:pt x="4" y="0"/>
                  </a:lnTo>
                  <a:lnTo>
                    <a:pt x="0" y="33"/>
                  </a:lnTo>
                  <a:lnTo>
                    <a:pt x="20" y="36"/>
                  </a:lnTo>
                  <a:lnTo>
                    <a:pt x="37" y="41"/>
                  </a:lnTo>
                  <a:lnTo>
                    <a:pt x="54" y="47"/>
                  </a:lnTo>
                  <a:lnTo>
                    <a:pt x="71" y="54"/>
                  </a:lnTo>
                  <a:lnTo>
                    <a:pt x="85" y="63"/>
                  </a:lnTo>
                  <a:lnTo>
                    <a:pt x="99" y="72"/>
                  </a:lnTo>
                  <a:lnTo>
                    <a:pt x="113" y="84"/>
                  </a:lnTo>
                  <a:lnTo>
                    <a:pt x="125" y="95"/>
                  </a:lnTo>
                  <a:lnTo>
                    <a:pt x="136" y="108"/>
                  </a:lnTo>
                  <a:lnTo>
                    <a:pt x="147" y="121"/>
                  </a:lnTo>
                  <a:lnTo>
                    <a:pt x="157" y="135"/>
                  </a:lnTo>
                  <a:lnTo>
                    <a:pt x="166" y="150"/>
                  </a:lnTo>
                  <a:lnTo>
                    <a:pt x="174" y="165"/>
                  </a:lnTo>
                  <a:lnTo>
                    <a:pt x="181" y="182"/>
                  </a:lnTo>
                  <a:lnTo>
                    <a:pt x="188" y="198"/>
                  </a:lnTo>
                  <a:lnTo>
                    <a:pt x="194" y="214"/>
                  </a:lnTo>
                  <a:lnTo>
                    <a:pt x="225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EC557507-85F3-4EB5-BA6B-3D51DA9B2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" y="2024"/>
              <a:ext cx="254" cy="670"/>
            </a:xfrm>
            <a:custGeom>
              <a:avLst/>
              <a:gdLst>
                <a:gd name="T0" fmla="*/ 628 w 1017"/>
                <a:gd name="T1" fmla="*/ 58 h 2681"/>
                <a:gd name="T2" fmla="*/ 713 w 1017"/>
                <a:gd name="T3" fmla="*/ 166 h 2681"/>
                <a:gd name="T4" fmla="*/ 787 w 1017"/>
                <a:gd name="T5" fmla="*/ 278 h 2681"/>
                <a:gd name="T6" fmla="*/ 848 w 1017"/>
                <a:gd name="T7" fmla="*/ 393 h 2681"/>
                <a:gd name="T8" fmla="*/ 898 w 1017"/>
                <a:gd name="T9" fmla="*/ 511 h 2681"/>
                <a:gd name="T10" fmla="*/ 937 w 1017"/>
                <a:gd name="T11" fmla="*/ 633 h 2681"/>
                <a:gd name="T12" fmla="*/ 965 w 1017"/>
                <a:gd name="T13" fmla="*/ 756 h 2681"/>
                <a:gd name="T14" fmla="*/ 980 w 1017"/>
                <a:gd name="T15" fmla="*/ 883 h 2681"/>
                <a:gd name="T16" fmla="*/ 984 w 1017"/>
                <a:gd name="T17" fmla="*/ 1010 h 2681"/>
                <a:gd name="T18" fmla="*/ 977 w 1017"/>
                <a:gd name="T19" fmla="*/ 1139 h 2681"/>
                <a:gd name="T20" fmla="*/ 958 w 1017"/>
                <a:gd name="T21" fmla="*/ 1268 h 2681"/>
                <a:gd name="T22" fmla="*/ 929 w 1017"/>
                <a:gd name="T23" fmla="*/ 1399 h 2681"/>
                <a:gd name="T24" fmla="*/ 887 w 1017"/>
                <a:gd name="T25" fmla="*/ 1529 h 2681"/>
                <a:gd name="T26" fmla="*/ 835 w 1017"/>
                <a:gd name="T27" fmla="*/ 1660 h 2681"/>
                <a:gd name="T28" fmla="*/ 770 w 1017"/>
                <a:gd name="T29" fmla="*/ 1790 h 2681"/>
                <a:gd name="T30" fmla="*/ 695 w 1017"/>
                <a:gd name="T31" fmla="*/ 1919 h 2681"/>
                <a:gd name="T32" fmla="*/ 608 w 1017"/>
                <a:gd name="T33" fmla="*/ 2047 h 2681"/>
                <a:gd name="T34" fmla="*/ 509 w 1017"/>
                <a:gd name="T35" fmla="*/ 2174 h 2681"/>
                <a:gd name="T36" fmla="*/ 398 w 1017"/>
                <a:gd name="T37" fmla="*/ 2298 h 2681"/>
                <a:gd name="T38" fmla="*/ 278 w 1017"/>
                <a:gd name="T39" fmla="*/ 2420 h 2681"/>
                <a:gd name="T40" fmla="*/ 145 w 1017"/>
                <a:gd name="T41" fmla="*/ 2539 h 2681"/>
                <a:gd name="T42" fmla="*/ 0 w 1017"/>
                <a:gd name="T43" fmla="*/ 2655 h 2681"/>
                <a:gd name="T44" fmla="*/ 118 w 1017"/>
                <a:gd name="T45" fmla="*/ 2603 h 2681"/>
                <a:gd name="T46" fmla="*/ 256 w 1017"/>
                <a:gd name="T47" fmla="*/ 2484 h 2681"/>
                <a:gd name="T48" fmla="*/ 383 w 1017"/>
                <a:gd name="T49" fmla="*/ 2362 h 2681"/>
                <a:gd name="T50" fmla="*/ 497 w 1017"/>
                <a:gd name="T51" fmla="*/ 2236 h 2681"/>
                <a:gd name="T52" fmla="*/ 602 w 1017"/>
                <a:gd name="T53" fmla="*/ 2109 h 2681"/>
                <a:gd name="T54" fmla="*/ 694 w 1017"/>
                <a:gd name="T55" fmla="*/ 1980 h 2681"/>
                <a:gd name="T56" fmla="*/ 774 w 1017"/>
                <a:gd name="T57" fmla="*/ 1850 h 2681"/>
                <a:gd name="T58" fmla="*/ 843 w 1017"/>
                <a:gd name="T59" fmla="*/ 1717 h 2681"/>
                <a:gd name="T60" fmla="*/ 901 w 1017"/>
                <a:gd name="T61" fmla="*/ 1584 h 2681"/>
                <a:gd name="T62" fmla="*/ 947 w 1017"/>
                <a:gd name="T63" fmla="*/ 1452 h 2681"/>
                <a:gd name="T64" fmla="*/ 981 w 1017"/>
                <a:gd name="T65" fmla="*/ 1318 h 2681"/>
                <a:gd name="T66" fmla="*/ 1004 w 1017"/>
                <a:gd name="T67" fmla="*/ 1186 h 2681"/>
                <a:gd name="T68" fmla="*/ 1016 w 1017"/>
                <a:gd name="T69" fmla="*/ 1054 h 2681"/>
                <a:gd name="T70" fmla="*/ 1015 w 1017"/>
                <a:gd name="T71" fmla="*/ 923 h 2681"/>
                <a:gd name="T72" fmla="*/ 1002 w 1017"/>
                <a:gd name="T73" fmla="*/ 794 h 2681"/>
                <a:gd name="T74" fmla="*/ 979 w 1017"/>
                <a:gd name="T75" fmla="*/ 666 h 2681"/>
                <a:gd name="T76" fmla="*/ 943 w 1017"/>
                <a:gd name="T77" fmla="*/ 542 h 2681"/>
                <a:gd name="T78" fmla="*/ 895 w 1017"/>
                <a:gd name="T79" fmla="*/ 420 h 2681"/>
                <a:gd name="T80" fmla="*/ 837 w 1017"/>
                <a:gd name="T81" fmla="*/ 300 h 2681"/>
                <a:gd name="T82" fmla="*/ 765 w 1017"/>
                <a:gd name="T83" fmla="*/ 185 h 2681"/>
                <a:gd name="T84" fmla="*/ 683 w 1017"/>
                <a:gd name="T85" fmla="*/ 74 h 2681"/>
                <a:gd name="T86" fmla="*/ 621 w 1017"/>
                <a:gd name="T87" fmla="*/ 0 h 2681"/>
                <a:gd name="T88" fmla="*/ 621 w 1017"/>
                <a:gd name="T89" fmla="*/ 0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2681">
                  <a:moveTo>
                    <a:pt x="599" y="24"/>
                  </a:moveTo>
                  <a:lnTo>
                    <a:pt x="598" y="23"/>
                  </a:lnTo>
                  <a:lnTo>
                    <a:pt x="628" y="58"/>
                  </a:lnTo>
                  <a:lnTo>
                    <a:pt x="658" y="93"/>
                  </a:lnTo>
                  <a:lnTo>
                    <a:pt x="687" y="130"/>
                  </a:lnTo>
                  <a:lnTo>
                    <a:pt x="713" y="166"/>
                  </a:lnTo>
                  <a:lnTo>
                    <a:pt x="739" y="203"/>
                  </a:lnTo>
                  <a:lnTo>
                    <a:pt x="763" y="240"/>
                  </a:lnTo>
                  <a:lnTo>
                    <a:pt x="787" y="278"/>
                  </a:lnTo>
                  <a:lnTo>
                    <a:pt x="808" y="315"/>
                  </a:lnTo>
                  <a:lnTo>
                    <a:pt x="829" y="354"/>
                  </a:lnTo>
                  <a:lnTo>
                    <a:pt x="848" y="393"/>
                  </a:lnTo>
                  <a:lnTo>
                    <a:pt x="866" y="433"/>
                  </a:lnTo>
                  <a:lnTo>
                    <a:pt x="883" y="472"/>
                  </a:lnTo>
                  <a:lnTo>
                    <a:pt x="898" y="511"/>
                  </a:lnTo>
                  <a:lnTo>
                    <a:pt x="912" y="552"/>
                  </a:lnTo>
                  <a:lnTo>
                    <a:pt x="926" y="592"/>
                  </a:lnTo>
                  <a:lnTo>
                    <a:pt x="937" y="633"/>
                  </a:lnTo>
                  <a:lnTo>
                    <a:pt x="947" y="674"/>
                  </a:lnTo>
                  <a:lnTo>
                    <a:pt x="956" y="715"/>
                  </a:lnTo>
                  <a:lnTo>
                    <a:pt x="965" y="756"/>
                  </a:lnTo>
                  <a:lnTo>
                    <a:pt x="971" y="798"/>
                  </a:lnTo>
                  <a:lnTo>
                    <a:pt x="976" y="840"/>
                  </a:lnTo>
                  <a:lnTo>
                    <a:pt x="980" y="883"/>
                  </a:lnTo>
                  <a:lnTo>
                    <a:pt x="983" y="924"/>
                  </a:lnTo>
                  <a:lnTo>
                    <a:pt x="984" y="967"/>
                  </a:lnTo>
                  <a:lnTo>
                    <a:pt x="984" y="1010"/>
                  </a:lnTo>
                  <a:lnTo>
                    <a:pt x="983" y="1053"/>
                  </a:lnTo>
                  <a:lnTo>
                    <a:pt x="981" y="1096"/>
                  </a:lnTo>
                  <a:lnTo>
                    <a:pt x="977" y="1139"/>
                  </a:lnTo>
                  <a:lnTo>
                    <a:pt x="973" y="1181"/>
                  </a:lnTo>
                  <a:lnTo>
                    <a:pt x="967" y="1225"/>
                  </a:lnTo>
                  <a:lnTo>
                    <a:pt x="958" y="1268"/>
                  </a:lnTo>
                  <a:lnTo>
                    <a:pt x="950" y="1312"/>
                  </a:lnTo>
                  <a:lnTo>
                    <a:pt x="940" y="1355"/>
                  </a:lnTo>
                  <a:lnTo>
                    <a:pt x="929" y="1399"/>
                  </a:lnTo>
                  <a:lnTo>
                    <a:pt x="917" y="1443"/>
                  </a:lnTo>
                  <a:lnTo>
                    <a:pt x="902" y="1485"/>
                  </a:lnTo>
                  <a:lnTo>
                    <a:pt x="887" y="1529"/>
                  </a:lnTo>
                  <a:lnTo>
                    <a:pt x="871" y="1573"/>
                  </a:lnTo>
                  <a:lnTo>
                    <a:pt x="853" y="1617"/>
                  </a:lnTo>
                  <a:lnTo>
                    <a:pt x="835" y="1660"/>
                  </a:lnTo>
                  <a:lnTo>
                    <a:pt x="814" y="1704"/>
                  </a:lnTo>
                  <a:lnTo>
                    <a:pt x="793" y="1747"/>
                  </a:lnTo>
                  <a:lnTo>
                    <a:pt x="770" y="1790"/>
                  </a:lnTo>
                  <a:lnTo>
                    <a:pt x="746" y="1833"/>
                  </a:lnTo>
                  <a:lnTo>
                    <a:pt x="721" y="1876"/>
                  </a:lnTo>
                  <a:lnTo>
                    <a:pt x="695" y="1919"/>
                  </a:lnTo>
                  <a:lnTo>
                    <a:pt x="667" y="1962"/>
                  </a:lnTo>
                  <a:lnTo>
                    <a:pt x="638" y="2005"/>
                  </a:lnTo>
                  <a:lnTo>
                    <a:pt x="608" y="2047"/>
                  </a:lnTo>
                  <a:lnTo>
                    <a:pt x="576" y="2089"/>
                  </a:lnTo>
                  <a:lnTo>
                    <a:pt x="542" y="2132"/>
                  </a:lnTo>
                  <a:lnTo>
                    <a:pt x="509" y="2174"/>
                  </a:lnTo>
                  <a:lnTo>
                    <a:pt x="473" y="2216"/>
                  </a:lnTo>
                  <a:lnTo>
                    <a:pt x="437" y="2257"/>
                  </a:lnTo>
                  <a:lnTo>
                    <a:pt x="398" y="2298"/>
                  </a:lnTo>
                  <a:lnTo>
                    <a:pt x="360" y="2339"/>
                  </a:lnTo>
                  <a:lnTo>
                    <a:pt x="319" y="2380"/>
                  </a:lnTo>
                  <a:lnTo>
                    <a:pt x="278" y="2420"/>
                  </a:lnTo>
                  <a:lnTo>
                    <a:pt x="235" y="2460"/>
                  </a:lnTo>
                  <a:lnTo>
                    <a:pt x="190" y="2499"/>
                  </a:lnTo>
                  <a:lnTo>
                    <a:pt x="145" y="2539"/>
                  </a:lnTo>
                  <a:lnTo>
                    <a:pt x="98" y="2578"/>
                  </a:lnTo>
                  <a:lnTo>
                    <a:pt x="50" y="2617"/>
                  </a:lnTo>
                  <a:lnTo>
                    <a:pt x="0" y="2655"/>
                  </a:lnTo>
                  <a:lnTo>
                    <a:pt x="20" y="2681"/>
                  </a:lnTo>
                  <a:lnTo>
                    <a:pt x="69" y="2642"/>
                  </a:lnTo>
                  <a:lnTo>
                    <a:pt x="118" y="2603"/>
                  </a:lnTo>
                  <a:lnTo>
                    <a:pt x="165" y="2564"/>
                  </a:lnTo>
                  <a:lnTo>
                    <a:pt x="211" y="2524"/>
                  </a:lnTo>
                  <a:lnTo>
                    <a:pt x="256" y="2484"/>
                  </a:lnTo>
                  <a:lnTo>
                    <a:pt x="299" y="2443"/>
                  </a:lnTo>
                  <a:lnTo>
                    <a:pt x="341" y="2402"/>
                  </a:lnTo>
                  <a:lnTo>
                    <a:pt x="383" y="2362"/>
                  </a:lnTo>
                  <a:lnTo>
                    <a:pt x="422" y="2320"/>
                  </a:lnTo>
                  <a:lnTo>
                    <a:pt x="461" y="2278"/>
                  </a:lnTo>
                  <a:lnTo>
                    <a:pt x="497" y="2236"/>
                  </a:lnTo>
                  <a:lnTo>
                    <a:pt x="533" y="2194"/>
                  </a:lnTo>
                  <a:lnTo>
                    <a:pt x="568" y="2151"/>
                  </a:lnTo>
                  <a:lnTo>
                    <a:pt x="602" y="2109"/>
                  </a:lnTo>
                  <a:lnTo>
                    <a:pt x="633" y="2066"/>
                  </a:lnTo>
                  <a:lnTo>
                    <a:pt x="664" y="2023"/>
                  </a:lnTo>
                  <a:lnTo>
                    <a:pt x="694" y="1980"/>
                  </a:lnTo>
                  <a:lnTo>
                    <a:pt x="721" y="1936"/>
                  </a:lnTo>
                  <a:lnTo>
                    <a:pt x="749" y="1892"/>
                  </a:lnTo>
                  <a:lnTo>
                    <a:pt x="774" y="1850"/>
                  </a:lnTo>
                  <a:lnTo>
                    <a:pt x="799" y="1806"/>
                  </a:lnTo>
                  <a:lnTo>
                    <a:pt x="821" y="1761"/>
                  </a:lnTo>
                  <a:lnTo>
                    <a:pt x="843" y="1717"/>
                  </a:lnTo>
                  <a:lnTo>
                    <a:pt x="863" y="1673"/>
                  </a:lnTo>
                  <a:lnTo>
                    <a:pt x="883" y="1629"/>
                  </a:lnTo>
                  <a:lnTo>
                    <a:pt x="901" y="1584"/>
                  </a:lnTo>
                  <a:lnTo>
                    <a:pt x="918" y="1541"/>
                  </a:lnTo>
                  <a:lnTo>
                    <a:pt x="933" y="1496"/>
                  </a:lnTo>
                  <a:lnTo>
                    <a:pt x="947" y="1452"/>
                  </a:lnTo>
                  <a:lnTo>
                    <a:pt x="959" y="1407"/>
                  </a:lnTo>
                  <a:lnTo>
                    <a:pt x="971" y="1363"/>
                  </a:lnTo>
                  <a:lnTo>
                    <a:pt x="981" y="1318"/>
                  </a:lnTo>
                  <a:lnTo>
                    <a:pt x="990" y="1274"/>
                  </a:lnTo>
                  <a:lnTo>
                    <a:pt x="998" y="1229"/>
                  </a:lnTo>
                  <a:lnTo>
                    <a:pt x="1004" y="1186"/>
                  </a:lnTo>
                  <a:lnTo>
                    <a:pt x="1010" y="1142"/>
                  </a:lnTo>
                  <a:lnTo>
                    <a:pt x="1013" y="1098"/>
                  </a:lnTo>
                  <a:lnTo>
                    <a:pt x="1016" y="1054"/>
                  </a:lnTo>
                  <a:lnTo>
                    <a:pt x="1017" y="1010"/>
                  </a:lnTo>
                  <a:lnTo>
                    <a:pt x="1017" y="966"/>
                  </a:lnTo>
                  <a:lnTo>
                    <a:pt x="1015" y="923"/>
                  </a:lnTo>
                  <a:lnTo>
                    <a:pt x="1012" y="880"/>
                  </a:lnTo>
                  <a:lnTo>
                    <a:pt x="1007" y="837"/>
                  </a:lnTo>
                  <a:lnTo>
                    <a:pt x="1002" y="794"/>
                  </a:lnTo>
                  <a:lnTo>
                    <a:pt x="996" y="751"/>
                  </a:lnTo>
                  <a:lnTo>
                    <a:pt x="988" y="709"/>
                  </a:lnTo>
                  <a:lnTo>
                    <a:pt x="979" y="666"/>
                  </a:lnTo>
                  <a:lnTo>
                    <a:pt x="968" y="625"/>
                  </a:lnTo>
                  <a:lnTo>
                    <a:pt x="956" y="583"/>
                  </a:lnTo>
                  <a:lnTo>
                    <a:pt x="943" y="542"/>
                  </a:lnTo>
                  <a:lnTo>
                    <a:pt x="929" y="501"/>
                  </a:lnTo>
                  <a:lnTo>
                    <a:pt x="912" y="460"/>
                  </a:lnTo>
                  <a:lnTo>
                    <a:pt x="895" y="420"/>
                  </a:lnTo>
                  <a:lnTo>
                    <a:pt x="877" y="380"/>
                  </a:lnTo>
                  <a:lnTo>
                    <a:pt x="857" y="340"/>
                  </a:lnTo>
                  <a:lnTo>
                    <a:pt x="837" y="300"/>
                  </a:lnTo>
                  <a:lnTo>
                    <a:pt x="814" y="261"/>
                  </a:lnTo>
                  <a:lnTo>
                    <a:pt x="791" y="223"/>
                  </a:lnTo>
                  <a:lnTo>
                    <a:pt x="765" y="185"/>
                  </a:lnTo>
                  <a:lnTo>
                    <a:pt x="740" y="147"/>
                  </a:lnTo>
                  <a:lnTo>
                    <a:pt x="712" y="110"/>
                  </a:lnTo>
                  <a:lnTo>
                    <a:pt x="683" y="74"/>
                  </a:lnTo>
                  <a:lnTo>
                    <a:pt x="653" y="37"/>
                  </a:lnTo>
                  <a:lnTo>
                    <a:pt x="621" y="1"/>
                  </a:lnTo>
                  <a:lnTo>
                    <a:pt x="621" y="0"/>
                  </a:lnTo>
                  <a:lnTo>
                    <a:pt x="621" y="1"/>
                  </a:lnTo>
                  <a:lnTo>
                    <a:pt x="621" y="1"/>
                  </a:lnTo>
                  <a:lnTo>
                    <a:pt x="621" y="0"/>
                  </a:lnTo>
                  <a:lnTo>
                    <a:pt x="59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0DE20EBC-DCA6-48AE-BD91-69EB22380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876"/>
              <a:ext cx="285" cy="153"/>
            </a:xfrm>
            <a:custGeom>
              <a:avLst/>
              <a:gdLst>
                <a:gd name="T0" fmla="*/ 0 w 1139"/>
                <a:gd name="T1" fmla="*/ 30 h 613"/>
                <a:gd name="T2" fmla="*/ 83 w 1139"/>
                <a:gd name="T3" fmla="*/ 54 h 613"/>
                <a:gd name="T4" fmla="*/ 166 w 1139"/>
                <a:gd name="T5" fmla="*/ 77 h 613"/>
                <a:gd name="T6" fmla="*/ 247 w 1139"/>
                <a:gd name="T7" fmla="*/ 104 h 613"/>
                <a:gd name="T8" fmla="*/ 326 w 1139"/>
                <a:gd name="T9" fmla="*/ 131 h 613"/>
                <a:gd name="T10" fmla="*/ 402 w 1139"/>
                <a:gd name="T11" fmla="*/ 161 h 613"/>
                <a:gd name="T12" fmla="*/ 477 w 1139"/>
                <a:gd name="T13" fmla="*/ 193 h 613"/>
                <a:gd name="T14" fmla="*/ 549 w 1139"/>
                <a:gd name="T15" fmla="*/ 225 h 613"/>
                <a:gd name="T16" fmla="*/ 621 w 1139"/>
                <a:gd name="T17" fmla="*/ 260 h 613"/>
                <a:gd name="T18" fmla="*/ 689 w 1139"/>
                <a:gd name="T19" fmla="*/ 297 h 613"/>
                <a:gd name="T20" fmla="*/ 757 w 1139"/>
                <a:gd name="T21" fmla="*/ 335 h 613"/>
                <a:gd name="T22" fmla="*/ 821 w 1139"/>
                <a:gd name="T23" fmla="*/ 377 h 613"/>
                <a:gd name="T24" fmla="*/ 885 w 1139"/>
                <a:gd name="T25" fmla="*/ 420 h 613"/>
                <a:gd name="T26" fmla="*/ 945 w 1139"/>
                <a:gd name="T27" fmla="*/ 465 h 613"/>
                <a:gd name="T28" fmla="*/ 1004 w 1139"/>
                <a:gd name="T29" fmla="*/ 512 h 613"/>
                <a:gd name="T30" fmla="*/ 1061 w 1139"/>
                <a:gd name="T31" fmla="*/ 561 h 613"/>
                <a:gd name="T32" fmla="*/ 1117 w 1139"/>
                <a:gd name="T33" fmla="*/ 613 h 613"/>
                <a:gd name="T34" fmla="*/ 1112 w 1139"/>
                <a:gd name="T35" fmla="*/ 563 h 613"/>
                <a:gd name="T36" fmla="*/ 1054 w 1139"/>
                <a:gd name="T37" fmla="*/ 512 h 613"/>
                <a:gd name="T38" fmla="*/ 995 w 1139"/>
                <a:gd name="T39" fmla="*/ 463 h 613"/>
                <a:gd name="T40" fmla="*/ 934 w 1139"/>
                <a:gd name="T41" fmla="*/ 416 h 613"/>
                <a:gd name="T42" fmla="*/ 871 w 1139"/>
                <a:gd name="T43" fmla="*/ 371 h 613"/>
                <a:gd name="T44" fmla="*/ 806 w 1139"/>
                <a:gd name="T45" fmla="*/ 329 h 613"/>
                <a:gd name="T46" fmla="*/ 740 w 1139"/>
                <a:gd name="T47" fmla="*/ 288 h 613"/>
                <a:gd name="T48" fmla="*/ 670 w 1139"/>
                <a:gd name="T49" fmla="*/ 250 h 613"/>
                <a:gd name="T50" fmla="*/ 600 w 1139"/>
                <a:gd name="T51" fmla="*/ 214 h 613"/>
                <a:gd name="T52" fmla="*/ 527 w 1139"/>
                <a:gd name="T53" fmla="*/ 179 h 613"/>
                <a:gd name="T54" fmla="*/ 452 w 1139"/>
                <a:gd name="T55" fmla="*/ 147 h 613"/>
                <a:gd name="T56" fmla="*/ 376 w 1139"/>
                <a:gd name="T57" fmla="*/ 116 h 613"/>
                <a:gd name="T58" fmla="*/ 297 w 1139"/>
                <a:gd name="T59" fmla="*/ 87 h 613"/>
                <a:gd name="T60" fmla="*/ 216 w 1139"/>
                <a:gd name="T61" fmla="*/ 60 h 613"/>
                <a:gd name="T62" fmla="*/ 135 w 1139"/>
                <a:gd name="T63" fmla="*/ 34 h 613"/>
                <a:gd name="T64" fmla="*/ 50 w 1139"/>
                <a:gd name="T65" fmla="*/ 11 h 613"/>
                <a:gd name="T66" fmla="*/ 7 w 1139"/>
                <a:gd name="T67" fmla="*/ 0 h 613"/>
                <a:gd name="T68" fmla="*/ 7 w 1139"/>
                <a:gd name="T69" fmla="*/ 0 h 613"/>
                <a:gd name="T70" fmla="*/ 0 w 1139"/>
                <a:gd name="T71" fmla="*/ 3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39" h="613">
                  <a:moveTo>
                    <a:pt x="0" y="30"/>
                  </a:moveTo>
                  <a:lnTo>
                    <a:pt x="0" y="30"/>
                  </a:lnTo>
                  <a:lnTo>
                    <a:pt x="42" y="42"/>
                  </a:lnTo>
                  <a:lnTo>
                    <a:pt x="83" y="54"/>
                  </a:lnTo>
                  <a:lnTo>
                    <a:pt x="125" y="65"/>
                  </a:lnTo>
                  <a:lnTo>
                    <a:pt x="166" y="77"/>
                  </a:lnTo>
                  <a:lnTo>
                    <a:pt x="207" y="91"/>
                  </a:lnTo>
                  <a:lnTo>
                    <a:pt x="247" y="104"/>
                  </a:lnTo>
                  <a:lnTo>
                    <a:pt x="286" y="117"/>
                  </a:lnTo>
                  <a:lnTo>
                    <a:pt x="326" y="131"/>
                  </a:lnTo>
                  <a:lnTo>
                    <a:pt x="364" y="146"/>
                  </a:lnTo>
                  <a:lnTo>
                    <a:pt x="402" y="161"/>
                  </a:lnTo>
                  <a:lnTo>
                    <a:pt x="440" y="176"/>
                  </a:lnTo>
                  <a:lnTo>
                    <a:pt x="477" y="193"/>
                  </a:lnTo>
                  <a:lnTo>
                    <a:pt x="514" y="209"/>
                  </a:lnTo>
                  <a:lnTo>
                    <a:pt x="549" y="225"/>
                  </a:lnTo>
                  <a:lnTo>
                    <a:pt x="585" y="243"/>
                  </a:lnTo>
                  <a:lnTo>
                    <a:pt x="621" y="260"/>
                  </a:lnTo>
                  <a:lnTo>
                    <a:pt x="656" y="278"/>
                  </a:lnTo>
                  <a:lnTo>
                    <a:pt x="689" y="297"/>
                  </a:lnTo>
                  <a:lnTo>
                    <a:pt x="723" y="316"/>
                  </a:lnTo>
                  <a:lnTo>
                    <a:pt x="757" y="335"/>
                  </a:lnTo>
                  <a:lnTo>
                    <a:pt x="790" y="356"/>
                  </a:lnTo>
                  <a:lnTo>
                    <a:pt x="821" y="377"/>
                  </a:lnTo>
                  <a:lnTo>
                    <a:pt x="853" y="398"/>
                  </a:lnTo>
                  <a:lnTo>
                    <a:pt x="885" y="420"/>
                  </a:lnTo>
                  <a:lnTo>
                    <a:pt x="915" y="441"/>
                  </a:lnTo>
                  <a:lnTo>
                    <a:pt x="945" y="465"/>
                  </a:lnTo>
                  <a:lnTo>
                    <a:pt x="976" y="488"/>
                  </a:lnTo>
                  <a:lnTo>
                    <a:pt x="1004" y="512"/>
                  </a:lnTo>
                  <a:lnTo>
                    <a:pt x="1033" y="536"/>
                  </a:lnTo>
                  <a:lnTo>
                    <a:pt x="1061" y="561"/>
                  </a:lnTo>
                  <a:lnTo>
                    <a:pt x="1089" y="586"/>
                  </a:lnTo>
                  <a:lnTo>
                    <a:pt x="1117" y="613"/>
                  </a:lnTo>
                  <a:lnTo>
                    <a:pt x="1139" y="589"/>
                  </a:lnTo>
                  <a:lnTo>
                    <a:pt x="1112" y="563"/>
                  </a:lnTo>
                  <a:lnTo>
                    <a:pt x="1083" y="537"/>
                  </a:lnTo>
                  <a:lnTo>
                    <a:pt x="1054" y="512"/>
                  </a:lnTo>
                  <a:lnTo>
                    <a:pt x="1025" y="487"/>
                  </a:lnTo>
                  <a:lnTo>
                    <a:pt x="995" y="463"/>
                  </a:lnTo>
                  <a:lnTo>
                    <a:pt x="965" y="439"/>
                  </a:lnTo>
                  <a:lnTo>
                    <a:pt x="934" y="416"/>
                  </a:lnTo>
                  <a:lnTo>
                    <a:pt x="903" y="393"/>
                  </a:lnTo>
                  <a:lnTo>
                    <a:pt x="871" y="371"/>
                  </a:lnTo>
                  <a:lnTo>
                    <a:pt x="839" y="350"/>
                  </a:lnTo>
                  <a:lnTo>
                    <a:pt x="806" y="329"/>
                  </a:lnTo>
                  <a:lnTo>
                    <a:pt x="773" y="309"/>
                  </a:lnTo>
                  <a:lnTo>
                    <a:pt x="740" y="288"/>
                  </a:lnTo>
                  <a:lnTo>
                    <a:pt x="705" y="269"/>
                  </a:lnTo>
                  <a:lnTo>
                    <a:pt x="670" y="250"/>
                  </a:lnTo>
                  <a:lnTo>
                    <a:pt x="635" y="231"/>
                  </a:lnTo>
                  <a:lnTo>
                    <a:pt x="600" y="214"/>
                  </a:lnTo>
                  <a:lnTo>
                    <a:pt x="564" y="197"/>
                  </a:lnTo>
                  <a:lnTo>
                    <a:pt x="527" y="179"/>
                  </a:lnTo>
                  <a:lnTo>
                    <a:pt x="490" y="163"/>
                  </a:lnTo>
                  <a:lnTo>
                    <a:pt x="452" y="147"/>
                  </a:lnTo>
                  <a:lnTo>
                    <a:pt x="414" y="131"/>
                  </a:lnTo>
                  <a:lnTo>
                    <a:pt x="376" y="116"/>
                  </a:lnTo>
                  <a:lnTo>
                    <a:pt x="337" y="102"/>
                  </a:lnTo>
                  <a:lnTo>
                    <a:pt x="297" y="87"/>
                  </a:lnTo>
                  <a:lnTo>
                    <a:pt x="257" y="73"/>
                  </a:lnTo>
                  <a:lnTo>
                    <a:pt x="216" y="60"/>
                  </a:lnTo>
                  <a:lnTo>
                    <a:pt x="175" y="47"/>
                  </a:lnTo>
                  <a:lnTo>
                    <a:pt x="135" y="34"/>
                  </a:lnTo>
                  <a:lnTo>
                    <a:pt x="93" y="22"/>
                  </a:lnTo>
                  <a:lnTo>
                    <a:pt x="50" y="1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328AC75A-C39F-4B74-94D3-7C0EC1010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758"/>
              <a:ext cx="325" cy="126"/>
            </a:xfrm>
            <a:custGeom>
              <a:avLst/>
              <a:gdLst>
                <a:gd name="T0" fmla="*/ 0 w 1299"/>
                <a:gd name="T1" fmla="*/ 28 h 503"/>
                <a:gd name="T2" fmla="*/ 1 w 1299"/>
                <a:gd name="T3" fmla="*/ 28 h 503"/>
                <a:gd name="T4" fmla="*/ 75 w 1299"/>
                <a:gd name="T5" fmla="*/ 68 h 503"/>
                <a:gd name="T6" fmla="*/ 151 w 1299"/>
                <a:gd name="T7" fmla="*/ 106 h 503"/>
                <a:gd name="T8" fmla="*/ 228 w 1299"/>
                <a:gd name="T9" fmla="*/ 141 h 503"/>
                <a:gd name="T10" fmla="*/ 304 w 1299"/>
                <a:gd name="T11" fmla="*/ 177 h 503"/>
                <a:gd name="T12" fmla="*/ 382 w 1299"/>
                <a:gd name="T13" fmla="*/ 210 h 503"/>
                <a:gd name="T14" fmla="*/ 462 w 1299"/>
                <a:gd name="T15" fmla="*/ 242 h 503"/>
                <a:gd name="T16" fmla="*/ 541 w 1299"/>
                <a:gd name="T17" fmla="*/ 274 h 503"/>
                <a:gd name="T18" fmla="*/ 621 w 1299"/>
                <a:gd name="T19" fmla="*/ 303 h 503"/>
                <a:gd name="T20" fmla="*/ 703 w 1299"/>
                <a:gd name="T21" fmla="*/ 333 h 503"/>
                <a:gd name="T22" fmla="*/ 785 w 1299"/>
                <a:gd name="T23" fmla="*/ 361 h 503"/>
                <a:gd name="T24" fmla="*/ 867 w 1299"/>
                <a:gd name="T25" fmla="*/ 387 h 503"/>
                <a:gd name="T26" fmla="*/ 951 w 1299"/>
                <a:gd name="T27" fmla="*/ 413 h 503"/>
                <a:gd name="T28" fmla="*/ 1035 w 1299"/>
                <a:gd name="T29" fmla="*/ 437 h 503"/>
                <a:gd name="T30" fmla="*/ 1120 w 1299"/>
                <a:gd name="T31" fmla="*/ 461 h 503"/>
                <a:gd name="T32" fmla="*/ 1206 w 1299"/>
                <a:gd name="T33" fmla="*/ 482 h 503"/>
                <a:gd name="T34" fmla="*/ 1292 w 1299"/>
                <a:gd name="T35" fmla="*/ 503 h 503"/>
                <a:gd name="T36" fmla="*/ 1299 w 1299"/>
                <a:gd name="T37" fmla="*/ 473 h 503"/>
                <a:gd name="T38" fmla="*/ 1213 w 1299"/>
                <a:gd name="T39" fmla="*/ 451 h 503"/>
                <a:gd name="T40" fmla="*/ 1128 w 1299"/>
                <a:gd name="T41" fmla="*/ 429 h 503"/>
                <a:gd name="T42" fmla="*/ 1043 w 1299"/>
                <a:gd name="T43" fmla="*/ 405 h 503"/>
                <a:gd name="T44" fmla="*/ 960 w 1299"/>
                <a:gd name="T45" fmla="*/ 382 h 503"/>
                <a:gd name="T46" fmla="*/ 877 w 1299"/>
                <a:gd name="T47" fmla="*/ 356 h 503"/>
                <a:gd name="T48" fmla="*/ 795 w 1299"/>
                <a:gd name="T49" fmla="*/ 330 h 503"/>
                <a:gd name="T50" fmla="*/ 713 w 1299"/>
                <a:gd name="T51" fmla="*/ 302 h 503"/>
                <a:gd name="T52" fmla="*/ 632 w 1299"/>
                <a:gd name="T53" fmla="*/ 274 h 503"/>
                <a:gd name="T54" fmla="*/ 553 w 1299"/>
                <a:gd name="T55" fmla="*/ 244 h 503"/>
                <a:gd name="T56" fmla="*/ 473 w 1299"/>
                <a:gd name="T57" fmla="*/ 213 h 503"/>
                <a:gd name="T58" fmla="*/ 395 w 1299"/>
                <a:gd name="T59" fmla="*/ 181 h 503"/>
                <a:gd name="T60" fmla="*/ 318 w 1299"/>
                <a:gd name="T61" fmla="*/ 147 h 503"/>
                <a:gd name="T62" fmla="*/ 241 w 1299"/>
                <a:gd name="T63" fmla="*/ 113 h 503"/>
                <a:gd name="T64" fmla="*/ 165 w 1299"/>
                <a:gd name="T65" fmla="*/ 76 h 503"/>
                <a:gd name="T66" fmla="*/ 90 w 1299"/>
                <a:gd name="T67" fmla="*/ 39 h 503"/>
                <a:gd name="T68" fmla="*/ 16 w 1299"/>
                <a:gd name="T69" fmla="*/ 0 h 503"/>
                <a:gd name="T70" fmla="*/ 17 w 1299"/>
                <a:gd name="T71" fmla="*/ 0 h 503"/>
                <a:gd name="T72" fmla="*/ 0 w 1299"/>
                <a:gd name="T73" fmla="*/ 28 h 503"/>
                <a:gd name="T74" fmla="*/ 1 w 1299"/>
                <a:gd name="T75" fmla="*/ 28 h 503"/>
                <a:gd name="T76" fmla="*/ 1 w 1299"/>
                <a:gd name="T77" fmla="*/ 28 h 503"/>
                <a:gd name="T78" fmla="*/ 0 w 1299"/>
                <a:gd name="T79" fmla="*/ 28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99" h="503">
                  <a:moveTo>
                    <a:pt x="0" y="28"/>
                  </a:moveTo>
                  <a:lnTo>
                    <a:pt x="1" y="28"/>
                  </a:lnTo>
                  <a:lnTo>
                    <a:pt x="75" y="68"/>
                  </a:lnTo>
                  <a:lnTo>
                    <a:pt x="151" y="106"/>
                  </a:lnTo>
                  <a:lnTo>
                    <a:pt x="228" y="141"/>
                  </a:lnTo>
                  <a:lnTo>
                    <a:pt x="304" y="177"/>
                  </a:lnTo>
                  <a:lnTo>
                    <a:pt x="382" y="210"/>
                  </a:lnTo>
                  <a:lnTo>
                    <a:pt x="462" y="242"/>
                  </a:lnTo>
                  <a:lnTo>
                    <a:pt x="541" y="274"/>
                  </a:lnTo>
                  <a:lnTo>
                    <a:pt x="621" y="303"/>
                  </a:lnTo>
                  <a:lnTo>
                    <a:pt x="703" y="333"/>
                  </a:lnTo>
                  <a:lnTo>
                    <a:pt x="785" y="361"/>
                  </a:lnTo>
                  <a:lnTo>
                    <a:pt x="867" y="387"/>
                  </a:lnTo>
                  <a:lnTo>
                    <a:pt x="951" y="413"/>
                  </a:lnTo>
                  <a:lnTo>
                    <a:pt x="1035" y="437"/>
                  </a:lnTo>
                  <a:lnTo>
                    <a:pt x="1120" y="461"/>
                  </a:lnTo>
                  <a:lnTo>
                    <a:pt x="1206" y="482"/>
                  </a:lnTo>
                  <a:lnTo>
                    <a:pt x="1292" y="503"/>
                  </a:lnTo>
                  <a:lnTo>
                    <a:pt x="1299" y="473"/>
                  </a:lnTo>
                  <a:lnTo>
                    <a:pt x="1213" y="451"/>
                  </a:lnTo>
                  <a:lnTo>
                    <a:pt x="1128" y="429"/>
                  </a:lnTo>
                  <a:lnTo>
                    <a:pt x="1043" y="405"/>
                  </a:lnTo>
                  <a:lnTo>
                    <a:pt x="960" y="382"/>
                  </a:lnTo>
                  <a:lnTo>
                    <a:pt x="877" y="356"/>
                  </a:lnTo>
                  <a:lnTo>
                    <a:pt x="795" y="330"/>
                  </a:lnTo>
                  <a:lnTo>
                    <a:pt x="713" y="302"/>
                  </a:lnTo>
                  <a:lnTo>
                    <a:pt x="632" y="274"/>
                  </a:lnTo>
                  <a:lnTo>
                    <a:pt x="553" y="244"/>
                  </a:lnTo>
                  <a:lnTo>
                    <a:pt x="473" y="213"/>
                  </a:lnTo>
                  <a:lnTo>
                    <a:pt x="395" y="181"/>
                  </a:lnTo>
                  <a:lnTo>
                    <a:pt x="318" y="147"/>
                  </a:lnTo>
                  <a:lnTo>
                    <a:pt x="241" y="113"/>
                  </a:lnTo>
                  <a:lnTo>
                    <a:pt x="165" y="76"/>
                  </a:lnTo>
                  <a:lnTo>
                    <a:pt x="90" y="39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8A2F4A9E-AC0F-4634-AB5D-9ACF5A977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1404"/>
              <a:ext cx="141" cy="361"/>
            </a:xfrm>
            <a:custGeom>
              <a:avLst/>
              <a:gdLst>
                <a:gd name="T0" fmla="*/ 514 w 564"/>
                <a:gd name="T1" fmla="*/ 21 h 1444"/>
                <a:gd name="T2" fmla="*/ 420 w 564"/>
                <a:gd name="T3" fmla="*/ 85 h 1444"/>
                <a:gd name="T4" fmla="*/ 337 w 564"/>
                <a:gd name="T5" fmla="*/ 152 h 1444"/>
                <a:gd name="T6" fmla="*/ 263 w 564"/>
                <a:gd name="T7" fmla="*/ 220 h 1444"/>
                <a:gd name="T8" fmla="*/ 198 w 564"/>
                <a:gd name="T9" fmla="*/ 290 h 1444"/>
                <a:gd name="T10" fmla="*/ 143 w 564"/>
                <a:gd name="T11" fmla="*/ 362 h 1444"/>
                <a:gd name="T12" fmla="*/ 97 w 564"/>
                <a:gd name="T13" fmla="*/ 435 h 1444"/>
                <a:gd name="T14" fmla="*/ 60 w 564"/>
                <a:gd name="T15" fmla="*/ 509 h 1444"/>
                <a:gd name="T16" fmla="*/ 32 w 564"/>
                <a:gd name="T17" fmla="*/ 583 h 1444"/>
                <a:gd name="T18" fmla="*/ 13 w 564"/>
                <a:gd name="T19" fmla="*/ 658 h 1444"/>
                <a:gd name="T20" fmla="*/ 3 w 564"/>
                <a:gd name="T21" fmla="*/ 732 h 1444"/>
                <a:gd name="T22" fmla="*/ 1 w 564"/>
                <a:gd name="T23" fmla="*/ 807 h 1444"/>
                <a:gd name="T24" fmla="*/ 7 w 564"/>
                <a:gd name="T25" fmla="*/ 879 h 1444"/>
                <a:gd name="T26" fmla="*/ 21 w 564"/>
                <a:gd name="T27" fmla="*/ 951 h 1444"/>
                <a:gd name="T28" fmla="*/ 45 w 564"/>
                <a:gd name="T29" fmla="*/ 1022 h 1444"/>
                <a:gd name="T30" fmla="*/ 75 w 564"/>
                <a:gd name="T31" fmla="*/ 1090 h 1444"/>
                <a:gd name="T32" fmla="*/ 113 w 564"/>
                <a:gd name="T33" fmla="*/ 1156 h 1444"/>
                <a:gd name="T34" fmla="*/ 158 w 564"/>
                <a:gd name="T35" fmla="*/ 1221 h 1444"/>
                <a:gd name="T36" fmla="*/ 211 w 564"/>
                <a:gd name="T37" fmla="*/ 1281 h 1444"/>
                <a:gd name="T38" fmla="*/ 271 w 564"/>
                <a:gd name="T39" fmla="*/ 1339 h 1444"/>
                <a:gd name="T40" fmla="*/ 337 w 564"/>
                <a:gd name="T41" fmla="*/ 1393 h 1444"/>
                <a:gd name="T42" fmla="*/ 410 w 564"/>
                <a:gd name="T43" fmla="*/ 1444 h 1444"/>
                <a:gd name="T44" fmla="*/ 379 w 564"/>
                <a:gd name="T45" fmla="*/ 1385 h 1444"/>
                <a:gd name="T46" fmla="*/ 313 w 564"/>
                <a:gd name="T47" fmla="*/ 1333 h 1444"/>
                <a:gd name="T48" fmla="*/ 252 w 564"/>
                <a:gd name="T49" fmla="*/ 1278 h 1444"/>
                <a:gd name="T50" fmla="*/ 199 w 564"/>
                <a:gd name="T51" fmla="*/ 1221 h 1444"/>
                <a:gd name="T52" fmla="*/ 153 w 564"/>
                <a:gd name="T53" fmla="*/ 1159 h 1444"/>
                <a:gd name="T54" fmla="*/ 114 w 564"/>
                <a:gd name="T55" fmla="*/ 1097 h 1444"/>
                <a:gd name="T56" fmla="*/ 84 w 564"/>
                <a:gd name="T57" fmla="*/ 1032 h 1444"/>
                <a:gd name="T58" fmla="*/ 59 w 564"/>
                <a:gd name="T59" fmla="*/ 966 h 1444"/>
                <a:gd name="T60" fmla="*/ 43 w 564"/>
                <a:gd name="T61" fmla="*/ 898 h 1444"/>
                <a:gd name="T62" fmla="*/ 34 w 564"/>
                <a:gd name="T63" fmla="*/ 829 h 1444"/>
                <a:gd name="T64" fmla="*/ 33 w 564"/>
                <a:gd name="T65" fmla="*/ 759 h 1444"/>
                <a:gd name="T66" fmla="*/ 40 w 564"/>
                <a:gd name="T67" fmla="*/ 688 h 1444"/>
                <a:gd name="T68" fmla="*/ 56 w 564"/>
                <a:gd name="T69" fmla="*/ 617 h 1444"/>
                <a:gd name="T70" fmla="*/ 80 w 564"/>
                <a:gd name="T71" fmla="*/ 545 h 1444"/>
                <a:gd name="T72" fmla="*/ 112 w 564"/>
                <a:gd name="T73" fmla="*/ 474 h 1444"/>
                <a:gd name="T74" fmla="*/ 153 w 564"/>
                <a:gd name="T75" fmla="*/ 404 h 1444"/>
                <a:gd name="T76" fmla="*/ 203 w 564"/>
                <a:gd name="T77" fmla="*/ 334 h 1444"/>
                <a:gd name="T78" fmla="*/ 264 w 564"/>
                <a:gd name="T79" fmla="*/ 265 h 1444"/>
                <a:gd name="T80" fmla="*/ 332 w 564"/>
                <a:gd name="T81" fmla="*/ 198 h 1444"/>
                <a:gd name="T82" fmla="*/ 411 w 564"/>
                <a:gd name="T83" fmla="*/ 132 h 1444"/>
                <a:gd name="T84" fmla="*/ 500 w 564"/>
                <a:gd name="T85" fmla="*/ 68 h 1444"/>
                <a:gd name="T86" fmla="*/ 564 w 564"/>
                <a:gd name="T87" fmla="*/ 27 h 1444"/>
                <a:gd name="T88" fmla="*/ 548 w 564"/>
                <a:gd name="T89" fmla="*/ 0 h 1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1444">
                  <a:moveTo>
                    <a:pt x="548" y="0"/>
                  </a:moveTo>
                  <a:lnTo>
                    <a:pt x="548" y="0"/>
                  </a:lnTo>
                  <a:lnTo>
                    <a:pt x="514" y="21"/>
                  </a:lnTo>
                  <a:lnTo>
                    <a:pt x="481" y="42"/>
                  </a:lnTo>
                  <a:lnTo>
                    <a:pt x="451" y="63"/>
                  </a:lnTo>
                  <a:lnTo>
                    <a:pt x="420" y="85"/>
                  </a:lnTo>
                  <a:lnTo>
                    <a:pt x="391" y="107"/>
                  </a:lnTo>
                  <a:lnTo>
                    <a:pt x="364" y="129"/>
                  </a:lnTo>
                  <a:lnTo>
                    <a:pt x="337" y="152"/>
                  </a:lnTo>
                  <a:lnTo>
                    <a:pt x="311" y="174"/>
                  </a:lnTo>
                  <a:lnTo>
                    <a:pt x="286" y="197"/>
                  </a:lnTo>
                  <a:lnTo>
                    <a:pt x="263" y="220"/>
                  </a:lnTo>
                  <a:lnTo>
                    <a:pt x="240" y="243"/>
                  </a:lnTo>
                  <a:lnTo>
                    <a:pt x="219" y="267"/>
                  </a:lnTo>
                  <a:lnTo>
                    <a:pt x="198" y="290"/>
                  </a:lnTo>
                  <a:lnTo>
                    <a:pt x="179" y="314"/>
                  </a:lnTo>
                  <a:lnTo>
                    <a:pt x="160" y="338"/>
                  </a:lnTo>
                  <a:lnTo>
                    <a:pt x="143" y="362"/>
                  </a:lnTo>
                  <a:lnTo>
                    <a:pt x="127" y="386"/>
                  </a:lnTo>
                  <a:lnTo>
                    <a:pt x="111" y="411"/>
                  </a:lnTo>
                  <a:lnTo>
                    <a:pt x="97" y="435"/>
                  </a:lnTo>
                  <a:lnTo>
                    <a:pt x="84" y="460"/>
                  </a:lnTo>
                  <a:lnTo>
                    <a:pt x="72" y="484"/>
                  </a:lnTo>
                  <a:lnTo>
                    <a:pt x="60" y="509"/>
                  </a:lnTo>
                  <a:lnTo>
                    <a:pt x="50" y="534"/>
                  </a:lnTo>
                  <a:lnTo>
                    <a:pt x="41" y="559"/>
                  </a:lnTo>
                  <a:lnTo>
                    <a:pt x="32" y="583"/>
                  </a:lnTo>
                  <a:lnTo>
                    <a:pt x="25" y="609"/>
                  </a:lnTo>
                  <a:lnTo>
                    <a:pt x="18" y="633"/>
                  </a:lnTo>
                  <a:lnTo>
                    <a:pt x="13" y="658"/>
                  </a:lnTo>
                  <a:lnTo>
                    <a:pt x="9" y="683"/>
                  </a:lnTo>
                  <a:lnTo>
                    <a:pt x="5" y="708"/>
                  </a:lnTo>
                  <a:lnTo>
                    <a:pt x="3" y="732"/>
                  </a:lnTo>
                  <a:lnTo>
                    <a:pt x="1" y="758"/>
                  </a:lnTo>
                  <a:lnTo>
                    <a:pt x="0" y="782"/>
                  </a:lnTo>
                  <a:lnTo>
                    <a:pt x="1" y="807"/>
                  </a:lnTo>
                  <a:lnTo>
                    <a:pt x="2" y="831"/>
                  </a:lnTo>
                  <a:lnTo>
                    <a:pt x="4" y="855"/>
                  </a:lnTo>
                  <a:lnTo>
                    <a:pt x="7" y="879"/>
                  </a:lnTo>
                  <a:lnTo>
                    <a:pt x="11" y="903"/>
                  </a:lnTo>
                  <a:lnTo>
                    <a:pt x="16" y="928"/>
                  </a:lnTo>
                  <a:lnTo>
                    <a:pt x="21" y="951"/>
                  </a:lnTo>
                  <a:lnTo>
                    <a:pt x="29" y="975"/>
                  </a:lnTo>
                  <a:lnTo>
                    <a:pt x="36" y="998"/>
                  </a:lnTo>
                  <a:lnTo>
                    <a:pt x="45" y="1022"/>
                  </a:lnTo>
                  <a:lnTo>
                    <a:pt x="54" y="1045"/>
                  </a:lnTo>
                  <a:lnTo>
                    <a:pt x="64" y="1068"/>
                  </a:lnTo>
                  <a:lnTo>
                    <a:pt x="75" y="1090"/>
                  </a:lnTo>
                  <a:lnTo>
                    <a:pt x="87" y="1113"/>
                  </a:lnTo>
                  <a:lnTo>
                    <a:pt x="99" y="1135"/>
                  </a:lnTo>
                  <a:lnTo>
                    <a:pt x="113" y="1156"/>
                  </a:lnTo>
                  <a:lnTo>
                    <a:pt x="128" y="1178"/>
                  </a:lnTo>
                  <a:lnTo>
                    <a:pt x="142" y="1199"/>
                  </a:lnTo>
                  <a:lnTo>
                    <a:pt x="158" y="1221"/>
                  </a:lnTo>
                  <a:lnTo>
                    <a:pt x="175" y="1241"/>
                  </a:lnTo>
                  <a:lnTo>
                    <a:pt x="192" y="1261"/>
                  </a:lnTo>
                  <a:lnTo>
                    <a:pt x="211" y="1281"/>
                  </a:lnTo>
                  <a:lnTo>
                    <a:pt x="230" y="1301"/>
                  </a:lnTo>
                  <a:lnTo>
                    <a:pt x="250" y="1320"/>
                  </a:lnTo>
                  <a:lnTo>
                    <a:pt x="271" y="1339"/>
                  </a:lnTo>
                  <a:lnTo>
                    <a:pt x="292" y="1357"/>
                  </a:lnTo>
                  <a:lnTo>
                    <a:pt x="314" y="1376"/>
                  </a:lnTo>
                  <a:lnTo>
                    <a:pt x="337" y="1393"/>
                  </a:lnTo>
                  <a:lnTo>
                    <a:pt x="361" y="1410"/>
                  </a:lnTo>
                  <a:lnTo>
                    <a:pt x="385" y="1428"/>
                  </a:lnTo>
                  <a:lnTo>
                    <a:pt x="410" y="1444"/>
                  </a:lnTo>
                  <a:lnTo>
                    <a:pt x="427" y="1416"/>
                  </a:lnTo>
                  <a:lnTo>
                    <a:pt x="403" y="1401"/>
                  </a:lnTo>
                  <a:lnTo>
                    <a:pt x="379" y="1385"/>
                  </a:lnTo>
                  <a:lnTo>
                    <a:pt x="357" y="1368"/>
                  </a:lnTo>
                  <a:lnTo>
                    <a:pt x="334" y="1350"/>
                  </a:lnTo>
                  <a:lnTo>
                    <a:pt x="313" y="1333"/>
                  </a:lnTo>
                  <a:lnTo>
                    <a:pt x="292" y="1316"/>
                  </a:lnTo>
                  <a:lnTo>
                    <a:pt x="272" y="1297"/>
                  </a:lnTo>
                  <a:lnTo>
                    <a:pt x="252" y="1278"/>
                  </a:lnTo>
                  <a:lnTo>
                    <a:pt x="234" y="1259"/>
                  </a:lnTo>
                  <a:lnTo>
                    <a:pt x="217" y="1240"/>
                  </a:lnTo>
                  <a:lnTo>
                    <a:pt x="199" y="1221"/>
                  </a:lnTo>
                  <a:lnTo>
                    <a:pt x="184" y="1200"/>
                  </a:lnTo>
                  <a:lnTo>
                    <a:pt x="169" y="1180"/>
                  </a:lnTo>
                  <a:lnTo>
                    <a:pt x="153" y="1159"/>
                  </a:lnTo>
                  <a:lnTo>
                    <a:pt x="140" y="1139"/>
                  </a:lnTo>
                  <a:lnTo>
                    <a:pt x="127" y="1119"/>
                  </a:lnTo>
                  <a:lnTo>
                    <a:pt x="114" y="1097"/>
                  </a:lnTo>
                  <a:lnTo>
                    <a:pt x="103" y="1076"/>
                  </a:lnTo>
                  <a:lnTo>
                    <a:pt x="93" y="1054"/>
                  </a:lnTo>
                  <a:lnTo>
                    <a:pt x="84" y="1032"/>
                  </a:lnTo>
                  <a:lnTo>
                    <a:pt x="75" y="1011"/>
                  </a:lnTo>
                  <a:lnTo>
                    <a:pt x="66" y="988"/>
                  </a:lnTo>
                  <a:lnTo>
                    <a:pt x="59" y="966"/>
                  </a:lnTo>
                  <a:lnTo>
                    <a:pt x="53" y="943"/>
                  </a:lnTo>
                  <a:lnTo>
                    <a:pt x="47" y="921"/>
                  </a:lnTo>
                  <a:lnTo>
                    <a:pt x="43" y="898"/>
                  </a:lnTo>
                  <a:lnTo>
                    <a:pt x="39" y="875"/>
                  </a:lnTo>
                  <a:lnTo>
                    <a:pt x="36" y="851"/>
                  </a:lnTo>
                  <a:lnTo>
                    <a:pt x="34" y="829"/>
                  </a:lnTo>
                  <a:lnTo>
                    <a:pt x="33" y="806"/>
                  </a:lnTo>
                  <a:lnTo>
                    <a:pt x="33" y="782"/>
                  </a:lnTo>
                  <a:lnTo>
                    <a:pt x="33" y="759"/>
                  </a:lnTo>
                  <a:lnTo>
                    <a:pt x="35" y="735"/>
                  </a:lnTo>
                  <a:lnTo>
                    <a:pt x="37" y="712"/>
                  </a:lnTo>
                  <a:lnTo>
                    <a:pt x="40" y="688"/>
                  </a:lnTo>
                  <a:lnTo>
                    <a:pt x="45" y="664"/>
                  </a:lnTo>
                  <a:lnTo>
                    <a:pt x="50" y="640"/>
                  </a:lnTo>
                  <a:lnTo>
                    <a:pt x="56" y="617"/>
                  </a:lnTo>
                  <a:lnTo>
                    <a:pt x="62" y="593"/>
                  </a:lnTo>
                  <a:lnTo>
                    <a:pt x="71" y="569"/>
                  </a:lnTo>
                  <a:lnTo>
                    <a:pt x="80" y="545"/>
                  </a:lnTo>
                  <a:lnTo>
                    <a:pt x="90" y="522"/>
                  </a:lnTo>
                  <a:lnTo>
                    <a:pt x="100" y="498"/>
                  </a:lnTo>
                  <a:lnTo>
                    <a:pt x="112" y="474"/>
                  </a:lnTo>
                  <a:lnTo>
                    <a:pt x="125" y="451"/>
                  </a:lnTo>
                  <a:lnTo>
                    <a:pt x="139" y="427"/>
                  </a:lnTo>
                  <a:lnTo>
                    <a:pt x="153" y="404"/>
                  </a:lnTo>
                  <a:lnTo>
                    <a:pt x="170" y="380"/>
                  </a:lnTo>
                  <a:lnTo>
                    <a:pt x="186" y="357"/>
                  </a:lnTo>
                  <a:lnTo>
                    <a:pt x="203" y="334"/>
                  </a:lnTo>
                  <a:lnTo>
                    <a:pt x="223" y="311"/>
                  </a:lnTo>
                  <a:lnTo>
                    <a:pt x="242" y="288"/>
                  </a:lnTo>
                  <a:lnTo>
                    <a:pt x="264" y="265"/>
                  </a:lnTo>
                  <a:lnTo>
                    <a:pt x="285" y="242"/>
                  </a:lnTo>
                  <a:lnTo>
                    <a:pt x="309" y="220"/>
                  </a:lnTo>
                  <a:lnTo>
                    <a:pt x="332" y="198"/>
                  </a:lnTo>
                  <a:lnTo>
                    <a:pt x="358" y="176"/>
                  </a:lnTo>
                  <a:lnTo>
                    <a:pt x="384" y="154"/>
                  </a:lnTo>
                  <a:lnTo>
                    <a:pt x="411" y="132"/>
                  </a:lnTo>
                  <a:lnTo>
                    <a:pt x="439" y="111"/>
                  </a:lnTo>
                  <a:lnTo>
                    <a:pt x="469" y="89"/>
                  </a:lnTo>
                  <a:lnTo>
                    <a:pt x="500" y="68"/>
                  </a:lnTo>
                  <a:lnTo>
                    <a:pt x="531" y="48"/>
                  </a:lnTo>
                  <a:lnTo>
                    <a:pt x="564" y="27"/>
                  </a:lnTo>
                  <a:lnTo>
                    <a:pt x="564" y="27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8FEEF3CA-2BF3-49E4-8761-43303CF42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1175"/>
              <a:ext cx="414" cy="236"/>
            </a:xfrm>
            <a:custGeom>
              <a:avLst/>
              <a:gdLst>
                <a:gd name="T0" fmla="*/ 1635 w 1656"/>
                <a:gd name="T1" fmla="*/ 1 h 941"/>
                <a:gd name="T2" fmla="*/ 1637 w 1656"/>
                <a:gd name="T3" fmla="*/ 0 h 941"/>
                <a:gd name="T4" fmla="*/ 1535 w 1656"/>
                <a:gd name="T5" fmla="*/ 62 h 941"/>
                <a:gd name="T6" fmla="*/ 1433 w 1656"/>
                <a:gd name="T7" fmla="*/ 123 h 941"/>
                <a:gd name="T8" fmla="*/ 1330 w 1656"/>
                <a:gd name="T9" fmla="*/ 183 h 941"/>
                <a:gd name="T10" fmla="*/ 1228 w 1656"/>
                <a:gd name="T11" fmla="*/ 242 h 941"/>
                <a:gd name="T12" fmla="*/ 1126 w 1656"/>
                <a:gd name="T13" fmla="*/ 299 h 941"/>
                <a:gd name="T14" fmla="*/ 1024 w 1656"/>
                <a:gd name="T15" fmla="*/ 355 h 941"/>
                <a:gd name="T16" fmla="*/ 922 w 1656"/>
                <a:gd name="T17" fmla="*/ 411 h 941"/>
                <a:gd name="T18" fmla="*/ 819 w 1656"/>
                <a:gd name="T19" fmla="*/ 467 h 941"/>
                <a:gd name="T20" fmla="*/ 614 w 1656"/>
                <a:gd name="T21" fmla="*/ 576 h 941"/>
                <a:gd name="T22" fmla="*/ 410 w 1656"/>
                <a:gd name="T23" fmla="*/ 686 h 941"/>
                <a:gd name="T24" fmla="*/ 307 w 1656"/>
                <a:gd name="T25" fmla="*/ 742 h 941"/>
                <a:gd name="T26" fmla="*/ 205 w 1656"/>
                <a:gd name="T27" fmla="*/ 798 h 941"/>
                <a:gd name="T28" fmla="*/ 102 w 1656"/>
                <a:gd name="T29" fmla="*/ 856 h 941"/>
                <a:gd name="T30" fmla="*/ 0 w 1656"/>
                <a:gd name="T31" fmla="*/ 914 h 941"/>
                <a:gd name="T32" fmla="*/ 16 w 1656"/>
                <a:gd name="T33" fmla="*/ 941 h 941"/>
                <a:gd name="T34" fmla="*/ 118 w 1656"/>
                <a:gd name="T35" fmla="*/ 884 h 941"/>
                <a:gd name="T36" fmla="*/ 221 w 1656"/>
                <a:gd name="T37" fmla="*/ 827 h 941"/>
                <a:gd name="T38" fmla="*/ 323 w 1656"/>
                <a:gd name="T39" fmla="*/ 771 h 941"/>
                <a:gd name="T40" fmla="*/ 425 w 1656"/>
                <a:gd name="T41" fmla="*/ 715 h 941"/>
                <a:gd name="T42" fmla="*/ 629 w 1656"/>
                <a:gd name="T43" fmla="*/ 605 h 941"/>
                <a:gd name="T44" fmla="*/ 835 w 1656"/>
                <a:gd name="T45" fmla="*/ 494 h 941"/>
                <a:gd name="T46" fmla="*/ 937 w 1656"/>
                <a:gd name="T47" fmla="*/ 439 h 941"/>
                <a:gd name="T48" fmla="*/ 1039 w 1656"/>
                <a:gd name="T49" fmla="*/ 383 h 941"/>
                <a:gd name="T50" fmla="*/ 1141 w 1656"/>
                <a:gd name="T51" fmla="*/ 326 h 941"/>
                <a:gd name="T52" fmla="*/ 1244 w 1656"/>
                <a:gd name="T53" fmla="*/ 269 h 941"/>
                <a:gd name="T54" fmla="*/ 1347 w 1656"/>
                <a:gd name="T55" fmla="*/ 211 h 941"/>
                <a:gd name="T56" fmla="*/ 1449 w 1656"/>
                <a:gd name="T57" fmla="*/ 151 h 941"/>
                <a:gd name="T58" fmla="*/ 1551 w 1656"/>
                <a:gd name="T59" fmla="*/ 90 h 941"/>
                <a:gd name="T60" fmla="*/ 1654 w 1656"/>
                <a:gd name="T61" fmla="*/ 26 h 941"/>
                <a:gd name="T62" fmla="*/ 1656 w 1656"/>
                <a:gd name="T63" fmla="*/ 25 h 941"/>
                <a:gd name="T64" fmla="*/ 1654 w 1656"/>
                <a:gd name="T65" fmla="*/ 26 h 941"/>
                <a:gd name="T66" fmla="*/ 1655 w 1656"/>
                <a:gd name="T67" fmla="*/ 26 h 941"/>
                <a:gd name="T68" fmla="*/ 1656 w 1656"/>
                <a:gd name="T69" fmla="*/ 25 h 941"/>
                <a:gd name="T70" fmla="*/ 1635 w 1656"/>
                <a:gd name="T71" fmla="*/ 1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56" h="941">
                  <a:moveTo>
                    <a:pt x="1635" y="1"/>
                  </a:moveTo>
                  <a:lnTo>
                    <a:pt x="1637" y="0"/>
                  </a:lnTo>
                  <a:lnTo>
                    <a:pt x="1535" y="62"/>
                  </a:lnTo>
                  <a:lnTo>
                    <a:pt x="1433" y="123"/>
                  </a:lnTo>
                  <a:lnTo>
                    <a:pt x="1330" y="183"/>
                  </a:lnTo>
                  <a:lnTo>
                    <a:pt x="1228" y="242"/>
                  </a:lnTo>
                  <a:lnTo>
                    <a:pt x="1126" y="299"/>
                  </a:lnTo>
                  <a:lnTo>
                    <a:pt x="1024" y="355"/>
                  </a:lnTo>
                  <a:lnTo>
                    <a:pt x="922" y="411"/>
                  </a:lnTo>
                  <a:lnTo>
                    <a:pt x="819" y="467"/>
                  </a:lnTo>
                  <a:lnTo>
                    <a:pt x="614" y="576"/>
                  </a:lnTo>
                  <a:lnTo>
                    <a:pt x="410" y="686"/>
                  </a:lnTo>
                  <a:lnTo>
                    <a:pt x="307" y="742"/>
                  </a:lnTo>
                  <a:lnTo>
                    <a:pt x="205" y="798"/>
                  </a:lnTo>
                  <a:lnTo>
                    <a:pt x="102" y="856"/>
                  </a:lnTo>
                  <a:lnTo>
                    <a:pt x="0" y="914"/>
                  </a:lnTo>
                  <a:lnTo>
                    <a:pt x="16" y="941"/>
                  </a:lnTo>
                  <a:lnTo>
                    <a:pt x="118" y="884"/>
                  </a:lnTo>
                  <a:lnTo>
                    <a:pt x="221" y="827"/>
                  </a:lnTo>
                  <a:lnTo>
                    <a:pt x="323" y="771"/>
                  </a:lnTo>
                  <a:lnTo>
                    <a:pt x="425" y="715"/>
                  </a:lnTo>
                  <a:lnTo>
                    <a:pt x="629" y="605"/>
                  </a:lnTo>
                  <a:lnTo>
                    <a:pt x="835" y="494"/>
                  </a:lnTo>
                  <a:lnTo>
                    <a:pt x="937" y="439"/>
                  </a:lnTo>
                  <a:lnTo>
                    <a:pt x="1039" y="383"/>
                  </a:lnTo>
                  <a:lnTo>
                    <a:pt x="1141" y="326"/>
                  </a:lnTo>
                  <a:lnTo>
                    <a:pt x="1244" y="269"/>
                  </a:lnTo>
                  <a:lnTo>
                    <a:pt x="1347" y="211"/>
                  </a:lnTo>
                  <a:lnTo>
                    <a:pt x="1449" y="151"/>
                  </a:lnTo>
                  <a:lnTo>
                    <a:pt x="1551" y="90"/>
                  </a:lnTo>
                  <a:lnTo>
                    <a:pt x="1654" y="26"/>
                  </a:lnTo>
                  <a:lnTo>
                    <a:pt x="1656" y="25"/>
                  </a:lnTo>
                  <a:lnTo>
                    <a:pt x="1654" y="26"/>
                  </a:lnTo>
                  <a:lnTo>
                    <a:pt x="1655" y="26"/>
                  </a:lnTo>
                  <a:lnTo>
                    <a:pt x="1656" y="25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A2C813E4-6A0F-40EF-9206-885451FA8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1005"/>
              <a:ext cx="74" cy="177"/>
            </a:xfrm>
            <a:custGeom>
              <a:avLst/>
              <a:gdLst>
                <a:gd name="T0" fmla="*/ 93 w 295"/>
                <a:gd name="T1" fmla="*/ 29 h 708"/>
                <a:gd name="T2" fmla="*/ 143 w 295"/>
                <a:gd name="T3" fmla="*/ 67 h 708"/>
                <a:gd name="T4" fmla="*/ 183 w 295"/>
                <a:gd name="T5" fmla="*/ 105 h 708"/>
                <a:gd name="T6" fmla="*/ 215 w 295"/>
                <a:gd name="T7" fmla="*/ 144 h 708"/>
                <a:gd name="T8" fmla="*/ 238 w 295"/>
                <a:gd name="T9" fmla="*/ 182 h 708"/>
                <a:gd name="T10" fmla="*/ 253 w 295"/>
                <a:gd name="T11" fmla="*/ 221 h 708"/>
                <a:gd name="T12" fmla="*/ 263 w 295"/>
                <a:gd name="T13" fmla="*/ 261 h 708"/>
                <a:gd name="T14" fmla="*/ 264 w 295"/>
                <a:gd name="T15" fmla="*/ 299 h 708"/>
                <a:gd name="T16" fmla="*/ 259 w 295"/>
                <a:gd name="T17" fmla="*/ 339 h 708"/>
                <a:gd name="T18" fmla="*/ 246 w 295"/>
                <a:gd name="T19" fmla="*/ 380 h 708"/>
                <a:gd name="T20" fmla="*/ 228 w 295"/>
                <a:gd name="T21" fmla="*/ 422 h 708"/>
                <a:gd name="T22" fmla="*/ 203 w 295"/>
                <a:gd name="T23" fmla="*/ 465 h 708"/>
                <a:gd name="T24" fmla="*/ 174 w 295"/>
                <a:gd name="T25" fmla="*/ 507 h 708"/>
                <a:gd name="T26" fmla="*/ 138 w 295"/>
                <a:gd name="T27" fmla="*/ 550 h 708"/>
                <a:gd name="T28" fmla="*/ 97 w 295"/>
                <a:gd name="T29" fmla="*/ 595 h 708"/>
                <a:gd name="T30" fmla="*/ 51 w 295"/>
                <a:gd name="T31" fmla="*/ 639 h 708"/>
                <a:gd name="T32" fmla="*/ 0 w 295"/>
                <a:gd name="T33" fmla="*/ 684 h 708"/>
                <a:gd name="T34" fmla="*/ 47 w 295"/>
                <a:gd name="T35" fmla="*/ 686 h 708"/>
                <a:gd name="T36" fmla="*/ 97 w 295"/>
                <a:gd name="T37" fmla="*/ 640 h 708"/>
                <a:gd name="T38" fmla="*/ 141 w 295"/>
                <a:gd name="T39" fmla="*/ 594 h 708"/>
                <a:gd name="T40" fmla="*/ 181 w 295"/>
                <a:gd name="T41" fmla="*/ 549 h 708"/>
                <a:gd name="T42" fmla="*/ 216 w 295"/>
                <a:gd name="T43" fmla="*/ 504 h 708"/>
                <a:gd name="T44" fmla="*/ 244 w 295"/>
                <a:gd name="T45" fmla="*/ 458 h 708"/>
                <a:gd name="T46" fmla="*/ 268 w 295"/>
                <a:gd name="T47" fmla="*/ 414 h 708"/>
                <a:gd name="T48" fmla="*/ 284 w 295"/>
                <a:gd name="T49" fmla="*/ 369 h 708"/>
                <a:gd name="T50" fmla="*/ 293 w 295"/>
                <a:gd name="T51" fmla="*/ 324 h 708"/>
                <a:gd name="T52" fmla="*/ 295 w 295"/>
                <a:gd name="T53" fmla="*/ 279 h 708"/>
                <a:gd name="T54" fmla="*/ 290 w 295"/>
                <a:gd name="T55" fmla="*/ 234 h 708"/>
                <a:gd name="T56" fmla="*/ 277 w 295"/>
                <a:gd name="T57" fmla="*/ 190 h 708"/>
                <a:gd name="T58" fmla="*/ 255 w 295"/>
                <a:gd name="T59" fmla="*/ 146 h 708"/>
                <a:gd name="T60" fmla="*/ 225 w 295"/>
                <a:gd name="T61" fmla="*/ 104 h 708"/>
                <a:gd name="T62" fmla="*/ 186 w 295"/>
                <a:gd name="T63" fmla="*/ 63 h 708"/>
                <a:gd name="T64" fmla="*/ 139 w 295"/>
                <a:gd name="T65" fmla="*/ 23 h 708"/>
                <a:gd name="T66" fmla="*/ 108 w 295"/>
                <a:gd name="T67" fmla="*/ 0 h 708"/>
                <a:gd name="T68" fmla="*/ 110 w 295"/>
                <a:gd name="T69" fmla="*/ 1 h 708"/>
                <a:gd name="T70" fmla="*/ 96 w 295"/>
                <a:gd name="T71" fmla="*/ 31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5" h="708">
                  <a:moveTo>
                    <a:pt x="96" y="31"/>
                  </a:moveTo>
                  <a:lnTo>
                    <a:pt x="93" y="29"/>
                  </a:lnTo>
                  <a:lnTo>
                    <a:pt x="120" y="47"/>
                  </a:lnTo>
                  <a:lnTo>
                    <a:pt x="143" y="67"/>
                  </a:lnTo>
                  <a:lnTo>
                    <a:pt x="165" y="86"/>
                  </a:lnTo>
                  <a:lnTo>
                    <a:pt x="183" y="105"/>
                  </a:lnTo>
                  <a:lnTo>
                    <a:pt x="200" y="125"/>
                  </a:lnTo>
                  <a:lnTo>
                    <a:pt x="215" y="144"/>
                  </a:lnTo>
                  <a:lnTo>
                    <a:pt x="228" y="164"/>
                  </a:lnTo>
                  <a:lnTo>
                    <a:pt x="238" y="182"/>
                  </a:lnTo>
                  <a:lnTo>
                    <a:pt x="247" y="201"/>
                  </a:lnTo>
                  <a:lnTo>
                    <a:pt x="253" y="221"/>
                  </a:lnTo>
                  <a:lnTo>
                    <a:pt x="259" y="240"/>
                  </a:lnTo>
                  <a:lnTo>
                    <a:pt x="263" y="261"/>
                  </a:lnTo>
                  <a:lnTo>
                    <a:pt x="264" y="280"/>
                  </a:lnTo>
                  <a:lnTo>
                    <a:pt x="264" y="299"/>
                  </a:lnTo>
                  <a:lnTo>
                    <a:pt x="262" y="320"/>
                  </a:lnTo>
                  <a:lnTo>
                    <a:pt x="259" y="339"/>
                  </a:lnTo>
                  <a:lnTo>
                    <a:pt x="253" y="359"/>
                  </a:lnTo>
                  <a:lnTo>
                    <a:pt x="246" y="380"/>
                  </a:lnTo>
                  <a:lnTo>
                    <a:pt x="238" y="401"/>
                  </a:lnTo>
                  <a:lnTo>
                    <a:pt x="228" y="422"/>
                  </a:lnTo>
                  <a:lnTo>
                    <a:pt x="217" y="443"/>
                  </a:lnTo>
                  <a:lnTo>
                    <a:pt x="203" y="465"/>
                  </a:lnTo>
                  <a:lnTo>
                    <a:pt x="189" y="486"/>
                  </a:lnTo>
                  <a:lnTo>
                    <a:pt x="174" y="507"/>
                  </a:lnTo>
                  <a:lnTo>
                    <a:pt x="156" y="529"/>
                  </a:lnTo>
                  <a:lnTo>
                    <a:pt x="138" y="550"/>
                  </a:lnTo>
                  <a:lnTo>
                    <a:pt x="118" y="573"/>
                  </a:lnTo>
                  <a:lnTo>
                    <a:pt x="97" y="595"/>
                  </a:lnTo>
                  <a:lnTo>
                    <a:pt x="75" y="616"/>
                  </a:lnTo>
                  <a:lnTo>
                    <a:pt x="51" y="639"/>
                  </a:lnTo>
                  <a:lnTo>
                    <a:pt x="26" y="661"/>
                  </a:lnTo>
                  <a:lnTo>
                    <a:pt x="0" y="684"/>
                  </a:lnTo>
                  <a:lnTo>
                    <a:pt x="21" y="708"/>
                  </a:lnTo>
                  <a:lnTo>
                    <a:pt x="47" y="686"/>
                  </a:lnTo>
                  <a:lnTo>
                    <a:pt x="73" y="662"/>
                  </a:lnTo>
                  <a:lnTo>
                    <a:pt x="97" y="640"/>
                  </a:lnTo>
                  <a:lnTo>
                    <a:pt x="120" y="618"/>
                  </a:lnTo>
                  <a:lnTo>
                    <a:pt x="141" y="594"/>
                  </a:lnTo>
                  <a:lnTo>
                    <a:pt x="161" y="572"/>
                  </a:lnTo>
                  <a:lnTo>
                    <a:pt x="181" y="549"/>
                  </a:lnTo>
                  <a:lnTo>
                    <a:pt x="199" y="527"/>
                  </a:lnTo>
                  <a:lnTo>
                    <a:pt x="216" y="504"/>
                  </a:lnTo>
                  <a:lnTo>
                    <a:pt x="231" y="481"/>
                  </a:lnTo>
                  <a:lnTo>
                    <a:pt x="244" y="458"/>
                  </a:lnTo>
                  <a:lnTo>
                    <a:pt x="257" y="436"/>
                  </a:lnTo>
                  <a:lnTo>
                    <a:pt x="268" y="414"/>
                  </a:lnTo>
                  <a:lnTo>
                    <a:pt x="277" y="391"/>
                  </a:lnTo>
                  <a:lnTo>
                    <a:pt x="284" y="369"/>
                  </a:lnTo>
                  <a:lnTo>
                    <a:pt x="289" y="346"/>
                  </a:lnTo>
                  <a:lnTo>
                    <a:pt x="293" y="324"/>
                  </a:lnTo>
                  <a:lnTo>
                    <a:pt x="295" y="301"/>
                  </a:lnTo>
                  <a:lnTo>
                    <a:pt x="295" y="279"/>
                  </a:lnTo>
                  <a:lnTo>
                    <a:pt x="294" y="256"/>
                  </a:lnTo>
                  <a:lnTo>
                    <a:pt x="290" y="234"/>
                  </a:lnTo>
                  <a:lnTo>
                    <a:pt x="284" y="212"/>
                  </a:lnTo>
                  <a:lnTo>
                    <a:pt x="277" y="190"/>
                  </a:lnTo>
                  <a:lnTo>
                    <a:pt x="267" y="168"/>
                  </a:lnTo>
                  <a:lnTo>
                    <a:pt x="255" y="146"/>
                  </a:lnTo>
                  <a:lnTo>
                    <a:pt x="241" y="125"/>
                  </a:lnTo>
                  <a:lnTo>
                    <a:pt x="225" y="104"/>
                  </a:lnTo>
                  <a:lnTo>
                    <a:pt x="206" y="83"/>
                  </a:lnTo>
                  <a:lnTo>
                    <a:pt x="186" y="63"/>
                  </a:lnTo>
                  <a:lnTo>
                    <a:pt x="164" y="42"/>
                  </a:lnTo>
                  <a:lnTo>
                    <a:pt x="139" y="23"/>
                  </a:lnTo>
                  <a:lnTo>
                    <a:pt x="111" y="2"/>
                  </a:lnTo>
                  <a:lnTo>
                    <a:pt x="108" y="0"/>
                  </a:lnTo>
                  <a:lnTo>
                    <a:pt x="111" y="2"/>
                  </a:lnTo>
                  <a:lnTo>
                    <a:pt x="110" y="1"/>
                  </a:lnTo>
                  <a:lnTo>
                    <a:pt x="108" y="0"/>
                  </a:lnTo>
                  <a:lnTo>
                    <a:pt x="9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A78187FE-1822-4FCA-B82B-4ABF8565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941"/>
              <a:ext cx="81" cy="72"/>
            </a:xfrm>
            <a:custGeom>
              <a:avLst/>
              <a:gdLst>
                <a:gd name="T0" fmla="*/ 2 w 323"/>
                <a:gd name="T1" fmla="*/ 18 h 286"/>
                <a:gd name="T2" fmla="*/ 0 w 323"/>
                <a:gd name="T3" fmla="*/ 14 h 286"/>
                <a:gd name="T4" fmla="*/ 10 w 323"/>
                <a:gd name="T5" fmla="*/ 38 h 286"/>
                <a:gd name="T6" fmla="*/ 20 w 323"/>
                <a:gd name="T7" fmla="*/ 62 h 286"/>
                <a:gd name="T8" fmla="*/ 33 w 323"/>
                <a:gd name="T9" fmla="*/ 84 h 286"/>
                <a:gd name="T10" fmla="*/ 46 w 323"/>
                <a:gd name="T11" fmla="*/ 104 h 286"/>
                <a:gd name="T12" fmla="*/ 62 w 323"/>
                <a:gd name="T13" fmla="*/ 125 h 286"/>
                <a:gd name="T14" fmla="*/ 79 w 323"/>
                <a:gd name="T15" fmla="*/ 143 h 286"/>
                <a:gd name="T16" fmla="*/ 97 w 323"/>
                <a:gd name="T17" fmla="*/ 162 h 286"/>
                <a:gd name="T18" fmla="*/ 117 w 323"/>
                <a:gd name="T19" fmla="*/ 179 h 286"/>
                <a:gd name="T20" fmla="*/ 137 w 323"/>
                <a:gd name="T21" fmla="*/ 194 h 286"/>
                <a:gd name="T22" fmla="*/ 160 w 323"/>
                <a:gd name="T23" fmla="*/ 210 h 286"/>
                <a:gd name="T24" fmla="*/ 182 w 323"/>
                <a:gd name="T25" fmla="*/ 224 h 286"/>
                <a:gd name="T26" fmla="*/ 207 w 323"/>
                <a:gd name="T27" fmla="*/ 238 h 286"/>
                <a:gd name="T28" fmla="*/ 231 w 323"/>
                <a:gd name="T29" fmla="*/ 250 h 286"/>
                <a:gd name="T30" fmla="*/ 257 w 323"/>
                <a:gd name="T31" fmla="*/ 263 h 286"/>
                <a:gd name="T32" fmla="*/ 284 w 323"/>
                <a:gd name="T33" fmla="*/ 275 h 286"/>
                <a:gd name="T34" fmla="*/ 311 w 323"/>
                <a:gd name="T35" fmla="*/ 286 h 286"/>
                <a:gd name="T36" fmla="*/ 323 w 323"/>
                <a:gd name="T37" fmla="*/ 255 h 286"/>
                <a:gd name="T38" fmla="*/ 297 w 323"/>
                <a:gd name="T39" fmla="*/ 245 h 286"/>
                <a:gd name="T40" fmla="*/ 270 w 323"/>
                <a:gd name="T41" fmla="*/ 234 h 286"/>
                <a:gd name="T42" fmla="*/ 246 w 323"/>
                <a:gd name="T43" fmla="*/ 222 h 286"/>
                <a:gd name="T44" fmla="*/ 222 w 323"/>
                <a:gd name="T45" fmla="*/ 210 h 286"/>
                <a:gd name="T46" fmla="*/ 199 w 323"/>
                <a:gd name="T47" fmla="*/ 196 h 286"/>
                <a:gd name="T48" fmla="*/ 177 w 323"/>
                <a:gd name="T49" fmla="*/ 183 h 286"/>
                <a:gd name="T50" fmla="*/ 157 w 323"/>
                <a:gd name="T51" fmla="*/ 169 h 286"/>
                <a:gd name="T52" fmla="*/ 137 w 323"/>
                <a:gd name="T53" fmla="*/ 153 h 286"/>
                <a:gd name="T54" fmla="*/ 119 w 323"/>
                <a:gd name="T55" fmla="*/ 138 h 286"/>
                <a:gd name="T56" fmla="*/ 103 w 323"/>
                <a:gd name="T57" fmla="*/ 122 h 286"/>
                <a:gd name="T58" fmla="*/ 86 w 323"/>
                <a:gd name="T59" fmla="*/ 104 h 286"/>
                <a:gd name="T60" fmla="*/ 73 w 323"/>
                <a:gd name="T61" fmla="*/ 86 h 286"/>
                <a:gd name="T62" fmla="*/ 60 w 323"/>
                <a:gd name="T63" fmla="*/ 67 h 286"/>
                <a:gd name="T64" fmla="*/ 48 w 323"/>
                <a:gd name="T65" fmla="*/ 47 h 286"/>
                <a:gd name="T66" fmla="*/ 39 w 323"/>
                <a:gd name="T67" fmla="*/ 26 h 286"/>
                <a:gd name="T68" fmla="*/ 31 w 323"/>
                <a:gd name="T69" fmla="*/ 4 h 286"/>
                <a:gd name="T70" fmla="*/ 29 w 323"/>
                <a:gd name="T71" fmla="*/ 0 h 286"/>
                <a:gd name="T72" fmla="*/ 31 w 323"/>
                <a:gd name="T73" fmla="*/ 4 h 286"/>
                <a:gd name="T74" fmla="*/ 30 w 323"/>
                <a:gd name="T75" fmla="*/ 1 h 286"/>
                <a:gd name="T76" fmla="*/ 29 w 323"/>
                <a:gd name="T77" fmla="*/ 0 h 286"/>
                <a:gd name="T78" fmla="*/ 2 w 323"/>
                <a:gd name="T79" fmla="*/ 18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3" h="286">
                  <a:moveTo>
                    <a:pt x="2" y="18"/>
                  </a:moveTo>
                  <a:lnTo>
                    <a:pt x="0" y="14"/>
                  </a:lnTo>
                  <a:lnTo>
                    <a:pt x="10" y="38"/>
                  </a:lnTo>
                  <a:lnTo>
                    <a:pt x="20" y="62"/>
                  </a:lnTo>
                  <a:lnTo>
                    <a:pt x="33" y="84"/>
                  </a:lnTo>
                  <a:lnTo>
                    <a:pt x="46" y="104"/>
                  </a:lnTo>
                  <a:lnTo>
                    <a:pt x="62" y="125"/>
                  </a:lnTo>
                  <a:lnTo>
                    <a:pt x="79" y="143"/>
                  </a:lnTo>
                  <a:lnTo>
                    <a:pt x="97" y="162"/>
                  </a:lnTo>
                  <a:lnTo>
                    <a:pt x="117" y="179"/>
                  </a:lnTo>
                  <a:lnTo>
                    <a:pt x="137" y="194"/>
                  </a:lnTo>
                  <a:lnTo>
                    <a:pt x="160" y="210"/>
                  </a:lnTo>
                  <a:lnTo>
                    <a:pt x="182" y="224"/>
                  </a:lnTo>
                  <a:lnTo>
                    <a:pt x="207" y="238"/>
                  </a:lnTo>
                  <a:lnTo>
                    <a:pt x="231" y="250"/>
                  </a:lnTo>
                  <a:lnTo>
                    <a:pt x="257" y="263"/>
                  </a:lnTo>
                  <a:lnTo>
                    <a:pt x="284" y="275"/>
                  </a:lnTo>
                  <a:lnTo>
                    <a:pt x="311" y="286"/>
                  </a:lnTo>
                  <a:lnTo>
                    <a:pt x="323" y="255"/>
                  </a:lnTo>
                  <a:lnTo>
                    <a:pt x="297" y="245"/>
                  </a:lnTo>
                  <a:lnTo>
                    <a:pt x="270" y="234"/>
                  </a:lnTo>
                  <a:lnTo>
                    <a:pt x="246" y="222"/>
                  </a:lnTo>
                  <a:lnTo>
                    <a:pt x="222" y="210"/>
                  </a:lnTo>
                  <a:lnTo>
                    <a:pt x="199" y="196"/>
                  </a:lnTo>
                  <a:lnTo>
                    <a:pt x="177" y="183"/>
                  </a:lnTo>
                  <a:lnTo>
                    <a:pt x="157" y="169"/>
                  </a:lnTo>
                  <a:lnTo>
                    <a:pt x="137" y="153"/>
                  </a:lnTo>
                  <a:lnTo>
                    <a:pt x="119" y="138"/>
                  </a:lnTo>
                  <a:lnTo>
                    <a:pt x="103" y="122"/>
                  </a:lnTo>
                  <a:lnTo>
                    <a:pt x="86" y="104"/>
                  </a:lnTo>
                  <a:lnTo>
                    <a:pt x="73" y="86"/>
                  </a:lnTo>
                  <a:lnTo>
                    <a:pt x="60" y="67"/>
                  </a:lnTo>
                  <a:lnTo>
                    <a:pt x="48" y="47"/>
                  </a:lnTo>
                  <a:lnTo>
                    <a:pt x="39" y="26"/>
                  </a:lnTo>
                  <a:lnTo>
                    <a:pt x="31" y="4"/>
                  </a:lnTo>
                  <a:lnTo>
                    <a:pt x="29" y="0"/>
                  </a:lnTo>
                  <a:lnTo>
                    <a:pt x="31" y="4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FFEE1A1F-5ACA-4345-AA9C-9A8F6AE46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887"/>
              <a:ext cx="32" cy="58"/>
            </a:xfrm>
            <a:custGeom>
              <a:avLst/>
              <a:gdLst>
                <a:gd name="T0" fmla="*/ 0 w 127"/>
                <a:gd name="T1" fmla="*/ 11 h 233"/>
                <a:gd name="T2" fmla="*/ 0 w 127"/>
                <a:gd name="T3" fmla="*/ 11 h 233"/>
                <a:gd name="T4" fmla="*/ 14 w 127"/>
                <a:gd name="T5" fmla="*/ 50 h 233"/>
                <a:gd name="T6" fmla="*/ 27 w 127"/>
                <a:gd name="T7" fmla="*/ 84 h 233"/>
                <a:gd name="T8" fmla="*/ 38 w 127"/>
                <a:gd name="T9" fmla="*/ 114 h 233"/>
                <a:gd name="T10" fmla="*/ 49 w 127"/>
                <a:gd name="T11" fmla="*/ 141 h 233"/>
                <a:gd name="T12" fmla="*/ 61 w 127"/>
                <a:gd name="T13" fmla="*/ 165 h 233"/>
                <a:gd name="T14" fmla="*/ 73 w 127"/>
                <a:gd name="T15" fmla="*/ 189 h 233"/>
                <a:gd name="T16" fmla="*/ 86 w 127"/>
                <a:gd name="T17" fmla="*/ 210 h 233"/>
                <a:gd name="T18" fmla="*/ 100 w 127"/>
                <a:gd name="T19" fmla="*/ 233 h 233"/>
                <a:gd name="T20" fmla="*/ 127 w 127"/>
                <a:gd name="T21" fmla="*/ 215 h 233"/>
                <a:gd name="T22" fmla="*/ 114 w 127"/>
                <a:gd name="T23" fmla="*/ 194 h 233"/>
                <a:gd name="T24" fmla="*/ 101 w 127"/>
                <a:gd name="T25" fmla="*/ 173 h 233"/>
                <a:gd name="T26" fmla="*/ 89 w 127"/>
                <a:gd name="T27" fmla="*/ 151 h 233"/>
                <a:gd name="T28" fmla="*/ 79 w 127"/>
                <a:gd name="T29" fmla="*/ 128 h 233"/>
                <a:gd name="T30" fmla="*/ 68 w 127"/>
                <a:gd name="T31" fmla="*/ 102 h 233"/>
                <a:gd name="T32" fmla="*/ 56 w 127"/>
                <a:gd name="T33" fmla="*/ 73 h 233"/>
                <a:gd name="T34" fmla="*/ 44 w 127"/>
                <a:gd name="T35" fmla="*/ 39 h 233"/>
                <a:gd name="T36" fmla="*/ 30 w 127"/>
                <a:gd name="T37" fmla="*/ 0 h 233"/>
                <a:gd name="T38" fmla="*/ 30 w 127"/>
                <a:gd name="T39" fmla="*/ 0 h 233"/>
                <a:gd name="T40" fmla="*/ 0 w 127"/>
                <a:gd name="T41" fmla="*/ 1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233">
                  <a:moveTo>
                    <a:pt x="0" y="11"/>
                  </a:moveTo>
                  <a:lnTo>
                    <a:pt x="0" y="11"/>
                  </a:lnTo>
                  <a:lnTo>
                    <a:pt x="14" y="50"/>
                  </a:lnTo>
                  <a:lnTo>
                    <a:pt x="27" y="84"/>
                  </a:lnTo>
                  <a:lnTo>
                    <a:pt x="38" y="114"/>
                  </a:lnTo>
                  <a:lnTo>
                    <a:pt x="49" y="141"/>
                  </a:lnTo>
                  <a:lnTo>
                    <a:pt x="61" y="165"/>
                  </a:lnTo>
                  <a:lnTo>
                    <a:pt x="73" y="189"/>
                  </a:lnTo>
                  <a:lnTo>
                    <a:pt x="86" y="210"/>
                  </a:lnTo>
                  <a:lnTo>
                    <a:pt x="100" y="233"/>
                  </a:lnTo>
                  <a:lnTo>
                    <a:pt x="127" y="215"/>
                  </a:lnTo>
                  <a:lnTo>
                    <a:pt x="114" y="194"/>
                  </a:lnTo>
                  <a:lnTo>
                    <a:pt x="101" y="173"/>
                  </a:lnTo>
                  <a:lnTo>
                    <a:pt x="89" y="151"/>
                  </a:lnTo>
                  <a:lnTo>
                    <a:pt x="79" y="128"/>
                  </a:lnTo>
                  <a:lnTo>
                    <a:pt x="68" y="102"/>
                  </a:lnTo>
                  <a:lnTo>
                    <a:pt x="56" y="73"/>
                  </a:lnTo>
                  <a:lnTo>
                    <a:pt x="44" y="39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AB463E80-4749-4854-971F-46FBABEC4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803"/>
              <a:ext cx="38" cy="87"/>
            </a:xfrm>
            <a:custGeom>
              <a:avLst/>
              <a:gdLst>
                <a:gd name="T0" fmla="*/ 0 w 151"/>
                <a:gd name="T1" fmla="*/ 11 h 349"/>
                <a:gd name="T2" fmla="*/ 0 w 151"/>
                <a:gd name="T3" fmla="*/ 11 h 349"/>
                <a:gd name="T4" fmla="*/ 14 w 151"/>
                <a:gd name="T5" fmla="*/ 50 h 349"/>
                <a:gd name="T6" fmla="*/ 28 w 151"/>
                <a:gd name="T7" fmla="*/ 90 h 349"/>
                <a:gd name="T8" fmla="*/ 44 w 151"/>
                <a:gd name="T9" fmla="*/ 133 h 349"/>
                <a:gd name="T10" fmla="*/ 59 w 151"/>
                <a:gd name="T11" fmla="*/ 176 h 349"/>
                <a:gd name="T12" fmla="*/ 74 w 151"/>
                <a:gd name="T13" fmla="*/ 220 h 349"/>
                <a:gd name="T14" fmla="*/ 91 w 151"/>
                <a:gd name="T15" fmla="*/ 264 h 349"/>
                <a:gd name="T16" fmla="*/ 106 w 151"/>
                <a:gd name="T17" fmla="*/ 307 h 349"/>
                <a:gd name="T18" fmla="*/ 121 w 151"/>
                <a:gd name="T19" fmla="*/ 349 h 349"/>
                <a:gd name="T20" fmla="*/ 151 w 151"/>
                <a:gd name="T21" fmla="*/ 338 h 349"/>
                <a:gd name="T22" fmla="*/ 136 w 151"/>
                <a:gd name="T23" fmla="*/ 296 h 349"/>
                <a:gd name="T24" fmla="*/ 120 w 151"/>
                <a:gd name="T25" fmla="*/ 253 h 349"/>
                <a:gd name="T26" fmla="*/ 105 w 151"/>
                <a:gd name="T27" fmla="*/ 210 h 349"/>
                <a:gd name="T28" fmla="*/ 90 w 151"/>
                <a:gd name="T29" fmla="*/ 166 h 349"/>
                <a:gd name="T30" fmla="*/ 74 w 151"/>
                <a:gd name="T31" fmla="*/ 122 h 349"/>
                <a:gd name="T32" fmla="*/ 59 w 151"/>
                <a:gd name="T33" fmla="*/ 80 h 349"/>
                <a:gd name="T34" fmla="*/ 45 w 151"/>
                <a:gd name="T35" fmla="*/ 39 h 349"/>
                <a:gd name="T36" fmla="*/ 30 w 151"/>
                <a:gd name="T37" fmla="*/ 0 h 349"/>
                <a:gd name="T38" fmla="*/ 30 w 151"/>
                <a:gd name="T39" fmla="*/ 0 h 349"/>
                <a:gd name="T40" fmla="*/ 0 w 151"/>
                <a:gd name="T41" fmla="*/ 11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1" h="349">
                  <a:moveTo>
                    <a:pt x="0" y="11"/>
                  </a:moveTo>
                  <a:lnTo>
                    <a:pt x="0" y="11"/>
                  </a:lnTo>
                  <a:lnTo>
                    <a:pt x="14" y="50"/>
                  </a:lnTo>
                  <a:lnTo>
                    <a:pt x="28" y="90"/>
                  </a:lnTo>
                  <a:lnTo>
                    <a:pt x="44" y="133"/>
                  </a:lnTo>
                  <a:lnTo>
                    <a:pt x="59" y="176"/>
                  </a:lnTo>
                  <a:lnTo>
                    <a:pt x="74" y="220"/>
                  </a:lnTo>
                  <a:lnTo>
                    <a:pt x="91" y="264"/>
                  </a:lnTo>
                  <a:lnTo>
                    <a:pt x="106" y="307"/>
                  </a:lnTo>
                  <a:lnTo>
                    <a:pt x="121" y="349"/>
                  </a:lnTo>
                  <a:lnTo>
                    <a:pt x="151" y="338"/>
                  </a:lnTo>
                  <a:lnTo>
                    <a:pt x="136" y="296"/>
                  </a:lnTo>
                  <a:lnTo>
                    <a:pt x="120" y="253"/>
                  </a:lnTo>
                  <a:lnTo>
                    <a:pt x="105" y="210"/>
                  </a:lnTo>
                  <a:lnTo>
                    <a:pt x="90" y="166"/>
                  </a:lnTo>
                  <a:lnTo>
                    <a:pt x="74" y="122"/>
                  </a:lnTo>
                  <a:lnTo>
                    <a:pt x="59" y="80"/>
                  </a:lnTo>
                  <a:lnTo>
                    <a:pt x="45" y="39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B708BC50-4806-4885-8ECA-626356119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" y="736"/>
              <a:ext cx="25" cy="69"/>
            </a:xfrm>
            <a:custGeom>
              <a:avLst/>
              <a:gdLst>
                <a:gd name="T0" fmla="*/ 0 w 98"/>
                <a:gd name="T1" fmla="*/ 6 h 277"/>
                <a:gd name="T2" fmla="*/ 0 w 98"/>
                <a:gd name="T3" fmla="*/ 6 h 277"/>
                <a:gd name="T4" fmla="*/ 7 w 98"/>
                <a:gd name="T5" fmla="*/ 40 h 277"/>
                <a:gd name="T6" fmla="*/ 13 w 98"/>
                <a:gd name="T7" fmla="*/ 73 h 277"/>
                <a:gd name="T8" fmla="*/ 20 w 98"/>
                <a:gd name="T9" fmla="*/ 105 h 277"/>
                <a:gd name="T10" fmla="*/ 27 w 98"/>
                <a:gd name="T11" fmla="*/ 137 h 277"/>
                <a:gd name="T12" fmla="*/ 35 w 98"/>
                <a:gd name="T13" fmla="*/ 170 h 277"/>
                <a:gd name="T14" fmla="*/ 44 w 98"/>
                <a:gd name="T15" fmla="*/ 204 h 277"/>
                <a:gd name="T16" fmla="*/ 55 w 98"/>
                <a:gd name="T17" fmla="*/ 239 h 277"/>
                <a:gd name="T18" fmla="*/ 68 w 98"/>
                <a:gd name="T19" fmla="*/ 277 h 277"/>
                <a:gd name="T20" fmla="*/ 98 w 98"/>
                <a:gd name="T21" fmla="*/ 266 h 277"/>
                <a:gd name="T22" fmla="*/ 86 w 98"/>
                <a:gd name="T23" fmla="*/ 230 h 277"/>
                <a:gd name="T24" fmla="*/ 76 w 98"/>
                <a:gd name="T25" fmla="*/ 195 h 277"/>
                <a:gd name="T26" fmla="*/ 67 w 98"/>
                <a:gd name="T27" fmla="*/ 163 h 277"/>
                <a:gd name="T28" fmla="*/ 58 w 98"/>
                <a:gd name="T29" fmla="*/ 130 h 277"/>
                <a:gd name="T30" fmla="*/ 51 w 98"/>
                <a:gd name="T31" fmla="*/ 98 h 277"/>
                <a:gd name="T32" fmla="*/ 45 w 98"/>
                <a:gd name="T33" fmla="*/ 67 h 277"/>
                <a:gd name="T34" fmla="*/ 38 w 98"/>
                <a:gd name="T35" fmla="*/ 34 h 277"/>
                <a:gd name="T36" fmla="*/ 32 w 98"/>
                <a:gd name="T37" fmla="*/ 0 h 277"/>
                <a:gd name="T38" fmla="*/ 32 w 98"/>
                <a:gd name="T39" fmla="*/ 0 h 277"/>
                <a:gd name="T40" fmla="*/ 0 w 98"/>
                <a:gd name="T41" fmla="*/ 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277">
                  <a:moveTo>
                    <a:pt x="0" y="6"/>
                  </a:moveTo>
                  <a:lnTo>
                    <a:pt x="0" y="6"/>
                  </a:lnTo>
                  <a:lnTo>
                    <a:pt x="7" y="40"/>
                  </a:lnTo>
                  <a:lnTo>
                    <a:pt x="13" y="73"/>
                  </a:lnTo>
                  <a:lnTo>
                    <a:pt x="20" y="105"/>
                  </a:lnTo>
                  <a:lnTo>
                    <a:pt x="27" y="137"/>
                  </a:lnTo>
                  <a:lnTo>
                    <a:pt x="35" y="170"/>
                  </a:lnTo>
                  <a:lnTo>
                    <a:pt x="44" y="204"/>
                  </a:lnTo>
                  <a:lnTo>
                    <a:pt x="55" y="239"/>
                  </a:lnTo>
                  <a:lnTo>
                    <a:pt x="68" y="277"/>
                  </a:lnTo>
                  <a:lnTo>
                    <a:pt x="98" y="266"/>
                  </a:lnTo>
                  <a:lnTo>
                    <a:pt x="86" y="230"/>
                  </a:lnTo>
                  <a:lnTo>
                    <a:pt x="76" y="195"/>
                  </a:lnTo>
                  <a:lnTo>
                    <a:pt x="67" y="163"/>
                  </a:lnTo>
                  <a:lnTo>
                    <a:pt x="58" y="130"/>
                  </a:lnTo>
                  <a:lnTo>
                    <a:pt x="51" y="98"/>
                  </a:lnTo>
                  <a:lnTo>
                    <a:pt x="45" y="67"/>
                  </a:lnTo>
                  <a:lnTo>
                    <a:pt x="38" y="3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E05E1DEC-69CE-4356-8477-EF22B111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688"/>
              <a:ext cx="77" cy="50"/>
            </a:xfrm>
            <a:custGeom>
              <a:avLst/>
              <a:gdLst>
                <a:gd name="T0" fmla="*/ 310 w 310"/>
                <a:gd name="T1" fmla="*/ 38 h 199"/>
                <a:gd name="T2" fmla="*/ 279 w 310"/>
                <a:gd name="T3" fmla="*/ 23 h 199"/>
                <a:gd name="T4" fmla="*/ 248 w 310"/>
                <a:gd name="T5" fmla="*/ 12 h 199"/>
                <a:gd name="T6" fmla="*/ 219 w 310"/>
                <a:gd name="T7" fmla="*/ 5 h 199"/>
                <a:gd name="T8" fmla="*/ 189 w 310"/>
                <a:gd name="T9" fmla="*/ 0 h 199"/>
                <a:gd name="T10" fmla="*/ 161 w 310"/>
                <a:gd name="T11" fmla="*/ 0 h 199"/>
                <a:gd name="T12" fmla="*/ 134 w 310"/>
                <a:gd name="T13" fmla="*/ 2 h 199"/>
                <a:gd name="T14" fmla="*/ 107 w 310"/>
                <a:gd name="T15" fmla="*/ 8 h 199"/>
                <a:gd name="T16" fmla="*/ 84 w 310"/>
                <a:gd name="T17" fmla="*/ 17 h 199"/>
                <a:gd name="T18" fmla="*/ 62 w 310"/>
                <a:gd name="T19" fmla="*/ 30 h 199"/>
                <a:gd name="T20" fmla="*/ 43 w 310"/>
                <a:gd name="T21" fmla="*/ 45 h 199"/>
                <a:gd name="T22" fmla="*/ 27 w 310"/>
                <a:gd name="T23" fmla="*/ 65 h 199"/>
                <a:gd name="T24" fmla="*/ 14 w 310"/>
                <a:gd name="T25" fmla="*/ 87 h 199"/>
                <a:gd name="T26" fmla="*/ 5 w 310"/>
                <a:gd name="T27" fmla="*/ 112 h 199"/>
                <a:gd name="T28" fmla="*/ 1 w 310"/>
                <a:gd name="T29" fmla="*/ 139 h 199"/>
                <a:gd name="T30" fmla="*/ 0 w 310"/>
                <a:gd name="T31" fmla="*/ 168 h 199"/>
                <a:gd name="T32" fmla="*/ 4 w 310"/>
                <a:gd name="T33" fmla="*/ 199 h 199"/>
                <a:gd name="T34" fmla="*/ 34 w 310"/>
                <a:gd name="T35" fmla="*/ 180 h 199"/>
                <a:gd name="T36" fmla="*/ 32 w 310"/>
                <a:gd name="T37" fmla="*/ 154 h 199"/>
                <a:gd name="T38" fmla="*/ 35 w 310"/>
                <a:gd name="T39" fmla="*/ 130 h 199"/>
                <a:gd name="T40" fmla="*/ 40 w 310"/>
                <a:gd name="T41" fmla="*/ 110 h 199"/>
                <a:gd name="T42" fmla="*/ 48 w 310"/>
                <a:gd name="T43" fmla="*/ 91 h 199"/>
                <a:gd name="T44" fmla="*/ 59 w 310"/>
                <a:gd name="T45" fmla="*/ 76 h 199"/>
                <a:gd name="T46" fmla="*/ 73 w 310"/>
                <a:gd name="T47" fmla="*/ 62 h 199"/>
                <a:gd name="T48" fmla="*/ 89 w 310"/>
                <a:gd name="T49" fmla="*/ 51 h 199"/>
                <a:gd name="T50" fmla="*/ 107 w 310"/>
                <a:gd name="T51" fmla="*/ 41 h 199"/>
                <a:gd name="T52" fmla="*/ 128 w 310"/>
                <a:gd name="T53" fmla="*/ 35 h 199"/>
                <a:gd name="T54" fmla="*/ 150 w 310"/>
                <a:gd name="T55" fmla="*/ 32 h 199"/>
                <a:gd name="T56" fmla="*/ 174 w 310"/>
                <a:gd name="T57" fmla="*/ 31 h 199"/>
                <a:gd name="T58" fmla="*/ 199 w 310"/>
                <a:gd name="T59" fmla="*/ 33 h 199"/>
                <a:gd name="T60" fmla="*/ 226 w 310"/>
                <a:gd name="T61" fmla="*/ 38 h 199"/>
                <a:gd name="T62" fmla="*/ 253 w 310"/>
                <a:gd name="T63" fmla="*/ 47 h 199"/>
                <a:gd name="T64" fmla="*/ 280 w 310"/>
                <a:gd name="T65" fmla="*/ 60 h 199"/>
                <a:gd name="T66" fmla="*/ 294 w 310"/>
                <a:gd name="T67" fmla="*/ 6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0" h="199">
                  <a:moveTo>
                    <a:pt x="310" y="38"/>
                  </a:moveTo>
                  <a:lnTo>
                    <a:pt x="310" y="38"/>
                  </a:lnTo>
                  <a:lnTo>
                    <a:pt x="294" y="30"/>
                  </a:lnTo>
                  <a:lnTo>
                    <a:pt x="279" y="23"/>
                  </a:lnTo>
                  <a:lnTo>
                    <a:pt x="264" y="17"/>
                  </a:lnTo>
                  <a:lnTo>
                    <a:pt x="248" y="12"/>
                  </a:lnTo>
                  <a:lnTo>
                    <a:pt x="234" y="8"/>
                  </a:lnTo>
                  <a:lnTo>
                    <a:pt x="219" y="5"/>
                  </a:lnTo>
                  <a:lnTo>
                    <a:pt x="203" y="2"/>
                  </a:lnTo>
                  <a:lnTo>
                    <a:pt x="189" y="0"/>
                  </a:lnTo>
                  <a:lnTo>
                    <a:pt x="175" y="0"/>
                  </a:lnTo>
                  <a:lnTo>
                    <a:pt x="161" y="0"/>
                  </a:lnTo>
                  <a:lnTo>
                    <a:pt x="147" y="0"/>
                  </a:lnTo>
                  <a:lnTo>
                    <a:pt x="134" y="2"/>
                  </a:lnTo>
                  <a:lnTo>
                    <a:pt x="121" y="5"/>
                  </a:lnTo>
                  <a:lnTo>
                    <a:pt x="107" y="8"/>
                  </a:lnTo>
                  <a:lnTo>
                    <a:pt x="96" y="12"/>
                  </a:lnTo>
                  <a:lnTo>
                    <a:pt x="84" y="17"/>
                  </a:lnTo>
                  <a:lnTo>
                    <a:pt x="73" y="23"/>
                  </a:lnTo>
                  <a:lnTo>
                    <a:pt x="62" y="30"/>
                  </a:lnTo>
                  <a:lnTo>
                    <a:pt x="52" y="37"/>
                  </a:lnTo>
                  <a:lnTo>
                    <a:pt x="43" y="45"/>
                  </a:lnTo>
                  <a:lnTo>
                    <a:pt x="35" y="55"/>
                  </a:lnTo>
                  <a:lnTo>
                    <a:pt x="27" y="65"/>
                  </a:lnTo>
                  <a:lnTo>
                    <a:pt x="21" y="76"/>
                  </a:lnTo>
                  <a:lnTo>
                    <a:pt x="14" y="87"/>
                  </a:lnTo>
                  <a:lnTo>
                    <a:pt x="9" y="100"/>
                  </a:lnTo>
                  <a:lnTo>
                    <a:pt x="5" y="112"/>
                  </a:lnTo>
                  <a:lnTo>
                    <a:pt x="3" y="125"/>
                  </a:lnTo>
                  <a:lnTo>
                    <a:pt x="1" y="139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2" y="184"/>
                  </a:lnTo>
                  <a:lnTo>
                    <a:pt x="4" y="199"/>
                  </a:lnTo>
                  <a:lnTo>
                    <a:pt x="36" y="193"/>
                  </a:lnTo>
                  <a:lnTo>
                    <a:pt x="34" y="180"/>
                  </a:lnTo>
                  <a:lnTo>
                    <a:pt x="33" y="167"/>
                  </a:lnTo>
                  <a:lnTo>
                    <a:pt x="32" y="154"/>
                  </a:lnTo>
                  <a:lnTo>
                    <a:pt x="33" y="142"/>
                  </a:lnTo>
                  <a:lnTo>
                    <a:pt x="35" y="130"/>
                  </a:lnTo>
                  <a:lnTo>
                    <a:pt x="37" y="120"/>
                  </a:lnTo>
                  <a:lnTo>
                    <a:pt x="40" y="110"/>
                  </a:lnTo>
                  <a:lnTo>
                    <a:pt x="44" y="101"/>
                  </a:lnTo>
                  <a:lnTo>
                    <a:pt x="48" y="91"/>
                  </a:lnTo>
                  <a:lnTo>
                    <a:pt x="53" y="83"/>
                  </a:lnTo>
                  <a:lnTo>
                    <a:pt x="59" y="76"/>
                  </a:lnTo>
                  <a:lnTo>
                    <a:pt x="66" y="69"/>
                  </a:lnTo>
                  <a:lnTo>
                    <a:pt x="73" y="62"/>
                  </a:lnTo>
                  <a:lnTo>
                    <a:pt x="81" y="56"/>
                  </a:lnTo>
                  <a:lnTo>
                    <a:pt x="89" y="51"/>
                  </a:lnTo>
                  <a:lnTo>
                    <a:pt x="98" y="45"/>
                  </a:lnTo>
                  <a:lnTo>
                    <a:pt x="107" y="41"/>
                  </a:lnTo>
                  <a:lnTo>
                    <a:pt x="118" y="38"/>
                  </a:lnTo>
                  <a:lnTo>
                    <a:pt x="128" y="35"/>
                  </a:lnTo>
                  <a:lnTo>
                    <a:pt x="139" y="33"/>
                  </a:lnTo>
                  <a:lnTo>
                    <a:pt x="150" y="32"/>
                  </a:lnTo>
                  <a:lnTo>
                    <a:pt x="162" y="31"/>
                  </a:lnTo>
                  <a:lnTo>
                    <a:pt x="174" y="31"/>
                  </a:lnTo>
                  <a:lnTo>
                    <a:pt x="186" y="32"/>
                  </a:lnTo>
                  <a:lnTo>
                    <a:pt x="199" y="33"/>
                  </a:lnTo>
                  <a:lnTo>
                    <a:pt x="213" y="35"/>
                  </a:lnTo>
                  <a:lnTo>
                    <a:pt x="226" y="38"/>
                  </a:lnTo>
                  <a:lnTo>
                    <a:pt x="239" y="42"/>
                  </a:lnTo>
                  <a:lnTo>
                    <a:pt x="253" y="47"/>
                  </a:lnTo>
                  <a:lnTo>
                    <a:pt x="267" y="53"/>
                  </a:lnTo>
                  <a:lnTo>
                    <a:pt x="280" y="60"/>
                  </a:lnTo>
                  <a:lnTo>
                    <a:pt x="294" y="67"/>
                  </a:lnTo>
                  <a:lnTo>
                    <a:pt x="294" y="67"/>
                  </a:lnTo>
                  <a:lnTo>
                    <a:pt x="31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39895177-D135-4B63-98E2-607EA91E5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698"/>
              <a:ext cx="54" cy="41"/>
            </a:xfrm>
            <a:custGeom>
              <a:avLst/>
              <a:gdLst>
                <a:gd name="T0" fmla="*/ 216 w 216"/>
                <a:gd name="T1" fmla="*/ 141 h 165"/>
                <a:gd name="T2" fmla="*/ 216 w 216"/>
                <a:gd name="T3" fmla="*/ 141 h 165"/>
                <a:gd name="T4" fmla="*/ 194 w 216"/>
                <a:gd name="T5" fmla="*/ 122 h 165"/>
                <a:gd name="T6" fmla="*/ 171 w 216"/>
                <a:gd name="T7" fmla="*/ 102 h 165"/>
                <a:gd name="T8" fmla="*/ 147 w 216"/>
                <a:gd name="T9" fmla="*/ 85 h 165"/>
                <a:gd name="T10" fmla="*/ 122 w 216"/>
                <a:gd name="T11" fmla="*/ 67 h 165"/>
                <a:gd name="T12" fmla="*/ 96 w 216"/>
                <a:gd name="T13" fmla="*/ 49 h 165"/>
                <a:gd name="T14" fmla="*/ 71 w 216"/>
                <a:gd name="T15" fmla="*/ 33 h 165"/>
                <a:gd name="T16" fmla="*/ 43 w 216"/>
                <a:gd name="T17" fmla="*/ 17 h 165"/>
                <a:gd name="T18" fmla="*/ 16 w 216"/>
                <a:gd name="T19" fmla="*/ 0 h 165"/>
                <a:gd name="T20" fmla="*/ 0 w 216"/>
                <a:gd name="T21" fmla="*/ 29 h 165"/>
                <a:gd name="T22" fmla="*/ 27 w 216"/>
                <a:gd name="T23" fmla="*/ 44 h 165"/>
                <a:gd name="T24" fmla="*/ 54 w 216"/>
                <a:gd name="T25" fmla="*/ 59 h 165"/>
                <a:gd name="T26" fmla="*/ 79 w 216"/>
                <a:gd name="T27" fmla="*/ 76 h 165"/>
                <a:gd name="T28" fmla="*/ 104 w 216"/>
                <a:gd name="T29" fmla="*/ 93 h 165"/>
                <a:gd name="T30" fmla="*/ 128 w 216"/>
                <a:gd name="T31" fmla="*/ 110 h 165"/>
                <a:gd name="T32" fmla="*/ 151 w 216"/>
                <a:gd name="T33" fmla="*/ 128 h 165"/>
                <a:gd name="T34" fmla="*/ 173 w 216"/>
                <a:gd name="T35" fmla="*/ 146 h 165"/>
                <a:gd name="T36" fmla="*/ 195 w 216"/>
                <a:gd name="T37" fmla="*/ 165 h 165"/>
                <a:gd name="T38" fmla="*/ 195 w 216"/>
                <a:gd name="T39" fmla="*/ 165 h 165"/>
                <a:gd name="T40" fmla="*/ 216 w 216"/>
                <a:gd name="T41" fmla="*/ 14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6" h="165">
                  <a:moveTo>
                    <a:pt x="216" y="141"/>
                  </a:moveTo>
                  <a:lnTo>
                    <a:pt x="216" y="141"/>
                  </a:lnTo>
                  <a:lnTo>
                    <a:pt x="194" y="122"/>
                  </a:lnTo>
                  <a:lnTo>
                    <a:pt x="171" y="102"/>
                  </a:lnTo>
                  <a:lnTo>
                    <a:pt x="147" y="85"/>
                  </a:lnTo>
                  <a:lnTo>
                    <a:pt x="122" y="67"/>
                  </a:lnTo>
                  <a:lnTo>
                    <a:pt x="96" y="49"/>
                  </a:lnTo>
                  <a:lnTo>
                    <a:pt x="71" y="33"/>
                  </a:lnTo>
                  <a:lnTo>
                    <a:pt x="43" y="17"/>
                  </a:lnTo>
                  <a:lnTo>
                    <a:pt x="16" y="0"/>
                  </a:lnTo>
                  <a:lnTo>
                    <a:pt x="0" y="29"/>
                  </a:lnTo>
                  <a:lnTo>
                    <a:pt x="27" y="44"/>
                  </a:lnTo>
                  <a:lnTo>
                    <a:pt x="54" y="59"/>
                  </a:lnTo>
                  <a:lnTo>
                    <a:pt x="79" y="76"/>
                  </a:lnTo>
                  <a:lnTo>
                    <a:pt x="104" y="93"/>
                  </a:lnTo>
                  <a:lnTo>
                    <a:pt x="128" y="110"/>
                  </a:lnTo>
                  <a:lnTo>
                    <a:pt x="151" y="128"/>
                  </a:lnTo>
                  <a:lnTo>
                    <a:pt x="173" y="146"/>
                  </a:lnTo>
                  <a:lnTo>
                    <a:pt x="195" y="165"/>
                  </a:lnTo>
                  <a:lnTo>
                    <a:pt x="195" y="165"/>
                  </a:lnTo>
                  <a:lnTo>
                    <a:pt x="216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C1C57A60-B47C-4DFF-B118-026699AEF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733"/>
              <a:ext cx="62" cy="54"/>
            </a:xfrm>
            <a:custGeom>
              <a:avLst/>
              <a:gdLst>
                <a:gd name="T0" fmla="*/ 246 w 246"/>
                <a:gd name="T1" fmla="*/ 196 h 218"/>
                <a:gd name="T2" fmla="*/ 246 w 246"/>
                <a:gd name="T3" fmla="*/ 196 h 218"/>
                <a:gd name="T4" fmla="*/ 216 w 246"/>
                <a:gd name="T5" fmla="*/ 166 h 218"/>
                <a:gd name="T6" fmla="*/ 187 w 246"/>
                <a:gd name="T7" fmla="*/ 138 h 218"/>
                <a:gd name="T8" fmla="*/ 156 w 246"/>
                <a:gd name="T9" fmla="*/ 111 h 218"/>
                <a:gd name="T10" fmla="*/ 126 w 246"/>
                <a:gd name="T11" fmla="*/ 87 h 218"/>
                <a:gd name="T12" fmla="*/ 97 w 246"/>
                <a:gd name="T13" fmla="*/ 62 h 218"/>
                <a:gd name="T14" fmla="*/ 69 w 246"/>
                <a:gd name="T15" fmla="*/ 40 h 218"/>
                <a:gd name="T16" fmla="*/ 44 w 246"/>
                <a:gd name="T17" fmla="*/ 19 h 218"/>
                <a:gd name="T18" fmla="*/ 21 w 246"/>
                <a:gd name="T19" fmla="*/ 0 h 218"/>
                <a:gd name="T20" fmla="*/ 0 w 246"/>
                <a:gd name="T21" fmla="*/ 24 h 218"/>
                <a:gd name="T22" fmla="*/ 23 w 246"/>
                <a:gd name="T23" fmla="*/ 44 h 218"/>
                <a:gd name="T24" fmla="*/ 49 w 246"/>
                <a:gd name="T25" fmla="*/ 64 h 218"/>
                <a:gd name="T26" fmla="*/ 76 w 246"/>
                <a:gd name="T27" fmla="*/ 88 h 218"/>
                <a:gd name="T28" fmla="*/ 106 w 246"/>
                <a:gd name="T29" fmla="*/ 111 h 218"/>
                <a:gd name="T30" fmla="*/ 135 w 246"/>
                <a:gd name="T31" fmla="*/ 136 h 218"/>
                <a:gd name="T32" fmla="*/ 164 w 246"/>
                <a:gd name="T33" fmla="*/ 162 h 218"/>
                <a:gd name="T34" fmla="*/ 194 w 246"/>
                <a:gd name="T35" fmla="*/ 190 h 218"/>
                <a:gd name="T36" fmla="*/ 222 w 246"/>
                <a:gd name="T37" fmla="*/ 218 h 218"/>
                <a:gd name="T38" fmla="*/ 222 w 246"/>
                <a:gd name="T39" fmla="*/ 218 h 218"/>
                <a:gd name="T40" fmla="*/ 246 w 246"/>
                <a:gd name="T41" fmla="*/ 1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6" h="218">
                  <a:moveTo>
                    <a:pt x="246" y="196"/>
                  </a:moveTo>
                  <a:lnTo>
                    <a:pt x="246" y="196"/>
                  </a:lnTo>
                  <a:lnTo>
                    <a:pt x="216" y="166"/>
                  </a:lnTo>
                  <a:lnTo>
                    <a:pt x="187" y="138"/>
                  </a:lnTo>
                  <a:lnTo>
                    <a:pt x="156" y="111"/>
                  </a:lnTo>
                  <a:lnTo>
                    <a:pt x="126" y="87"/>
                  </a:lnTo>
                  <a:lnTo>
                    <a:pt x="97" y="62"/>
                  </a:lnTo>
                  <a:lnTo>
                    <a:pt x="69" y="40"/>
                  </a:lnTo>
                  <a:lnTo>
                    <a:pt x="44" y="19"/>
                  </a:lnTo>
                  <a:lnTo>
                    <a:pt x="21" y="0"/>
                  </a:lnTo>
                  <a:lnTo>
                    <a:pt x="0" y="24"/>
                  </a:lnTo>
                  <a:lnTo>
                    <a:pt x="23" y="44"/>
                  </a:lnTo>
                  <a:lnTo>
                    <a:pt x="49" y="64"/>
                  </a:lnTo>
                  <a:lnTo>
                    <a:pt x="76" y="88"/>
                  </a:lnTo>
                  <a:lnTo>
                    <a:pt x="106" y="111"/>
                  </a:lnTo>
                  <a:lnTo>
                    <a:pt x="135" y="136"/>
                  </a:lnTo>
                  <a:lnTo>
                    <a:pt x="164" y="162"/>
                  </a:lnTo>
                  <a:lnTo>
                    <a:pt x="194" y="190"/>
                  </a:lnTo>
                  <a:lnTo>
                    <a:pt x="222" y="218"/>
                  </a:lnTo>
                  <a:lnTo>
                    <a:pt x="222" y="218"/>
                  </a:lnTo>
                  <a:lnTo>
                    <a:pt x="246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45001377-F686-4FEE-AA5D-05F8337E6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782"/>
              <a:ext cx="41" cy="42"/>
            </a:xfrm>
            <a:custGeom>
              <a:avLst/>
              <a:gdLst>
                <a:gd name="T0" fmla="*/ 165 w 165"/>
                <a:gd name="T1" fmla="*/ 144 h 167"/>
                <a:gd name="T2" fmla="*/ 165 w 165"/>
                <a:gd name="T3" fmla="*/ 144 h 167"/>
                <a:gd name="T4" fmla="*/ 138 w 165"/>
                <a:gd name="T5" fmla="*/ 120 h 167"/>
                <a:gd name="T6" fmla="*/ 119 w 165"/>
                <a:gd name="T7" fmla="*/ 102 h 167"/>
                <a:gd name="T8" fmla="*/ 104 w 165"/>
                <a:gd name="T9" fmla="*/ 87 h 167"/>
                <a:gd name="T10" fmla="*/ 90 w 165"/>
                <a:gd name="T11" fmla="*/ 73 h 167"/>
                <a:gd name="T12" fmla="*/ 77 w 165"/>
                <a:gd name="T13" fmla="*/ 59 h 167"/>
                <a:gd name="T14" fmla="*/ 63 w 165"/>
                <a:gd name="T15" fmla="*/ 44 h 167"/>
                <a:gd name="T16" fmla="*/ 45 w 165"/>
                <a:gd name="T17" fmla="*/ 24 h 167"/>
                <a:gd name="T18" fmla="*/ 24 w 165"/>
                <a:gd name="T19" fmla="*/ 0 h 167"/>
                <a:gd name="T20" fmla="*/ 0 w 165"/>
                <a:gd name="T21" fmla="*/ 22 h 167"/>
                <a:gd name="T22" fmla="*/ 22 w 165"/>
                <a:gd name="T23" fmla="*/ 46 h 167"/>
                <a:gd name="T24" fmla="*/ 39 w 165"/>
                <a:gd name="T25" fmla="*/ 64 h 167"/>
                <a:gd name="T26" fmla="*/ 54 w 165"/>
                <a:gd name="T27" fmla="*/ 80 h 167"/>
                <a:gd name="T28" fmla="*/ 67 w 165"/>
                <a:gd name="T29" fmla="*/ 95 h 167"/>
                <a:gd name="T30" fmla="*/ 80 w 165"/>
                <a:gd name="T31" fmla="*/ 110 h 167"/>
                <a:gd name="T32" fmla="*/ 96 w 165"/>
                <a:gd name="T33" fmla="*/ 125 h 167"/>
                <a:gd name="T34" fmla="*/ 117 w 165"/>
                <a:gd name="T35" fmla="*/ 145 h 167"/>
                <a:gd name="T36" fmla="*/ 143 w 165"/>
                <a:gd name="T37" fmla="*/ 167 h 167"/>
                <a:gd name="T38" fmla="*/ 143 w 165"/>
                <a:gd name="T39" fmla="*/ 167 h 167"/>
                <a:gd name="T40" fmla="*/ 165 w 165"/>
                <a:gd name="T41" fmla="*/ 14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167">
                  <a:moveTo>
                    <a:pt x="165" y="144"/>
                  </a:moveTo>
                  <a:lnTo>
                    <a:pt x="165" y="144"/>
                  </a:lnTo>
                  <a:lnTo>
                    <a:pt x="138" y="120"/>
                  </a:lnTo>
                  <a:lnTo>
                    <a:pt x="119" y="102"/>
                  </a:lnTo>
                  <a:lnTo>
                    <a:pt x="104" y="87"/>
                  </a:lnTo>
                  <a:lnTo>
                    <a:pt x="90" y="73"/>
                  </a:lnTo>
                  <a:lnTo>
                    <a:pt x="77" y="59"/>
                  </a:lnTo>
                  <a:lnTo>
                    <a:pt x="63" y="44"/>
                  </a:lnTo>
                  <a:lnTo>
                    <a:pt x="45" y="24"/>
                  </a:lnTo>
                  <a:lnTo>
                    <a:pt x="24" y="0"/>
                  </a:lnTo>
                  <a:lnTo>
                    <a:pt x="0" y="22"/>
                  </a:lnTo>
                  <a:lnTo>
                    <a:pt x="22" y="46"/>
                  </a:lnTo>
                  <a:lnTo>
                    <a:pt x="39" y="64"/>
                  </a:lnTo>
                  <a:lnTo>
                    <a:pt x="54" y="80"/>
                  </a:lnTo>
                  <a:lnTo>
                    <a:pt x="67" y="95"/>
                  </a:lnTo>
                  <a:lnTo>
                    <a:pt x="80" y="110"/>
                  </a:lnTo>
                  <a:lnTo>
                    <a:pt x="96" y="125"/>
                  </a:lnTo>
                  <a:lnTo>
                    <a:pt x="117" y="145"/>
                  </a:lnTo>
                  <a:lnTo>
                    <a:pt x="143" y="167"/>
                  </a:lnTo>
                  <a:lnTo>
                    <a:pt x="143" y="167"/>
                  </a:lnTo>
                  <a:lnTo>
                    <a:pt x="165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BC493C60-6BFF-42C8-B04C-51685BE88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818"/>
              <a:ext cx="57" cy="116"/>
            </a:xfrm>
            <a:custGeom>
              <a:avLst/>
              <a:gdLst>
                <a:gd name="T0" fmla="*/ 229 w 230"/>
                <a:gd name="T1" fmla="*/ 464 h 464"/>
                <a:gd name="T2" fmla="*/ 229 w 230"/>
                <a:gd name="T3" fmla="*/ 464 h 464"/>
                <a:gd name="T4" fmla="*/ 230 w 230"/>
                <a:gd name="T5" fmla="*/ 437 h 464"/>
                <a:gd name="T6" fmla="*/ 229 w 230"/>
                <a:gd name="T7" fmla="*/ 411 h 464"/>
                <a:gd name="T8" fmla="*/ 227 w 230"/>
                <a:gd name="T9" fmla="*/ 383 h 464"/>
                <a:gd name="T10" fmla="*/ 223 w 230"/>
                <a:gd name="T11" fmla="*/ 355 h 464"/>
                <a:gd name="T12" fmla="*/ 218 w 230"/>
                <a:gd name="T13" fmla="*/ 325 h 464"/>
                <a:gd name="T14" fmla="*/ 211 w 230"/>
                <a:gd name="T15" fmla="*/ 296 h 464"/>
                <a:gd name="T16" fmla="*/ 202 w 230"/>
                <a:gd name="T17" fmla="*/ 266 h 464"/>
                <a:gd name="T18" fmla="*/ 192 w 230"/>
                <a:gd name="T19" fmla="*/ 235 h 464"/>
                <a:gd name="T20" fmla="*/ 178 w 230"/>
                <a:gd name="T21" fmla="*/ 205 h 464"/>
                <a:gd name="T22" fmla="*/ 163 w 230"/>
                <a:gd name="T23" fmla="*/ 174 h 464"/>
                <a:gd name="T24" fmla="*/ 155 w 230"/>
                <a:gd name="T25" fmla="*/ 159 h 464"/>
                <a:gd name="T26" fmla="*/ 146 w 230"/>
                <a:gd name="T27" fmla="*/ 144 h 464"/>
                <a:gd name="T28" fmla="*/ 136 w 230"/>
                <a:gd name="T29" fmla="*/ 129 h 464"/>
                <a:gd name="T30" fmla="*/ 126 w 230"/>
                <a:gd name="T31" fmla="*/ 114 h 464"/>
                <a:gd name="T32" fmla="*/ 115 w 230"/>
                <a:gd name="T33" fmla="*/ 99 h 464"/>
                <a:gd name="T34" fmla="*/ 104 w 230"/>
                <a:gd name="T35" fmla="*/ 84 h 464"/>
                <a:gd name="T36" fmla="*/ 91 w 230"/>
                <a:gd name="T37" fmla="*/ 70 h 464"/>
                <a:gd name="T38" fmla="*/ 79 w 230"/>
                <a:gd name="T39" fmla="*/ 56 h 464"/>
                <a:gd name="T40" fmla="*/ 66 w 230"/>
                <a:gd name="T41" fmla="*/ 41 h 464"/>
                <a:gd name="T42" fmla="*/ 52 w 230"/>
                <a:gd name="T43" fmla="*/ 27 h 464"/>
                <a:gd name="T44" fmla="*/ 37 w 230"/>
                <a:gd name="T45" fmla="*/ 13 h 464"/>
                <a:gd name="T46" fmla="*/ 22 w 230"/>
                <a:gd name="T47" fmla="*/ 0 h 464"/>
                <a:gd name="T48" fmla="*/ 0 w 230"/>
                <a:gd name="T49" fmla="*/ 23 h 464"/>
                <a:gd name="T50" fmla="*/ 15 w 230"/>
                <a:gd name="T51" fmla="*/ 36 h 464"/>
                <a:gd name="T52" fmla="*/ 29 w 230"/>
                <a:gd name="T53" fmla="*/ 50 h 464"/>
                <a:gd name="T54" fmla="*/ 42 w 230"/>
                <a:gd name="T55" fmla="*/ 63 h 464"/>
                <a:gd name="T56" fmla="*/ 55 w 230"/>
                <a:gd name="T57" fmla="*/ 77 h 464"/>
                <a:gd name="T58" fmla="*/ 67 w 230"/>
                <a:gd name="T59" fmla="*/ 91 h 464"/>
                <a:gd name="T60" fmla="*/ 78 w 230"/>
                <a:gd name="T61" fmla="*/ 105 h 464"/>
                <a:gd name="T62" fmla="*/ 89 w 230"/>
                <a:gd name="T63" fmla="*/ 118 h 464"/>
                <a:gd name="T64" fmla="*/ 100 w 230"/>
                <a:gd name="T65" fmla="*/ 132 h 464"/>
                <a:gd name="T66" fmla="*/ 109 w 230"/>
                <a:gd name="T67" fmla="*/ 147 h 464"/>
                <a:gd name="T68" fmla="*/ 118 w 230"/>
                <a:gd name="T69" fmla="*/ 161 h 464"/>
                <a:gd name="T70" fmla="*/ 126 w 230"/>
                <a:gd name="T71" fmla="*/ 175 h 464"/>
                <a:gd name="T72" fmla="*/ 134 w 230"/>
                <a:gd name="T73" fmla="*/ 189 h 464"/>
                <a:gd name="T74" fmla="*/ 149 w 230"/>
                <a:gd name="T75" fmla="*/ 218 h 464"/>
                <a:gd name="T76" fmla="*/ 161 w 230"/>
                <a:gd name="T77" fmla="*/ 247 h 464"/>
                <a:gd name="T78" fmla="*/ 171 w 230"/>
                <a:gd name="T79" fmla="*/ 275 h 464"/>
                <a:gd name="T80" fmla="*/ 180 w 230"/>
                <a:gd name="T81" fmla="*/ 304 h 464"/>
                <a:gd name="T82" fmla="*/ 186 w 230"/>
                <a:gd name="T83" fmla="*/ 332 h 464"/>
                <a:gd name="T84" fmla="*/ 192 w 230"/>
                <a:gd name="T85" fmla="*/ 360 h 464"/>
                <a:gd name="T86" fmla="*/ 196 w 230"/>
                <a:gd name="T87" fmla="*/ 386 h 464"/>
                <a:gd name="T88" fmla="*/ 198 w 230"/>
                <a:gd name="T89" fmla="*/ 412 h 464"/>
                <a:gd name="T90" fmla="*/ 198 w 230"/>
                <a:gd name="T91" fmla="*/ 437 h 464"/>
                <a:gd name="T92" fmla="*/ 197 w 230"/>
                <a:gd name="T93" fmla="*/ 462 h 464"/>
                <a:gd name="T94" fmla="*/ 197 w 230"/>
                <a:gd name="T95" fmla="*/ 462 h 464"/>
                <a:gd name="T96" fmla="*/ 229 w 230"/>
                <a:gd name="T97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0" h="464">
                  <a:moveTo>
                    <a:pt x="229" y="464"/>
                  </a:moveTo>
                  <a:lnTo>
                    <a:pt x="229" y="464"/>
                  </a:lnTo>
                  <a:lnTo>
                    <a:pt x="230" y="437"/>
                  </a:lnTo>
                  <a:lnTo>
                    <a:pt x="229" y="411"/>
                  </a:lnTo>
                  <a:lnTo>
                    <a:pt x="227" y="383"/>
                  </a:lnTo>
                  <a:lnTo>
                    <a:pt x="223" y="355"/>
                  </a:lnTo>
                  <a:lnTo>
                    <a:pt x="218" y="325"/>
                  </a:lnTo>
                  <a:lnTo>
                    <a:pt x="211" y="296"/>
                  </a:lnTo>
                  <a:lnTo>
                    <a:pt x="202" y="266"/>
                  </a:lnTo>
                  <a:lnTo>
                    <a:pt x="192" y="235"/>
                  </a:lnTo>
                  <a:lnTo>
                    <a:pt x="178" y="205"/>
                  </a:lnTo>
                  <a:lnTo>
                    <a:pt x="163" y="174"/>
                  </a:lnTo>
                  <a:lnTo>
                    <a:pt x="155" y="159"/>
                  </a:lnTo>
                  <a:lnTo>
                    <a:pt x="146" y="144"/>
                  </a:lnTo>
                  <a:lnTo>
                    <a:pt x="136" y="129"/>
                  </a:lnTo>
                  <a:lnTo>
                    <a:pt x="126" y="114"/>
                  </a:lnTo>
                  <a:lnTo>
                    <a:pt x="115" y="99"/>
                  </a:lnTo>
                  <a:lnTo>
                    <a:pt x="104" y="84"/>
                  </a:lnTo>
                  <a:lnTo>
                    <a:pt x="91" y="70"/>
                  </a:lnTo>
                  <a:lnTo>
                    <a:pt x="79" y="56"/>
                  </a:lnTo>
                  <a:lnTo>
                    <a:pt x="66" y="41"/>
                  </a:lnTo>
                  <a:lnTo>
                    <a:pt x="52" y="27"/>
                  </a:lnTo>
                  <a:lnTo>
                    <a:pt x="37" y="13"/>
                  </a:lnTo>
                  <a:lnTo>
                    <a:pt x="22" y="0"/>
                  </a:lnTo>
                  <a:lnTo>
                    <a:pt x="0" y="23"/>
                  </a:lnTo>
                  <a:lnTo>
                    <a:pt x="15" y="36"/>
                  </a:lnTo>
                  <a:lnTo>
                    <a:pt x="29" y="50"/>
                  </a:lnTo>
                  <a:lnTo>
                    <a:pt x="42" y="63"/>
                  </a:lnTo>
                  <a:lnTo>
                    <a:pt x="55" y="77"/>
                  </a:lnTo>
                  <a:lnTo>
                    <a:pt x="67" y="91"/>
                  </a:lnTo>
                  <a:lnTo>
                    <a:pt x="78" y="105"/>
                  </a:lnTo>
                  <a:lnTo>
                    <a:pt x="89" y="118"/>
                  </a:lnTo>
                  <a:lnTo>
                    <a:pt x="100" y="132"/>
                  </a:lnTo>
                  <a:lnTo>
                    <a:pt x="109" y="147"/>
                  </a:lnTo>
                  <a:lnTo>
                    <a:pt x="118" y="161"/>
                  </a:lnTo>
                  <a:lnTo>
                    <a:pt x="126" y="175"/>
                  </a:lnTo>
                  <a:lnTo>
                    <a:pt x="134" y="189"/>
                  </a:lnTo>
                  <a:lnTo>
                    <a:pt x="149" y="218"/>
                  </a:lnTo>
                  <a:lnTo>
                    <a:pt x="161" y="247"/>
                  </a:lnTo>
                  <a:lnTo>
                    <a:pt x="171" y="275"/>
                  </a:lnTo>
                  <a:lnTo>
                    <a:pt x="180" y="304"/>
                  </a:lnTo>
                  <a:lnTo>
                    <a:pt x="186" y="332"/>
                  </a:lnTo>
                  <a:lnTo>
                    <a:pt x="192" y="360"/>
                  </a:lnTo>
                  <a:lnTo>
                    <a:pt x="196" y="386"/>
                  </a:lnTo>
                  <a:lnTo>
                    <a:pt x="198" y="412"/>
                  </a:lnTo>
                  <a:lnTo>
                    <a:pt x="198" y="437"/>
                  </a:lnTo>
                  <a:lnTo>
                    <a:pt x="197" y="462"/>
                  </a:lnTo>
                  <a:lnTo>
                    <a:pt x="197" y="462"/>
                  </a:lnTo>
                  <a:lnTo>
                    <a:pt x="229" y="4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52F7FD26-6114-4745-B637-3FF817EEA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933"/>
              <a:ext cx="28" cy="91"/>
            </a:xfrm>
            <a:custGeom>
              <a:avLst/>
              <a:gdLst>
                <a:gd name="T0" fmla="*/ 109 w 109"/>
                <a:gd name="T1" fmla="*/ 344 h 365"/>
                <a:gd name="T2" fmla="*/ 109 w 109"/>
                <a:gd name="T3" fmla="*/ 344 h 365"/>
                <a:gd name="T4" fmla="*/ 99 w 109"/>
                <a:gd name="T5" fmla="*/ 331 h 365"/>
                <a:gd name="T6" fmla="*/ 89 w 109"/>
                <a:gd name="T7" fmla="*/ 318 h 365"/>
                <a:gd name="T8" fmla="*/ 79 w 109"/>
                <a:gd name="T9" fmla="*/ 304 h 365"/>
                <a:gd name="T10" fmla="*/ 71 w 109"/>
                <a:gd name="T11" fmla="*/ 289 h 365"/>
                <a:gd name="T12" fmla="*/ 64 w 109"/>
                <a:gd name="T13" fmla="*/ 274 h 365"/>
                <a:gd name="T14" fmla="*/ 57 w 109"/>
                <a:gd name="T15" fmla="*/ 258 h 365"/>
                <a:gd name="T16" fmla="*/ 52 w 109"/>
                <a:gd name="T17" fmla="*/ 239 h 365"/>
                <a:gd name="T18" fmla="*/ 46 w 109"/>
                <a:gd name="T19" fmla="*/ 220 h 365"/>
                <a:gd name="T20" fmla="*/ 42 w 109"/>
                <a:gd name="T21" fmla="*/ 200 h 365"/>
                <a:gd name="T22" fmla="*/ 39 w 109"/>
                <a:gd name="T23" fmla="*/ 177 h 365"/>
                <a:gd name="T24" fmla="*/ 35 w 109"/>
                <a:gd name="T25" fmla="*/ 153 h 365"/>
                <a:gd name="T26" fmla="*/ 33 w 109"/>
                <a:gd name="T27" fmla="*/ 127 h 365"/>
                <a:gd name="T28" fmla="*/ 32 w 109"/>
                <a:gd name="T29" fmla="*/ 99 h 365"/>
                <a:gd name="T30" fmla="*/ 32 w 109"/>
                <a:gd name="T31" fmla="*/ 68 h 365"/>
                <a:gd name="T32" fmla="*/ 32 w 109"/>
                <a:gd name="T33" fmla="*/ 37 h 365"/>
                <a:gd name="T34" fmla="*/ 34 w 109"/>
                <a:gd name="T35" fmla="*/ 2 h 365"/>
                <a:gd name="T36" fmla="*/ 2 w 109"/>
                <a:gd name="T37" fmla="*/ 0 h 365"/>
                <a:gd name="T38" fmla="*/ 1 w 109"/>
                <a:gd name="T39" fmla="*/ 35 h 365"/>
                <a:gd name="T40" fmla="*/ 0 w 109"/>
                <a:gd name="T41" fmla="*/ 68 h 365"/>
                <a:gd name="T42" fmla="*/ 1 w 109"/>
                <a:gd name="T43" fmla="*/ 100 h 365"/>
                <a:gd name="T44" fmla="*/ 2 w 109"/>
                <a:gd name="T45" fmla="*/ 128 h 365"/>
                <a:gd name="T46" fmla="*/ 4 w 109"/>
                <a:gd name="T47" fmla="*/ 156 h 365"/>
                <a:gd name="T48" fmla="*/ 7 w 109"/>
                <a:gd name="T49" fmla="*/ 181 h 365"/>
                <a:gd name="T50" fmla="*/ 10 w 109"/>
                <a:gd name="T51" fmla="*/ 206 h 365"/>
                <a:gd name="T52" fmla="*/ 15 w 109"/>
                <a:gd name="T53" fmla="*/ 227 h 365"/>
                <a:gd name="T54" fmla="*/ 20 w 109"/>
                <a:gd name="T55" fmla="*/ 249 h 365"/>
                <a:gd name="T56" fmla="*/ 27 w 109"/>
                <a:gd name="T57" fmla="*/ 268 h 365"/>
                <a:gd name="T58" fmla="*/ 34 w 109"/>
                <a:gd name="T59" fmla="*/ 287 h 365"/>
                <a:gd name="T60" fmla="*/ 43 w 109"/>
                <a:gd name="T61" fmla="*/ 305 h 365"/>
                <a:gd name="T62" fmla="*/ 52 w 109"/>
                <a:gd name="T63" fmla="*/ 321 h 365"/>
                <a:gd name="T64" fmla="*/ 62 w 109"/>
                <a:gd name="T65" fmla="*/ 336 h 365"/>
                <a:gd name="T66" fmla="*/ 73 w 109"/>
                <a:gd name="T67" fmla="*/ 351 h 365"/>
                <a:gd name="T68" fmla="*/ 84 w 109"/>
                <a:gd name="T69" fmla="*/ 365 h 365"/>
                <a:gd name="T70" fmla="*/ 86 w 109"/>
                <a:gd name="T71" fmla="*/ 365 h 365"/>
                <a:gd name="T72" fmla="*/ 84 w 109"/>
                <a:gd name="T73" fmla="*/ 365 h 365"/>
                <a:gd name="T74" fmla="*/ 84 w 109"/>
                <a:gd name="T75" fmla="*/ 365 h 365"/>
                <a:gd name="T76" fmla="*/ 86 w 109"/>
                <a:gd name="T77" fmla="*/ 365 h 365"/>
                <a:gd name="T78" fmla="*/ 109 w 109"/>
                <a:gd name="T79" fmla="*/ 344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" h="365">
                  <a:moveTo>
                    <a:pt x="109" y="344"/>
                  </a:moveTo>
                  <a:lnTo>
                    <a:pt x="109" y="344"/>
                  </a:lnTo>
                  <a:lnTo>
                    <a:pt x="99" y="331"/>
                  </a:lnTo>
                  <a:lnTo>
                    <a:pt x="89" y="318"/>
                  </a:lnTo>
                  <a:lnTo>
                    <a:pt x="79" y="304"/>
                  </a:lnTo>
                  <a:lnTo>
                    <a:pt x="71" y="289"/>
                  </a:lnTo>
                  <a:lnTo>
                    <a:pt x="64" y="274"/>
                  </a:lnTo>
                  <a:lnTo>
                    <a:pt x="57" y="258"/>
                  </a:lnTo>
                  <a:lnTo>
                    <a:pt x="52" y="239"/>
                  </a:lnTo>
                  <a:lnTo>
                    <a:pt x="46" y="220"/>
                  </a:lnTo>
                  <a:lnTo>
                    <a:pt x="42" y="200"/>
                  </a:lnTo>
                  <a:lnTo>
                    <a:pt x="39" y="177"/>
                  </a:lnTo>
                  <a:lnTo>
                    <a:pt x="35" y="153"/>
                  </a:lnTo>
                  <a:lnTo>
                    <a:pt x="33" y="127"/>
                  </a:lnTo>
                  <a:lnTo>
                    <a:pt x="32" y="99"/>
                  </a:lnTo>
                  <a:lnTo>
                    <a:pt x="32" y="68"/>
                  </a:lnTo>
                  <a:lnTo>
                    <a:pt x="32" y="37"/>
                  </a:lnTo>
                  <a:lnTo>
                    <a:pt x="34" y="2"/>
                  </a:lnTo>
                  <a:lnTo>
                    <a:pt x="2" y="0"/>
                  </a:lnTo>
                  <a:lnTo>
                    <a:pt x="1" y="35"/>
                  </a:lnTo>
                  <a:lnTo>
                    <a:pt x="0" y="68"/>
                  </a:lnTo>
                  <a:lnTo>
                    <a:pt x="1" y="100"/>
                  </a:lnTo>
                  <a:lnTo>
                    <a:pt x="2" y="128"/>
                  </a:lnTo>
                  <a:lnTo>
                    <a:pt x="4" y="156"/>
                  </a:lnTo>
                  <a:lnTo>
                    <a:pt x="7" y="181"/>
                  </a:lnTo>
                  <a:lnTo>
                    <a:pt x="10" y="206"/>
                  </a:lnTo>
                  <a:lnTo>
                    <a:pt x="15" y="227"/>
                  </a:lnTo>
                  <a:lnTo>
                    <a:pt x="20" y="249"/>
                  </a:lnTo>
                  <a:lnTo>
                    <a:pt x="27" y="268"/>
                  </a:lnTo>
                  <a:lnTo>
                    <a:pt x="34" y="287"/>
                  </a:lnTo>
                  <a:lnTo>
                    <a:pt x="43" y="305"/>
                  </a:lnTo>
                  <a:lnTo>
                    <a:pt x="52" y="321"/>
                  </a:lnTo>
                  <a:lnTo>
                    <a:pt x="62" y="336"/>
                  </a:lnTo>
                  <a:lnTo>
                    <a:pt x="73" y="351"/>
                  </a:lnTo>
                  <a:lnTo>
                    <a:pt x="84" y="365"/>
                  </a:lnTo>
                  <a:lnTo>
                    <a:pt x="86" y="365"/>
                  </a:lnTo>
                  <a:lnTo>
                    <a:pt x="84" y="365"/>
                  </a:lnTo>
                  <a:lnTo>
                    <a:pt x="84" y="365"/>
                  </a:lnTo>
                  <a:lnTo>
                    <a:pt x="86" y="365"/>
                  </a:lnTo>
                  <a:lnTo>
                    <a:pt x="109" y="3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EC08AFCB-D6E6-485A-BA78-95316AB6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1019"/>
              <a:ext cx="62" cy="248"/>
            </a:xfrm>
            <a:custGeom>
              <a:avLst/>
              <a:gdLst>
                <a:gd name="T0" fmla="*/ 23 w 248"/>
                <a:gd name="T1" fmla="*/ 990 h 992"/>
                <a:gd name="T2" fmla="*/ 67 w 248"/>
                <a:gd name="T3" fmla="*/ 942 h 992"/>
                <a:gd name="T4" fmla="*/ 108 w 248"/>
                <a:gd name="T5" fmla="*/ 892 h 992"/>
                <a:gd name="T6" fmla="*/ 143 w 248"/>
                <a:gd name="T7" fmla="*/ 839 h 992"/>
                <a:gd name="T8" fmla="*/ 175 w 248"/>
                <a:gd name="T9" fmla="*/ 783 h 992"/>
                <a:gd name="T10" fmla="*/ 201 w 248"/>
                <a:gd name="T11" fmla="*/ 725 h 992"/>
                <a:gd name="T12" fmla="*/ 222 w 248"/>
                <a:gd name="T13" fmla="*/ 665 h 992"/>
                <a:gd name="T14" fmla="*/ 236 w 248"/>
                <a:gd name="T15" fmla="*/ 602 h 992"/>
                <a:gd name="T16" fmla="*/ 246 w 248"/>
                <a:gd name="T17" fmla="*/ 538 h 992"/>
                <a:gd name="T18" fmla="*/ 248 w 248"/>
                <a:gd name="T19" fmla="*/ 474 h 992"/>
                <a:gd name="T20" fmla="*/ 241 w 248"/>
                <a:gd name="T21" fmla="*/ 407 h 992"/>
                <a:gd name="T22" fmla="*/ 229 w 248"/>
                <a:gd name="T23" fmla="*/ 339 h 992"/>
                <a:gd name="T24" fmla="*/ 208 w 248"/>
                <a:gd name="T25" fmla="*/ 272 h 992"/>
                <a:gd name="T26" fmla="*/ 179 w 248"/>
                <a:gd name="T27" fmla="*/ 204 h 992"/>
                <a:gd name="T28" fmla="*/ 140 w 248"/>
                <a:gd name="T29" fmla="*/ 135 h 992"/>
                <a:gd name="T30" fmla="*/ 93 w 248"/>
                <a:gd name="T31" fmla="*/ 67 h 992"/>
                <a:gd name="T32" fmla="*/ 37 w 248"/>
                <a:gd name="T33" fmla="*/ 0 h 992"/>
                <a:gd name="T34" fmla="*/ 42 w 248"/>
                <a:gd name="T35" fmla="*/ 54 h 992"/>
                <a:gd name="T36" fmla="*/ 92 w 248"/>
                <a:gd name="T37" fmla="*/ 119 h 992"/>
                <a:gd name="T38" fmla="*/ 133 w 248"/>
                <a:gd name="T39" fmla="*/ 185 h 992"/>
                <a:gd name="T40" fmla="*/ 165 w 248"/>
                <a:gd name="T41" fmla="*/ 250 h 992"/>
                <a:gd name="T42" fmla="*/ 188 w 248"/>
                <a:gd name="T43" fmla="*/ 315 h 992"/>
                <a:gd name="T44" fmla="*/ 205 w 248"/>
                <a:gd name="T45" fmla="*/ 379 h 992"/>
                <a:gd name="T46" fmla="*/ 214 w 248"/>
                <a:gd name="T47" fmla="*/ 443 h 992"/>
                <a:gd name="T48" fmla="*/ 215 w 248"/>
                <a:gd name="T49" fmla="*/ 505 h 992"/>
                <a:gd name="T50" fmla="*/ 210 w 248"/>
                <a:gd name="T51" fmla="*/ 567 h 992"/>
                <a:gd name="T52" fmla="*/ 198 w 248"/>
                <a:gd name="T53" fmla="*/ 627 h 992"/>
                <a:gd name="T54" fmla="*/ 182 w 248"/>
                <a:gd name="T55" fmla="*/ 685 h 992"/>
                <a:gd name="T56" fmla="*/ 160 w 248"/>
                <a:gd name="T57" fmla="*/ 741 h 992"/>
                <a:gd name="T58" fmla="*/ 132 w 248"/>
                <a:gd name="T59" fmla="*/ 796 h 992"/>
                <a:gd name="T60" fmla="*/ 99 w 248"/>
                <a:gd name="T61" fmla="*/ 848 h 992"/>
                <a:gd name="T62" fmla="*/ 63 w 248"/>
                <a:gd name="T63" fmla="*/ 898 h 992"/>
                <a:gd name="T64" fmla="*/ 22 w 248"/>
                <a:gd name="T65" fmla="*/ 945 h 992"/>
                <a:gd name="T66" fmla="*/ 3 w 248"/>
                <a:gd name="T67" fmla="*/ 965 h 992"/>
                <a:gd name="T68" fmla="*/ 22 w 248"/>
                <a:gd name="T69" fmla="*/ 991 h 992"/>
                <a:gd name="T70" fmla="*/ 21 w 248"/>
                <a:gd name="T71" fmla="*/ 992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8" h="992">
                  <a:moveTo>
                    <a:pt x="21" y="992"/>
                  </a:moveTo>
                  <a:lnTo>
                    <a:pt x="23" y="990"/>
                  </a:lnTo>
                  <a:lnTo>
                    <a:pt x="45" y="966"/>
                  </a:lnTo>
                  <a:lnTo>
                    <a:pt x="67" y="942"/>
                  </a:lnTo>
                  <a:lnTo>
                    <a:pt x="88" y="918"/>
                  </a:lnTo>
                  <a:lnTo>
                    <a:pt x="108" y="892"/>
                  </a:lnTo>
                  <a:lnTo>
                    <a:pt x="126" y="866"/>
                  </a:lnTo>
                  <a:lnTo>
                    <a:pt x="143" y="839"/>
                  </a:lnTo>
                  <a:lnTo>
                    <a:pt x="160" y="811"/>
                  </a:lnTo>
                  <a:lnTo>
                    <a:pt x="175" y="783"/>
                  </a:lnTo>
                  <a:lnTo>
                    <a:pt x="188" y="754"/>
                  </a:lnTo>
                  <a:lnTo>
                    <a:pt x="201" y="725"/>
                  </a:lnTo>
                  <a:lnTo>
                    <a:pt x="212" y="695"/>
                  </a:lnTo>
                  <a:lnTo>
                    <a:pt x="222" y="665"/>
                  </a:lnTo>
                  <a:lnTo>
                    <a:pt x="230" y="634"/>
                  </a:lnTo>
                  <a:lnTo>
                    <a:pt x="236" y="602"/>
                  </a:lnTo>
                  <a:lnTo>
                    <a:pt x="241" y="571"/>
                  </a:lnTo>
                  <a:lnTo>
                    <a:pt x="246" y="538"/>
                  </a:lnTo>
                  <a:lnTo>
                    <a:pt x="248" y="506"/>
                  </a:lnTo>
                  <a:lnTo>
                    <a:pt x="248" y="474"/>
                  </a:lnTo>
                  <a:lnTo>
                    <a:pt x="246" y="440"/>
                  </a:lnTo>
                  <a:lnTo>
                    <a:pt x="241" y="407"/>
                  </a:lnTo>
                  <a:lnTo>
                    <a:pt x="236" y="373"/>
                  </a:lnTo>
                  <a:lnTo>
                    <a:pt x="229" y="339"/>
                  </a:lnTo>
                  <a:lnTo>
                    <a:pt x="219" y="306"/>
                  </a:lnTo>
                  <a:lnTo>
                    <a:pt x="208" y="272"/>
                  </a:lnTo>
                  <a:lnTo>
                    <a:pt x="194" y="237"/>
                  </a:lnTo>
                  <a:lnTo>
                    <a:pt x="179" y="204"/>
                  </a:lnTo>
                  <a:lnTo>
                    <a:pt x="161" y="169"/>
                  </a:lnTo>
                  <a:lnTo>
                    <a:pt x="140" y="135"/>
                  </a:lnTo>
                  <a:lnTo>
                    <a:pt x="118" y="101"/>
                  </a:lnTo>
                  <a:lnTo>
                    <a:pt x="93" y="67"/>
                  </a:lnTo>
                  <a:lnTo>
                    <a:pt x="67" y="33"/>
                  </a:lnTo>
                  <a:lnTo>
                    <a:pt x="37" y="0"/>
                  </a:lnTo>
                  <a:lnTo>
                    <a:pt x="14" y="21"/>
                  </a:lnTo>
                  <a:lnTo>
                    <a:pt x="42" y="54"/>
                  </a:lnTo>
                  <a:lnTo>
                    <a:pt x="68" y="86"/>
                  </a:lnTo>
                  <a:lnTo>
                    <a:pt x="92" y="119"/>
                  </a:lnTo>
                  <a:lnTo>
                    <a:pt x="114" y="152"/>
                  </a:lnTo>
                  <a:lnTo>
                    <a:pt x="133" y="185"/>
                  </a:lnTo>
                  <a:lnTo>
                    <a:pt x="149" y="218"/>
                  </a:lnTo>
                  <a:lnTo>
                    <a:pt x="165" y="250"/>
                  </a:lnTo>
                  <a:lnTo>
                    <a:pt x="178" y="283"/>
                  </a:lnTo>
                  <a:lnTo>
                    <a:pt x="188" y="315"/>
                  </a:lnTo>
                  <a:lnTo>
                    <a:pt x="197" y="347"/>
                  </a:lnTo>
                  <a:lnTo>
                    <a:pt x="205" y="379"/>
                  </a:lnTo>
                  <a:lnTo>
                    <a:pt x="210" y="412"/>
                  </a:lnTo>
                  <a:lnTo>
                    <a:pt x="214" y="443"/>
                  </a:lnTo>
                  <a:lnTo>
                    <a:pt x="215" y="474"/>
                  </a:lnTo>
                  <a:lnTo>
                    <a:pt x="215" y="505"/>
                  </a:lnTo>
                  <a:lnTo>
                    <a:pt x="214" y="536"/>
                  </a:lnTo>
                  <a:lnTo>
                    <a:pt x="210" y="567"/>
                  </a:lnTo>
                  <a:lnTo>
                    <a:pt x="206" y="596"/>
                  </a:lnTo>
                  <a:lnTo>
                    <a:pt x="198" y="627"/>
                  </a:lnTo>
                  <a:lnTo>
                    <a:pt x="191" y="655"/>
                  </a:lnTo>
                  <a:lnTo>
                    <a:pt x="182" y="685"/>
                  </a:lnTo>
                  <a:lnTo>
                    <a:pt x="171" y="714"/>
                  </a:lnTo>
                  <a:lnTo>
                    <a:pt x="160" y="741"/>
                  </a:lnTo>
                  <a:lnTo>
                    <a:pt x="146" y="769"/>
                  </a:lnTo>
                  <a:lnTo>
                    <a:pt x="132" y="796"/>
                  </a:lnTo>
                  <a:lnTo>
                    <a:pt x="116" y="823"/>
                  </a:lnTo>
                  <a:lnTo>
                    <a:pt x="99" y="848"/>
                  </a:lnTo>
                  <a:lnTo>
                    <a:pt x="81" y="874"/>
                  </a:lnTo>
                  <a:lnTo>
                    <a:pt x="63" y="898"/>
                  </a:lnTo>
                  <a:lnTo>
                    <a:pt x="43" y="922"/>
                  </a:lnTo>
                  <a:lnTo>
                    <a:pt x="22" y="945"/>
                  </a:lnTo>
                  <a:lnTo>
                    <a:pt x="0" y="968"/>
                  </a:lnTo>
                  <a:lnTo>
                    <a:pt x="3" y="965"/>
                  </a:lnTo>
                  <a:lnTo>
                    <a:pt x="21" y="992"/>
                  </a:lnTo>
                  <a:lnTo>
                    <a:pt x="22" y="991"/>
                  </a:lnTo>
                  <a:lnTo>
                    <a:pt x="23" y="990"/>
                  </a:lnTo>
                  <a:lnTo>
                    <a:pt x="21" y="9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F5D70127-8D6D-4BA3-A748-D0E09A79A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1261"/>
              <a:ext cx="388" cy="230"/>
            </a:xfrm>
            <a:custGeom>
              <a:avLst/>
              <a:gdLst>
                <a:gd name="T0" fmla="*/ 18 w 1554"/>
                <a:gd name="T1" fmla="*/ 923 h 924"/>
                <a:gd name="T2" fmla="*/ 17 w 1554"/>
                <a:gd name="T3" fmla="*/ 924 h 924"/>
                <a:gd name="T4" fmla="*/ 224 w 1554"/>
                <a:gd name="T5" fmla="*/ 812 h 924"/>
                <a:gd name="T6" fmla="*/ 426 w 1554"/>
                <a:gd name="T7" fmla="*/ 702 h 924"/>
                <a:gd name="T8" fmla="*/ 526 w 1554"/>
                <a:gd name="T9" fmla="*/ 647 h 924"/>
                <a:gd name="T10" fmla="*/ 625 w 1554"/>
                <a:gd name="T11" fmla="*/ 593 h 924"/>
                <a:gd name="T12" fmla="*/ 722 w 1554"/>
                <a:gd name="T13" fmla="*/ 538 h 924"/>
                <a:gd name="T14" fmla="*/ 818 w 1554"/>
                <a:gd name="T15" fmla="*/ 483 h 924"/>
                <a:gd name="T16" fmla="*/ 913 w 1554"/>
                <a:gd name="T17" fmla="*/ 428 h 924"/>
                <a:gd name="T18" fmla="*/ 1007 w 1554"/>
                <a:gd name="T19" fmla="*/ 372 h 924"/>
                <a:gd name="T20" fmla="*/ 1101 w 1554"/>
                <a:gd name="T21" fmla="*/ 316 h 924"/>
                <a:gd name="T22" fmla="*/ 1193 w 1554"/>
                <a:gd name="T23" fmla="*/ 260 h 924"/>
                <a:gd name="T24" fmla="*/ 1285 w 1554"/>
                <a:gd name="T25" fmla="*/ 202 h 924"/>
                <a:gd name="T26" fmla="*/ 1375 w 1554"/>
                <a:gd name="T27" fmla="*/ 144 h 924"/>
                <a:gd name="T28" fmla="*/ 1465 w 1554"/>
                <a:gd name="T29" fmla="*/ 86 h 924"/>
                <a:gd name="T30" fmla="*/ 1554 w 1554"/>
                <a:gd name="T31" fmla="*/ 27 h 924"/>
                <a:gd name="T32" fmla="*/ 1536 w 1554"/>
                <a:gd name="T33" fmla="*/ 0 h 924"/>
                <a:gd name="T34" fmla="*/ 1447 w 1554"/>
                <a:gd name="T35" fmla="*/ 60 h 924"/>
                <a:gd name="T36" fmla="*/ 1357 w 1554"/>
                <a:gd name="T37" fmla="*/ 118 h 924"/>
                <a:gd name="T38" fmla="*/ 1268 w 1554"/>
                <a:gd name="T39" fmla="*/ 175 h 924"/>
                <a:gd name="T40" fmla="*/ 1177 w 1554"/>
                <a:gd name="T41" fmla="*/ 232 h 924"/>
                <a:gd name="T42" fmla="*/ 1084 w 1554"/>
                <a:gd name="T43" fmla="*/ 288 h 924"/>
                <a:gd name="T44" fmla="*/ 991 w 1554"/>
                <a:gd name="T45" fmla="*/ 344 h 924"/>
                <a:gd name="T46" fmla="*/ 897 w 1554"/>
                <a:gd name="T47" fmla="*/ 399 h 924"/>
                <a:gd name="T48" fmla="*/ 801 w 1554"/>
                <a:gd name="T49" fmla="*/ 455 h 924"/>
                <a:gd name="T50" fmla="*/ 705 w 1554"/>
                <a:gd name="T51" fmla="*/ 509 h 924"/>
                <a:gd name="T52" fmla="*/ 608 w 1554"/>
                <a:gd name="T53" fmla="*/ 565 h 924"/>
                <a:gd name="T54" fmla="*/ 510 w 1554"/>
                <a:gd name="T55" fmla="*/ 620 h 924"/>
                <a:gd name="T56" fmla="*/ 411 w 1554"/>
                <a:gd name="T57" fmla="*/ 675 h 924"/>
                <a:gd name="T58" fmla="*/ 209 w 1554"/>
                <a:gd name="T59" fmla="*/ 785 h 924"/>
                <a:gd name="T60" fmla="*/ 1 w 1554"/>
                <a:gd name="T61" fmla="*/ 896 h 924"/>
                <a:gd name="T62" fmla="*/ 0 w 1554"/>
                <a:gd name="T63" fmla="*/ 897 h 924"/>
                <a:gd name="T64" fmla="*/ 1 w 1554"/>
                <a:gd name="T65" fmla="*/ 896 h 924"/>
                <a:gd name="T66" fmla="*/ 0 w 1554"/>
                <a:gd name="T67" fmla="*/ 896 h 924"/>
                <a:gd name="T68" fmla="*/ 0 w 1554"/>
                <a:gd name="T69" fmla="*/ 897 h 924"/>
                <a:gd name="T70" fmla="*/ 18 w 1554"/>
                <a:gd name="T71" fmla="*/ 923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54" h="924">
                  <a:moveTo>
                    <a:pt x="18" y="923"/>
                  </a:moveTo>
                  <a:lnTo>
                    <a:pt x="17" y="924"/>
                  </a:lnTo>
                  <a:lnTo>
                    <a:pt x="224" y="812"/>
                  </a:lnTo>
                  <a:lnTo>
                    <a:pt x="426" y="702"/>
                  </a:lnTo>
                  <a:lnTo>
                    <a:pt x="526" y="647"/>
                  </a:lnTo>
                  <a:lnTo>
                    <a:pt x="625" y="593"/>
                  </a:lnTo>
                  <a:lnTo>
                    <a:pt x="722" y="538"/>
                  </a:lnTo>
                  <a:lnTo>
                    <a:pt x="818" y="483"/>
                  </a:lnTo>
                  <a:lnTo>
                    <a:pt x="913" y="428"/>
                  </a:lnTo>
                  <a:lnTo>
                    <a:pt x="1007" y="372"/>
                  </a:lnTo>
                  <a:lnTo>
                    <a:pt x="1101" y="316"/>
                  </a:lnTo>
                  <a:lnTo>
                    <a:pt x="1193" y="260"/>
                  </a:lnTo>
                  <a:lnTo>
                    <a:pt x="1285" y="202"/>
                  </a:lnTo>
                  <a:lnTo>
                    <a:pt x="1375" y="144"/>
                  </a:lnTo>
                  <a:lnTo>
                    <a:pt x="1465" y="86"/>
                  </a:lnTo>
                  <a:lnTo>
                    <a:pt x="1554" y="27"/>
                  </a:lnTo>
                  <a:lnTo>
                    <a:pt x="1536" y="0"/>
                  </a:lnTo>
                  <a:lnTo>
                    <a:pt x="1447" y="60"/>
                  </a:lnTo>
                  <a:lnTo>
                    <a:pt x="1357" y="118"/>
                  </a:lnTo>
                  <a:lnTo>
                    <a:pt x="1268" y="175"/>
                  </a:lnTo>
                  <a:lnTo>
                    <a:pt x="1177" y="232"/>
                  </a:lnTo>
                  <a:lnTo>
                    <a:pt x="1084" y="288"/>
                  </a:lnTo>
                  <a:lnTo>
                    <a:pt x="991" y="344"/>
                  </a:lnTo>
                  <a:lnTo>
                    <a:pt x="897" y="399"/>
                  </a:lnTo>
                  <a:lnTo>
                    <a:pt x="801" y="455"/>
                  </a:lnTo>
                  <a:lnTo>
                    <a:pt x="705" y="509"/>
                  </a:lnTo>
                  <a:lnTo>
                    <a:pt x="608" y="565"/>
                  </a:lnTo>
                  <a:lnTo>
                    <a:pt x="510" y="620"/>
                  </a:lnTo>
                  <a:lnTo>
                    <a:pt x="411" y="675"/>
                  </a:lnTo>
                  <a:lnTo>
                    <a:pt x="209" y="785"/>
                  </a:lnTo>
                  <a:lnTo>
                    <a:pt x="1" y="896"/>
                  </a:lnTo>
                  <a:lnTo>
                    <a:pt x="0" y="897"/>
                  </a:lnTo>
                  <a:lnTo>
                    <a:pt x="1" y="896"/>
                  </a:lnTo>
                  <a:lnTo>
                    <a:pt x="0" y="896"/>
                  </a:lnTo>
                  <a:lnTo>
                    <a:pt x="0" y="897"/>
                  </a:lnTo>
                  <a:lnTo>
                    <a:pt x="18" y="9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6B1820A5-D831-4FE5-9AED-5AED960F0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1485"/>
              <a:ext cx="80" cy="146"/>
            </a:xfrm>
            <a:custGeom>
              <a:avLst/>
              <a:gdLst>
                <a:gd name="T0" fmla="*/ 302 w 320"/>
                <a:gd name="T1" fmla="*/ 556 h 587"/>
                <a:gd name="T2" fmla="*/ 232 w 320"/>
                <a:gd name="T3" fmla="*/ 535 h 587"/>
                <a:gd name="T4" fmla="*/ 172 w 320"/>
                <a:gd name="T5" fmla="*/ 510 h 587"/>
                <a:gd name="T6" fmla="*/ 124 w 320"/>
                <a:gd name="T7" fmla="*/ 486 h 587"/>
                <a:gd name="T8" fmla="*/ 87 w 320"/>
                <a:gd name="T9" fmla="*/ 459 h 587"/>
                <a:gd name="T10" fmla="*/ 71 w 320"/>
                <a:gd name="T11" fmla="*/ 446 h 587"/>
                <a:gd name="T12" fmla="*/ 59 w 320"/>
                <a:gd name="T13" fmla="*/ 432 h 587"/>
                <a:gd name="T14" fmla="*/ 49 w 320"/>
                <a:gd name="T15" fmla="*/ 418 h 587"/>
                <a:gd name="T16" fmla="*/ 42 w 320"/>
                <a:gd name="T17" fmla="*/ 404 h 587"/>
                <a:gd name="T18" fmla="*/ 37 w 320"/>
                <a:gd name="T19" fmla="*/ 390 h 587"/>
                <a:gd name="T20" fmla="*/ 32 w 320"/>
                <a:gd name="T21" fmla="*/ 375 h 587"/>
                <a:gd name="T22" fmla="*/ 31 w 320"/>
                <a:gd name="T23" fmla="*/ 360 h 587"/>
                <a:gd name="T24" fmla="*/ 32 w 320"/>
                <a:gd name="T25" fmla="*/ 345 h 587"/>
                <a:gd name="T26" fmla="*/ 34 w 320"/>
                <a:gd name="T27" fmla="*/ 328 h 587"/>
                <a:gd name="T28" fmla="*/ 40 w 320"/>
                <a:gd name="T29" fmla="*/ 312 h 587"/>
                <a:gd name="T30" fmla="*/ 55 w 320"/>
                <a:gd name="T31" fmla="*/ 277 h 587"/>
                <a:gd name="T32" fmla="*/ 79 w 320"/>
                <a:gd name="T33" fmla="*/ 240 h 587"/>
                <a:gd name="T34" fmla="*/ 112 w 320"/>
                <a:gd name="T35" fmla="*/ 200 h 587"/>
                <a:gd name="T36" fmla="*/ 153 w 320"/>
                <a:gd name="T37" fmla="*/ 159 h 587"/>
                <a:gd name="T38" fmla="*/ 201 w 320"/>
                <a:gd name="T39" fmla="*/ 116 h 587"/>
                <a:gd name="T40" fmla="*/ 257 w 320"/>
                <a:gd name="T41" fmla="*/ 71 h 587"/>
                <a:gd name="T42" fmla="*/ 320 w 320"/>
                <a:gd name="T43" fmla="*/ 26 h 587"/>
                <a:gd name="T44" fmla="*/ 269 w 320"/>
                <a:gd name="T45" fmla="*/ 24 h 587"/>
                <a:gd name="T46" fmla="*/ 208 w 320"/>
                <a:gd name="T47" fmla="*/ 69 h 587"/>
                <a:gd name="T48" fmla="*/ 155 w 320"/>
                <a:gd name="T49" fmla="*/ 114 h 587"/>
                <a:gd name="T50" fmla="*/ 108 w 320"/>
                <a:gd name="T51" fmla="*/ 157 h 587"/>
                <a:gd name="T52" fmla="*/ 70 w 320"/>
                <a:gd name="T53" fmla="*/ 200 h 587"/>
                <a:gd name="T54" fmla="*/ 40 w 320"/>
                <a:gd name="T55" fmla="*/ 242 h 587"/>
                <a:gd name="T56" fmla="*/ 17 w 320"/>
                <a:gd name="T57" fmla="*/ 282 h 587"/>
                <a:gd name="T58" fmla="*/ 6 w 320"/>
                <a:gd name="T59" fmla="*/ 312 h 587"/>
                <a:gd name="T60" fmla="*/ 2 w 320"/>
                <a:gd name="T61" fmla="*/ 332 h 587"/>
                <a:gd name="T62" fmla="*/ 0 w 320"/>
                <a:gd name="T63" fmla="*/ 351 h 587"/>
                <a:gd name="T64" fmla="*/ 0 w 320"/>
                <a:gd name="T65" fmla="*/ 370 h 587"/>
                <a:gd name="T66" fmla="*/ 3 w 320"/>
                <a:gd name="T67" fmla="*/ 390 h 587"/>
                <a:gd name="T68" fmla="*/ 9 w 320"/>
                <a:gd name="T69" fmla="*/ 408 h 587"/>
                <a:gd name="T70" fmla="*/ 17 w 320"/>
                <a:gd name="T71" fmla="*/ 426 h 587"/>
                <a:gd name="T72" fmla="*/ 27 w 320"/>
                <a:gd name="T73" fmla="*/ 444 h 587"/>
                <a:gd name="T74" fmla="*/ 42 w 320"/>
                <a:gd name="T75" fmla="*/ 460 h 587"/>
                <a:gd name="T76" fmla="*/ 57 w 320"/>
                <a:gd name="T77" fmla="*/ 476 h 587"/>
                <a:gd name="T78" fmla="*/ 86 w 320"/>
                <a:gd name="T79" fmla="*/ 499 h 587"/>
                <a:gd name="T80" fmla="*/ 132 w 320"/>
                <a:gd name="T81" fmla="*/ 526 h 587"/>
                <a:gd name="T82" fmla="*/ 189 w 320"/>
                <a:gd name="T83" fmla="*/ 552 h 587"/>
                <a:gd name="T84" fmla="*/ 256 w 320"/>
                <a:gd name="T85" fmla="*/ 576 h 587"/>
                <a:gd name="T86" fmla="*/ 293 w 320"/>
                <a:gd name="T87" fmla="*/ 587 h 587"/>
                <a:gd name="T88" fmla="*/ 302 w 320"/>
                <a:gd name="T89" fmla="*/ 556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0" h="587">
                  <a:moveTo>
                    <a:pt x="302" y="556"/>
                  </a:moveTo>
                  <a:lnTo>
                    <a:pt x="302" y="556"/>
                  </a:lnTo>
                  <a:lnTo>
                    <a:pt x="265" y="546"/>
                  </a:lnTo>
                  <a:lnTo>
                    <a:pt x="232" y="535"/>
                  </a:lnTo>
                  <a:lnTo>
                    <a:pt x="201" y="522"/>
                  </a:lnTo>
                  <a:lnTo>
                    <a:pt x="172" y="510"/>
                  </a:lnTo>
                  <a:lnTo>
                    <a:pt x="147" y="498"/>
                  </a:lnTo>
                  <a:lnTo>
                    <a:pt x="124" y="486"/>
                  </a:lnTo>
                  <a:lnTo>
                    <a:pt x="104" y="472"/>
                  </a:lnTo>
                  <a:lnTo>
                    <a:pt x="87" y="459"/>
                  </a:lnTo>
                  <a:lnTo>
                    <a:pt x="78" y="452"/>
                  </a:lnTo>
                  <a:lnTo>
                    <a:pt x="71" y="446"/>
                  </a:lnTo>
                  <a:lnTo>
                    <a:pt x="65" y="439"/>
                  </a:lnTo>
                  <a:lnTo>
                    <a:pt x="59" y="432"/>
                  </a:lnTo>
                  <a:lnTo>
                    <a:pt x="54" y="425"/>
                  </a:lnTo>
                  <a:lnTo>
                    <a:pt x="49" y="418"/>
                  </a:lnTo>
                  <a:lnTo>
                    <a:pt x="45" y="411"/>
                  </a:lnTo>
                  <a:lnTo>
                    <a:pt x="42" y="404"/>
                  </a:lnTo>
                  <a:lnTo>
                    <a:pt x="39" y="397"/>
                  </a:lnTo>
                  <a:lnTo>
                    <a:pt x="37" y="390"/>
                  </a:lnTo>
                  <a:lnTo>
                    <a:pt x="34" y="383"/>
                  </a:lnTo>
                  <a:lnTo>
                    <a:pt x="32" y="375"/>
                  </a:lnTo>
                  <a:lnTo>
                    <a:pt x="31" y="368"/>
                  </a:lnTo>
                  <a:lnTo>
                    <a:pt x="31" y="360"/>
                  </a:lnTo>
                  <a:lnTo>
                    <a:pt x="31" y="353"/>
                  </a:lnTo>
                  <a:lnTo>
                    <a:pt x="32" y="345"/>
                  </a:lnTo>
                  <a:lnTo>
                    <a:pt x="33" y="337"/>
                  </a:lnTo>
                  <a:lnTo>
                    <a:pt x="34" y="328"/>
                  </a:lnTo>
                  <a:lnTo>
                    <a:pt x="37" y="320"/>
                  </a:lnTo>
                  <a:lnTo>
                    <a:pt x="40" y="312"/>
                  </a:lnTo>
                  <a:lnTo>
                    <a:pt x="46" y="295"/>
                  </a:lnTo>
                  <a:lnTo>
                    <a:pt x="55" y="277"/>
                  </a:lnTo>
                  <a:lnTo>
                    <a:pt x="66" y="258"/>
                  </a:lnTo>
                  <a:lnTo>
                    <a:pt x="79" y="240"/>
                  </a:lnTo>
                  <a:lnTo>
                    <a:pt x="95" y="220"/>
                  </a:lnTo>
                  <a:lnTo>
                    <a:pt x="112" y="200"/>
                  </a:lnTo>
                  <a:lnTo>
                    <a:pt x="132" y="180"/>
                  </a:lnTo>
                  <a:lnTo>
                    <a:pt x="153" y="159"/>
                  </a:lnTo>
                  <a:lnTo>
                    <a:pt x="176" y="138"/>
                  </a:lnTo>
                  <a:lnTo>
                    <a:pt x="201" y="116"/>
                  </a:lnTo>
                  <a:lnTo>
                    <a:pt x="228" y="94"/>
                  </a:lnTo>
                  <a:lnTo>
                    <a:pt x="257" y="71"/>
                  </a:lnTo>
                  <a:lnTo>
                    <a:pt x="288" y="49"/>
                  </a:lnTo>
                  <a:lnTo>
                    <a:pt x="320" y="26"/>
                  </a:lnTo>
                  <a:lnTo>
                    <a:pt x="302" y="0"/>
                  </a:lnTo>
                  <a:lnTo>
                    <a:pt x="269" y="24"/>
                  </a:lnTo>
                  <a:lnTo>
                    <a:pt x="238" y="46"/>
                  </a:lnTo>
                  <a:lnTo>
                    <a:pt x="208" y="69"/>
                  </a:lnTo>
                  <a:lnTo>
                    <a:pt x="181" y="92"/>
                  </a:lnTo>
                  <a:lnTo>
                    <a:pt x="155" y="114"/>
                  </a:lnTo>
                  <a:lnTo>
                    <a:pt x="131" y="136"/>
                  </a:lnTo>
                  <a:lnTo>
                    <a:pt x="108" y="157"/>
                  </a:lnTo>
                  <a:lnTo>
                    <a:pt x="89" y="179"/>
                  </a:lnTo>
                  <a:lnTo>
                    <a:pt x="70" y="200"/>
                  </a:lnTo>
                  <a:lnTo>
                    <a:pt x="54" y="220"/>
                  </a:lnTo>
                  <a:lnTo>
                    <a:pt x="40" y="242"/>
                  </a:lnTo>
                  <a:lnTo>
                    <a:pt x="27" y="261"/>
                  </a:lnTo>
                  <a:lnTo>
                    <a:pt x="17" y="282"/>
                  </a:lnTo>
                  <a:lnTo>
                    <a:pt x="9" y="302"/>
                  </a:lnTo>
                  <a:lnTo>
                    <a:pt x="6" y="312"/>
                  </a:lnTo>
                  <a:lnTo>
                    <a:pt x="4" y="321"/>
                  </a:lnTo>
                  <a:lnTo>
                    <a:pt x="2" y="332"/>
                  </a:lnTo>
                  <a:lnTo>
                    <a:pt x="0" y="342"/>
                  </a:lnTo>
                  <a:lnTo>
                    <a:pt x="0" y="351"/>
                  </a:lnTo>
                  <a:lnTo>
                    <a:pt x="0" y="361"/>
                  </a:lnTo>
                  <a:lnTo>
                    <a:pt x="0" y="370"/>
                  </a:lnTo>
                  <a:lnTo>
                    <a:pt x="1" y="381"/>
                  </a:lnTo>
                  <a:lnTo>
                    <a:pt x="3" y="390"/>
                  </a:lnTo>
                  <a:lnTo>
                    <a:pt x="6" y="399"/>
                  </a:lnTo>
                  <a:lnTo>
                    <a:pt x="9" y="408"/>
                  </a:lnTo>
                  <a:lnTo>
                    <a:pt x="12" y="417"/>
                  </a:lnTo>
                  <a:lnTo>
                    <a:pt x="17" y="426"/>
                  </a:lnTo>
                  <a:lnTo>
                    <a:pt x="22" y="435"/>
                  </a:lnTo>
                  <a:lnTo>
                    <a:pt x="27" y="444"/>
                  </a:lnTo>
                  <a:lnTo>
                    <a:pt x="34" y="452"/>
                  </a:lnTo>
                  <a:lnTo>
                    <a:pt x="42" y="460"/>
                  </a:lnTo>
                  <a:lnTo>
                    <a:pt x="49" y="468"/>
                  </a:lnTo>
                  <a:lnTo>
                    <a:pt x="57" y="476"/>
                  </a:lnTo>
                  <a:lnTo>
                    <a:pt x="66" y="484"/>
                  </a:lnTo>
                  <a:lnTo>
                    <a:pt x="86" y="499"/>
                  </a:lnTo>
                  <a:lnTo>
                    <a:pt x="107" y="513"/>
                  </a:lnTo>
                  <a:lnTo>
                    <a:pt x="132" y="526"/>
                  </a:lnTo>
                  <a:lnTo>
                    <a:pt x="159" y="540"/>
                  </a:lnTo>
                  <a:lnTo>
                    <a:pt x="189" y="552"/>
                  </a:lnTo>
                  <a:lnTo>
                    <a:pt x="220" y="564"/>
                  </a:lnTo>
                  <a:lnTo>
                    <a:pt x="256" y="576"/>
                  </a:lnTo>
                  <a:lnTo>
                    <a:pt x="293" y="587"/>
                  </a:lnTo>
                  <a:lnTo>
                    <a:pt x="293" y="587"/>
                  </a:lnTo>
                  <a:lnTo>
                    <a:pt x="302" y="556"/>
                  </a:lnTo>
                  <a:lnTo>
                    <a:pt x="302" y="556"/>
                  </a:lnTo>
                  <a:lnTo>
                    <a:pt x="302" y="5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C9396BC4-C4EC-426A-83CA-07DB63124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1624"/>
              <a:ext cx="476" cy="113"/>
            </a:xfrm>
            <a:custGeom>
              <a:avLst/>
              <a:gdLst>
                <a:gd name="T0" fmla="*/ 1906 w 1906"/>
                <a:gd name="T1" fmla="*/ 425 h 454"/>
                <a:gd name="T2" fmla="*/ 1905 w 1906"/>
                <a:gd name="T3" fmla="*/ 424 h 454"/>
                <a:gd name="T4" fmla="*/ 1867 w 1906"/>
                <a:gd name="T5" fmla="*/ 409 h 454"/>
                <a:gd name="T6" fmla="*/ 1826 w 1906"/>
                <a:gd name="T7" fmla="*/ 394 h 454"/>
                <a:gd name="T8" fmla="*/ 1783 w 1906"/>
                <a:gd name="T9" fmla="*/ 378 h 454"/>
                <a:gd name="T10" fmla="*/ 1737 w 1906"/>
                <a:gd name="T11" fmla="*/ 364 h 454"/>
                <a:gd name="T12" fmla="*/ 1688 w 1906"/>
                <a:gd name="T13" fmla="*/ 350 h 454"/>
                <a:gd name="T14" fmla="*/ 1637 w 1906"/>
                <a:gd name="T15" fmla="*/ 337 h 454"/>
                <a:gd name="T16" fmla="*/ 1584 w 1906"/>
                <a:gd name="T17" fmla="*/ 323 h 454"/>
                <a:gd name="T18" fmla="*/ 1529 w 1906"/>
                <a:gd name="T19" fmla="*/ 310 h 454"/>
                <a:gd name="T20" fmla="*/ 1412 w 1906"/>
                <a:gd name="T21" fmla="*/ 284 h 454"/>
                <a:gd name="T22" fmla="*/ 1291 w 1906"/>
                <a:gd name="T23" fmla="*/ 259 h 454"/>
                <a:gd name="T24" fmla="*/ 1163 w 1906"/>
                <a:gd name="T25" fmla="*/ 235 h 454"/>
                <a:gd name="T26" fmla="*/ 1032 w 1906"/>
                <a:gd name="T27" fmla="*/ 210 h 454"/>
                <a:gd name="T28" fmla="*/ 764 w 1906"/>
                <a:gd name="T29" fmla="*/ 162 h 454"/>
                <a:gd name="T30" fmla="*/ 497 w 1906"/>
                <a:gd name="T31" fmla="*/ 112 h 454"/>
                <a:gd name="T32" fmla="*/ 367 w 1906"/>
                <a:gd name="T33" fmla="*/ 86 h 454"/>
                <a:gd name="T34" fmla="*/ 242 w 1906"/>
                <a:gd name="T35" fmla="*/ 58 h 454"/>
                <a:gd name="T36" fmla="*/ 181 w 1906"/>
                <a:gd name="T37" fmla="*/ 45 h 454"/>
                <a:gd name="T38" fmla="*/ 122 w 1906"/>
                <a:gd name="T39" fmla="*/ 31 h 454"/>
                <a:gd name="T40" fmla="*/ 64 w 1906"/>
                <a:gd name="T41" fmla="*/ 15 h 454"/>
                <a:gd name="T42" fmla="*/ 9 w 1906"/>
                <a:gd name="T43" fmla="*/ 0 h 454"/>
                <a:gd name="T44" fmla="*/ 0 w 1906"/>
                <a:gd name="T45" fmla="*/ 31 h 454"/>
                <a:gd name="T46" fmla="*/ 56 w 1906"/>
                <a:gd name="T47" fmla="*/ 46 h 454"/>
                <a:gd name="T48" fmla="*/ 114 w 1906"/>
                <a:gd name="T49" fmla="*/ 61 h 454"/>
                <a:gd name="T50" fmla="*/ 174 w 1906"/>
                <a:gd name="T51" fmla="*/ 75 h 454"/>
                <a:gd name="T52" fmla="*/ 235 w 1906"/>
                <a:gd name="T53" fmla="*/ 90 h 454"/>
                <a:gd name="T54" fmla="*/ 361 w 1906"/>
                <a:gd name="T55" fmla="*/ 117 h 454"/>
                <a:gd name="T56" fmla="*/ 491 w 1906"/>
                <a:gd name="T57" fmla="*/ 144 h 454"/>
                <a:gd name="T58" fmla="*/ 758 w 1906"/>
                <a:gd name="T59" fmla="*/ 194 h 454"/>
                <a:gd name="T60" fmla="*/ 1026 w 1906"/>
                <a:gd name="T61" fmla="*/ 242 h 454"/>
                <a:gd name="T62" fmla="*/ 1157 w 1906"/>
                <a:gd name="T63" fmla="*/ 266 h 454"/>
                <a:gd name="T64" fmla="*/ 1285 w 1906"/>
                <a:gd name="T65" fmla="*/ 291 h 454"/>
                <a:gd name="T66" fmla="*/ 1406 w 1906"/>
                <a:gd name="T67" fmla="*/ 315 h 454"/>
                <a:gd name="T68" fmla="*/ 1522 w 1906"/>
                <a:gd name="T69" fmla="*/ 341 h 454"/>
                <a:gd name="T70" fmla="*/ 1577 w 1906"/>
                <a:gd name="T71" fmla="*/ 354 h 454"/>
                <a:gd name="T72" fmla="*/ 1629 w 1906"/>
                <a:gd name="T73" fmla="*/ 367 h 454"/>
                <a:gd name="T74" fmla="*/ 1680 w 1906"/>
                <a:gd name="T75" fmla="*/ 381 h 454"/>
                <a:gd name="T76" fmla="*/ 1728 w 1906"/>
                <a:gd name="T77" fmla="*/ 395 h 454"/>
                <a:gd name="T78" fmla="*/ 1773 w 1906"/>
                <a:gd name="T79" fmla="*/ 409 h 454"/>
                <a:gd name="T80" fmla="*/ 1816 w 1906"/>
                <a:gd name="T81" fmla="*/ 423 h 454"/>
                <a:gd name="T82" fmla="*/ 1856 w 1906"/>
                <a:gd name="T83" fmla="*/ 439 h 454"/>
                <a:gd name="T84" fmla="*/ 1892 w 1906"/>
                <a:gd name="T85" fmla="*/ 454 h 454"/>
                <a:gd name="T86" fmla="*/ 1891 w 1906"/>
                <a:gd name="T87" fmla="*/ 454 h 454"/>
                <a:gd name="T88" fmla="*/ 1906 w 1906"/>
                <a:gd name="T89" fmla="*/ 425 h 454"/>
                <a:gd name="T90" fmla="*/ 1905 w 1906"/>
                <a:gd name="T91" fmla="*/ 424 h 454"/>
                <a:gd name="T92" fmla="*/ 1905 w 1906"/>
                <a:gd name="T93" fmla="*/ 424 h 454"/>
                <a:gd name="T94" fmla="*/ 1906 w 1906"/>
                <a:gd name="T95" fmla="*/ 425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06" h="454">
                  <a:moveTo>
                    <a:pt x="1906" y="425"/>
                  </a:moveTo>
                  <a:lnTo>
                    <a:pt x="1905" y="424"/>
                  </a:lnTo>
                  <a:lnTo>
                    <a:pt x="1867" y="409"/>
                  </a:lnTo>
                  <a:lnTo>
                    <a:pt x="1826" y="394"/>
                  </a:lnTo>
                  <a:lnTo>
                    <a:pt x="1783" y="378"/>
                  </a:lnTo>
                  <a:lnTo>
                    <a:pt x="1737" y="364"/>
                  </a:lnTo>
                  <a:lnTo>
                    <a:pt x="1688" y="350"/>
                  </a:lnTo>
                  <a:lnTo>
                    <a:pt x="1637" y="337"/>
                  </a:lnTo>
                  <a:lnTo>
                    <a:pt x="1584" y="323"/>
                  </a:lnTo>
                  <a:lnTo>
                    <a:pt x="1529" y="310"/>
                  </a:lnTo>
                  <a:lnTo>
                    <a:pt x="1412" y="284"/>
                  </a:lnTo>
                  <a:lnTo>
                    <a:pt x="1291" y="259"/>
                  </a:lnTo>
                  <a:lnTo>
                    <a:pt x="1163" y="235"/>
                  </a:lnTo>
                  <a:lnTo>
                    <a:pt x="1032" y="210"/>
                  </a:lnTo>
                  <a:lnTo>
                    <a:pt x="764" y="162"/>
                  </a:lnTo>
                  <a:lnTo>
                    <a:pt x="497" y="112"/>
                  </a:lnTo>
                  <a:lnTo>
                    <a:pt x="367" y="86"/>
                  </a:lnTo>
                  <a:lnTo>
                    <a:pt x="242" y="58"/>
                  </a:lnTo>
                  <a:lnTo>
                    <a:pt x="181" y="45"/>
                  </a:lnTo>
                  <a:lnTo>
                    <a:pt x="122" y="31"/>
                  </a:lnTo>
                  <a:lnTo>
                    <a:pt x="64" y="15"/>
                  </a:lnTo>
                  <a:lnTo>
                    <a:pt x="9" y="0"/>
                  </a:lnTo>
                  <a:lnTo>
                    <a:pt x="0" y="31"/>
                  </a:lnTo>
                  <a:lnTo>
                    <a:pt x="56" y="46"/>
                  </a:lnTo>
                  <a:lnTo>
                    <a:pt x="114" y="61"/>
                  </a:lnTo>
                  <a:lnTo>
                    <a:pt x="174" y="75"/>
                  </a:lnTo>
                  <a:lnTo>
                    <a:pt x="235" y="90"/>
                  </a:lnTo>
                  <a:lnTo>
                    <a:pt x="361" y="117"/>
                  </a:lnTo>
                  <a:lnTo>
                    <a:pt x="491" y="144"/>
                  </a:lnTo>
                  <a:lnTo>
                    <a:pt x="758" y="194"/>
                  </a:lnTo>
                  <a:lnTo>
                    <a:pt x="1026" y="242"/>
                  </a:lnTo>
                  <a:lnTo>
                    <a:pt x="1157" y="266"/>
                  </a:lnTo>
                  <a:lnTo>
                    <a:pt x="1285" y="291"/>
                  </a:lnTo>
                  <a:lnTo>
                    <a:pt x="1406" y="315"/>
                  </a:lnTo>
                  <a:lnTo>
                    <a:pt x="1522" y="341"/>
                  </a:lnTo>
                  <a:lnTo>
                    <a:pt x="1577" y="354"/>
                  </a:lnTo>
                  <a:lnTo>
                    <a:pt x="1629" y="367"/>
                  </a:lnTo>
                  <a:lnTo>
                    <a:pt x="1680" y="381"/>
                  </a:lnTo>
                  <a:lnTo>
                    <a:pt x="1728" y="395"/>
                  </a:lnTo>
                  <a:lnTo>
                    <a:pt x="1773" y="409"/>
                  </a:lnTo>
                  <a:lnTo>
                    <a:pt x="1816" y="423"/>
                  </a:lnTo>
                  <a:lnTo>
                    <a:pt x="1856" y="439"/>
                  </a:lnTo>
                  <a:lnTo>
                    <a:pt x="1892" y="454"/>
                  </a:lnTo>
                  <a:lnTo>
                    <a:pt x="1891" y="454"/>
                  </a:lnTo>
                  <a:lnTo>
                    <a:pt x="1906" y="425"/>
                  </a:lnTo>
                  <a:lnTo>
                    <a:pt x="1905" y="424"/>
                  </a:lnTo>
                  <a:lnTo>
                    <a:pt x="1905" y="424"/>
                  </a:lnTo>
                  <a:lnTo>
                    <a:pt x="1906" y="4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D20E08A1-72AF-4552-BDAF-B9ADA09E0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1730"/>
              <a:ext cx="306" cy="879"/>
            </a:xfrm>
            <a:custGeom>
              <a:avLst/>
              <a:gdLst>
                <a:gd name="T0" fmla="*/ 689 w 1221"/>
                <a:gd name="T1" fmla="*/ 3461 h 3516"/>
                <a:gd name="T2" fmla="*/ 812 w 1221"/>
                <a:gd name="T3" fmla="*/ 3293 h 3516"/>
                <a:gd name="T4" fmla="*/ 919 w 1221"/>
                <a:gd name="T5" fmla="*/ 3119 h 3516"/>
                <a:gd name="T6" fmla="*/ 1008 w 1221"/>
                <a:gd name="T7" fmla="*/ 2941 h 3516"/>
                <a:gd name="T8" fmla="*/ 1082 w 1221"/>
                <a:gd name="T9" fmla="*/ 2758 h 3516"/>
                <a:gd name="T10" fmla="*/ 1140 w 1221"/>
                <a:gd name="T11" fmla="*/ 2574 h 3516"/>
                <a:gd name="T12" fmla="*/ 1183 w 1221"/>
                <a:gd name="T13" fmla="*/ 2386 h 3516"/>
                <a:gd name="T14" fmla="*/ 1210 w 1221"/>
                <a:gd name="T15" fmla="*/ 2198 h 3516"/>
                <a:gd name="T16" fmla="*/ 1221 w 1221"/>
                <a:gd name="T17" fmla="*/ 2010 h 3516"/>
                <a:gd name="T18" fmla="*/ 1216 w 1221"/>
                <a:gd name="T19" fmla="*/ 1823 h 3516"/>
                <a:gd name="T20" fmla="*/ 1196 w 1221"/>
                <a:gd name="T21" fmla="*/ 1637 h 3516"/>
                <a:gd name="T22" fmla="*/ 1162 w 1221"/>
                <a:gd name="T23" fmla="*/ 1455 h 3516"/>
                <a:gd name="T24" fmla="*/ 1112 w 1221"/>
                <a:gd name="T25" fmla="*/ 1276 h 3516"/>
                <a:gd name="T26" fmla="*/ 1047 w 1221"/>
                <a:gd name="T27" fmla="*/ 1103 h 3516"/>
                <a:gd name="T28" fmla="*/ 969 w 1221"/>
                <a:gd name="T29" fmla="*/ 935 h 3516"/>
                <a:gd name="T30" fmla="*/ 875 w 1221"/>
                <a:gd name="T31" fmla="*/ 773 h 3516"/>
                <a:gd name="T32" fmla="*/ 766 w 1221"/>
                <a:gd name="T33" fmla="*/ 619 h 3516"/>
                <a:gd name="T34" fmla="*/ 644 w 1221"/>
                <a:gd name="T35" fmla="*/ 475 h 3516"/>
                <a:gd name="T36" fmla="*/ 508 w 1221"/>
                <a:gd name="T37" fmla="*/ 339 h 3516"/>
                <a:gd name="T38" fmla="*/ 356 w 1221"/>
                <a:gd name="T39" fmla="*/ 214 h 3516"/>
                <a:gd name="T40" fmla="*/ 193 w 1221"/>
                <a:gd name="T41" fmla="*/ 101 h 3516"/>
                <a:gd name="T42" fmla="*/ 15 w 1221"/>
                <a:gd name="T43" fmla="*/ 0 h 3516"/>
                <a:gd name="T44" fmla="*/ 118 w 1221"/>
                <a:gd name="T45" fmla="*/ 93 h 3516"/>
                <a:gd name="T46" fmla="*/ 285 w 1221"/>
                <a:gd name="T47" fmla="*/ 201 h 3516"/>
                <a:gd name="T48" fmla="*/ 438 w 1221"/>
                <a:gd name="T49" fmla="*/ 321 h 3516"/>
                <a:gd name="T50" fmla="*/ 577 w 1221"/>
                <a:gd name="T51" fmla="*/ 450 h 3516"/>
                <a:gd name="T52" fmla="*/ 702 w 1221"/>
                <a:gd name="T53" fmla="*/ 590 h 3516"/>
                <a:gd name="T54" fmla="*/ 813 w 1221"/>
                <a:gd name="T55" fmla="*/ 739 h 3516"/>
                <a:gd name="T56" fmla="*/ 910 w 1221"/>
                <a:gd name="T57" fmla="*/ 896 h 3516"/>
                <a:gd name="T58" fmla="*/ 993 w 1221"/>
                <a:gd name="T59" fmla="*/ 1059 h 3516"/>
                <a:gd name="T60" fmla="*/ 1062 w 1221"/>
                <a:gd name="T61" fmla="*/ 1228 h 3516"/>
                <a:gd name="T62" fmla="*/ 1116 w 1221"/>
                <a:gd name="T63" fmla="*/ 1403 h 3516"/>
                <a:gd name="T64" fmla="*/ 1155 w 1221"/>
                <a:gd name="T65" fmla="*/ 1581 h 3516"/>
                <a:gd name="T66" fmla="*/ 1179 w 1221"/>
                <a:gd name="T67" fmla="*/ 1764 h 3516"/>
                <a:gd name="T68" fmla="*/ 1188 w 1221"/>
                <a:gd name="T69" fmla="*/ 1947 h 3516"/>
                <a:gd name="T70" fmla="*/ 1183 w 1221"/>
                <a:gd name="T71" fmla="*/ 2133 h 3516"/>
                <a:gd name="T72" fmla="*/ 1162 w 1221"/>
                <a:gd name="T73" fmla="*/ 2319 h 3516"/>
                <a:gd name="T74" fmla="*/ 1125 w 1221"/>
                <a:gd name="T75" fmla="*/ 2503 h 3516"/>
                <a:gd name="T76" fmla="*/ 1073 w 1221"/>
                <a:gd name="T77" fmla="*/ 2687 h 3516"/>
                <a:gd name="T78" fmla="*/ 1005 w 1221"/>
                <a:gd name="T79" fmla="*/ 2869 h 3516"/>
                <a:gd name="T80" fmla="*/ 922 w 1221"/>
                <a:gd name="T81" fmla="*/ 3046 h 3516"/>
                <a:gd name="T82" fmla="*/ 822 w 1221"/>
                <a:gd name="T83" fmla="*/ 3218 h 3516"/>
                <a:gd name="T84" fmla="*/ 706 w 1221"/>
                <a:gd name="T85" fmla="*/ 3387 h 3516"/>
                <a:gd name="T86" fmla="*/ 620 w 1221"/>
                <a:gd name="T87" fmla="*/ 3495 h 3516"/>
                <a:gd name="T88" fmla="*/ 645 w 1221"/>
                <a:gd name="T89" fmla="*/ 351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1" h="3516">
                  <a:moveTo>
                    <a:pt x="644" y="3516"/>
                  </a:moveTo>
                  <a:lnTo>
                    <a:pt x="645" y="3515"/>
                  </a:lnTo>
                  <a:lnTo>
                    <a:pt x="689" y="3461"/>
                  </a:lnTo>
                  <a:lnTo>
                    <a:pt x="731" y="3406"/>
                  </a:lnTo>
                  <a:lnTo>
                    <a:pt x="772" y="3350"/>
                  </a:lnTo>
                  <a:lnTo>
                    <a:pt x="812" y="3293"/>
                  </a:lnTo>
                  <a:lnTo>
                    <a:pt x="849" y="3236"/>
                  </a:lnTo>
                  <a:lnTo>
                    <a:pt x="885" y="3178"/>
                  </a:lnTo>
                  <a:lnTo>
                    <a:pt x="919" y="3119"/>
                  </a:lnTo>
                  <a:lnTo>
                    <a:pt x="950" y="3060"/>
                  </a:lnTo>
                  <a:lnTo>
                    <a:pt x="980" y="3001"/>
                  </a:lnTo>
                  <a:lnTo>
                    <a:pt x="1008" y="2941"/>
                  </a:lnTo>
                  <a:lnTo>
                    <a:pt x="1035" y="2881"/>
                  </a:lnTo>
                  <a:lnTo>
                    <a:pt x="1060" y="2820"/>
                  </a:lnTo>
                  <a:lnTo>
                    <a:pt x="1082" y="2758"/>
                  </a:lnTo>
                  <a:lnTo>
                    <a:pt x="1103" y="2697"/>
                  </a:lnTo>
                  <a:lnTo>
                    <a:pt x="1123" y="2635"/>
                  </a:lnTo>
                  <a:lnTo>
                    <a:pt x="1140" y="2574"/>
                  </a:lnTo>
                  <a:lnTo>
                    <a:pt x="1157" y="2512"/>
                  </a:lnTo>
                  <a:lnTo>
                    <a:pt x="1171" y="2448"/>
                  </a:lnTo>
                  <a:lnTo>
                    <a:pt x="1183" y="2386"/>
                  </a:lnTo>
                  <a:lnTo>
                    <a:pt x="1193" y="2324"/>
                  </a:lnTo>
                  <a:lnTo>
                    <a:pt x="1203" y="2261"/>
                  </a:lnTo>
                  <a:lnTo>
                    <a:pt x="1210" y="2198"/>
                  </a:lnTo>
                  <a:lnTo>
                    <a:pt x="1215" y="2135"/>
                  </a:lnTo>
                  <a:lnTo>
                    <a:pt x="1219" y="2073"/>
                  </a:lnTo>
                  <a:lnTo>
                    <a:pt x="1221" y="2010"/>
                  </a:lnTo>
                  <a:lnTo>
                    <a:pt x="1221" y="1947"/>
                  </a:lnTo>
                  <a:lnTo>
                    <a:pt x="1219" y="1885"/>
                  </a:lnTo>
                  <a:lnTo>
                    <a:pt x="1216" y="1823"/>
                  </a:lnTo>
                  <a:lnTo>
                    <a:pt x="1211" y="1761"/>
                  </a:lnTo>
                  <a:lnTo>
                    <a:pt x="1205" y="1699"/>
                  </a:lnTo>
                  <a:lnTo>
                    <a:pt x="1196" y="1637"/>
                  </a:lnTo>
                  <a:lnTo>
                    <a:pt x="1186" y="1576"/>
                  </a:lnTo>
                  <a:lnTo>
                    <a:pt x="1175" y="1515"/>
                  </a:lnTo>
                  <a:lnTo>
                    <a:pt x="1162" y="1455"/>
                  </a:lnTo>
                  <a:lnTo>
                    <a:pt x="1146" y="1395"/>
                  </a:lnTo>
                  <a:lnTo>
                    <a:pt x="1130" y="1335"/>
                  </a:lnTo>
                  <a:lnTo>
                    <a:pt x="1112" y="1276"/>
                  </a:lnTo>
                  <a:lnTo>
                    <a:pt x="1092" y="1218"/>
                  </a:lnTo>
                  <a:lnTo>
                    <a:pt x="1071" y="1160"/>
                  </a:lnTo>
                  <a:lnTo>
                    <a:pt x="1047" y="1103"/>
                  </a:lnTo>
                  <a:lnTo>
                    <a:pt x="1023" y="1046"/>
                  </a:lnTo>
                  <a:lnTo>
                    <a:pt x="996" y="990"/>
                  </a:lnTo>
                  <a:lnTo>
                    <a:pt x="969" y="935"/>
                  </a:lnTo>
                  <a:lnTo>
                    <a:pt x="939" y="880"/>
                  </a:lnTo>
                  <a:lnTo>
                    <a:pt x="907" y="826"/>
                  </a:lnTo>
                  <a:lnTo>
                    <a:pt x="875" y="773"/>
                  </a:lnTo>
                  <a:lnTo>
                    <a:pt x="840" y="720"/>
                  </a:lnTo>
                  <a:lnTo>
                    <a:pt x="804" y="669"/>
                  </a:lnTo>
                  <a:lnTo>
                    <a:pt x="766" y="619"/>
                  </a:lnTo>
                  <a:lnTo>
                    <a:pt x="727" y="570"/>
                  </a:lnTo>
                  <a:lnTo>
                    <a:pt x="687" y="522"/>
                  </a:lnTo>
                  <a:lnTo>
                    <a:pt x="644" y="475"/>
                  </a:lnTo>
                  <a:lnTo>
                    <a:pt x="600" y="428"/>
                  </a:lnTo>
                  <a:lnTo>
                    <a:pt x="555" y="383"/>
                  </a:lnTo>
                  <a:lnTo>
                    <a:pt x="508" y="339"/>
                  </a:lnTo>
                  <a:lnTo>
                    <a:pt x="459" y="296"/>
                  </a:lnTo>
                  <a:lnTo>
                    <a:pt x="409" y="254"/>
                  </a:lnTo>
                  <a:lnTo>
                    <a:pt x="356" y="214"/>
                  </a:lnTo>
                  <a:lnTo>
                    <a:pt x="303" y="175"/>
                  </a:lnTo>
                  <a:lnTo>
                    <a:pt x="249" y="137"/>
                  </a:lnTo>
                  <a:lnTo>
                    <a:pt x="193" y="101"/>
                  </a:lnTo>
                  <a:lnTo>
                    <a:pt x="135" y="66"/>
                  </a:lnTo>
                  <a:lnTo>
                    <a:pt x="75" y="32"/>
                  </a:lnTo>
                  <a:lnTo>
                    <a:pt x="15" y="0"/>
                  </a:lnTo>
                  <a:lnTo>
                    <a:pt x="0" y="29"/>
                  </a:lnTo>
                  <a:lnTo>
                    <a:pt x="60" y="60"/>
                  </a:lnTo>
                  <a:lnTo>
                    <a:pt x="118" y="93"/>
                  </a:lnTo>
                  <a:lnTo>
                    <a:pt x="176" y="128"/>
                  </a:lnTo>
                  <a:lnTo>
                    <a:pt x="231" y="163"/>
                  </a:lnTo>
                  <a:lnTo>
                    <a:pt x="285" y="201"/>
                  </a:lnTo>
                  <a:lnTo>
                    <a:pt x="337" y="240"/>
                  </a:lnTo>
                  <a:lnTo>
                    <a:pt x="388" y="280"/>
                  </a:lnTo>
                  <a:lnTo>
                    <a:pt x="438" y="321"/>
                  </a:lnTo>
                  <a:lnTo>
                    <a:pt x="485" y="362"/>
                  </a:lnTo>
                  <a:lnTo>
                    <a:pt x="532" y="406"/>
                  </a:lnTo>
                  <a:lnTo>
                    <a:pt x="577" y="450"/>
                  </a:lnTo>
                  <a:lnTo>
                    <a:pt x="620" y="496"/>
                  </a:lnTo>
                  <a:lnTo>
                    <a:pt x="662" y="543"/>
                  </a:lnTo>
                  <a:lnTo>
                    <a:pt x="702" y="590"/>
                  </a:lnTo>
                  <a:lnTo>
                    <a:pt x="741" y="639"/>
                  </a:lnTo>
                  <a:lnTo>
                    <a:pt x="777" y="689"/>
                  </a:lnTo>
                  <a:lnTo>
                    <a:pt x="813" y="739"/>
                  </a:lnTo>
                  <a:lnTo>
                    <a:pt x="847" y="790"/>
                  </a:lnTo>
                  <a:lnTo>
                    <a:pt x="880" y="843"/>
                  </a:lnTo>
                  <a:lnTo>
                    <a:pt x="910" y="896"/>
                  </a:lnTo>
                  <a:lnTo>
                    <a:pt x="940" y="949"/>
                  </a:lnTo>
                  <a:lnTo>
                    <a:pt x="968" y="1004"/>
                  </a:lnTo>
                  <a:lnTo>
                    <a:pt x="993" y="1059"/>
                  </a:lnTo>
                  <a:lnTo>
                    <a:pt x="1018" y="1115"/>
                  </a:lnTo>
                  <a:lnTo>
                    <a:pt x="1041" y="1171"/>
                  </a:lnTo>
                  <a:lnTo>
                    <a:pt x="1062" y="1228"/>
                  </a:lnTo>
                  <a:lnTo>
                    <a:pt x="1082" y="1287"/>
                  </a:lnTo>
                  <a:lnTo>
                    <a:pt x="1099" y="1345"/>
                  </a:lnTo>
                  <a:lnTo>
                    <a:pt x="1116" y="1403"/>
                  </a:lnTo>
                  <a:lnTo>
                    <a:pt x="1130" y="1462"/>
                  </a:lnTo>
                  <a:lnTo>
                    <a:pt x="1143" y="1522"/>
                  </a:lnTo>
                  <a:lnTo>
                    <a:pt x="1155" y="1581"/>
                  </a:lnTo>
                  <a:lnTo>
                    <a:pt x="1165" y="1642"/>
                  </a:lnTo>
                  <a:lnTo>
                    <a:pt x="1173" y="1703"/>
                  </a:lnTo>
                  <a:lnTo>
                    <a:pt x="1179" y="1764"/>
                  </a:lnTo>
                  <a:lnTo>
                    <a:pt x="1184" y="1825"/>
                  </a:lnTo>
                  <a:lnTo>
                    <a:pt x="1187" y="1886"/>
                  </a:lnTo>
                  <a:lnTo>
                    <a:pt x="1188" y="1947"/>
                  </a:lnTo>
                  <a:lnTo>
                    <a:pt x="1188" y="2010"/>
                  </a:lnTo>
                  <a:lnTo>
                    <a:pt x="1186" y="2071"/>
                  </a:lnTo>
                  <a:lnTo>
                    <a:pt x="1183" y="2133"/>
                  </a:lnTo>
                  <a:lnTo>
                    <a:pt x="1178" y="2195"/>
                  </a:lnTo>
                  <a:lnTo>
                    <a:pt x="1171" y="2257"/>
                  </a:lnTo>
                  <a:lnTo>
                    <a:pt x="1162" y="2319"/>
                  </a:lnTo>
                  <a:lnTo>
                    <a:pt x="1152" y="2380"/>
                  </a:lnTo>
                  <a:lnTo>
                    <a:pt x="1139" y="2442"/>
                  </a:lnTo>
                  <a:lnTo>
                    <a:pt x="1125" y="2503"/>
                  </a:lnTo>
                  <a:lnTo>
                    <a:pt x="1110" y="2565"/>
                  </a:lnTo>
                  <a:lnTo>
                    <a:pt x="1092" y="2626"/>
                  </a:lnTo>
                  <a:lnTo>
                    <a:pt x="1073" y="2687"/>
                  </a:lnTo>
                  <a:lnTo>
                    <a:pt x="1052" y="2748"/>
                  </a:lnTo>
                  <a:lnTo>
                    <a:pt x="1030" y="2808"/>
                  </a:lnTo>
                  <a:lnTo>
                    <a:pt x="1005" y="2869"/>
                  </a:lnTo>
                  <a:lnTo>
                    <a:pt x="979" y="2928"/>
                  </a:lnTo>
                  <a:lnTo>
                    <a:pt x="951" y="2987"/>
                  </a:lnTo>
                  <a:lnTo>
                    <a:pt x="922" y="3046"/>
                  </a:lnTo>
                  <a:lnTo>
                    <a:pt x="890" y="3104"/>
                  </a:lnTo>
                  <a:lnTo>
                    <a:pt x="857" y="3161"/>
                  </a:lnTo>
                  <a:lnTo>
                    <a:pt x="822" y="3218"/>
                  </a:lnTo>
                  <a:lnTo>
                    <a:pt x="786" y="3276"/>
                  </a:lnTo>
                  <a:lnTo>
                    <a:pt x="747" y="3332"/>
                  </a:lnTo>
                  <a:lnTo>
                    <a:pt x="706" y="3387"/>
                  </a:lnTo>
                  <a:lnTo>
                    <a:pt x="664" y="3441"/>
                  </a:lnTo>
                  <a:lnTo>
                    <a:pt x="620" y="3495"/>
                  </a:lnTo>
                  <a:lnTo>
                    <a:pt x="620" y="3495"/>
                  </a:lnTo>
                  <a:lnTo>
                    <a:pt x="644" y="3516"/>
                  </a:lnTo>
                  <a:lnTo>
                    <a:pt x="645" y="3516"/>
                  </a:lnTo>
                  <a:lnTo>
                    <a:pt x="645" y="3515"/>
                  </a:lnTo>
                  <a:lnTo>
                    <a:pt x="644" y="3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F79CB91B-7620-41BB-8B40-5CD185AD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2604"/>
              <a:ext cx="491" cy="190"/>
            </a:xfrm>
            <a:custGeom>
              <a:avLst/>
              <a:gdLst>
                <a:gd name="T0" fmla="*/ 29 w 1965"/>
                <a:gd name="T1" fmla="*/ 762 h 763"/>
                <a:gd name="T2" fmla="*/ 165 w 1965"/>
                <a:gd name="T3" fmla="*/ 763 h 763"/>
                <a:gd name="T4" fmla="*/ 300 w 1965"/>
                <a:gd name="T5" fmla="*/ 759 h 763"/>
                <a:gd name="T6" fmla="*/ 434 w 1965"/>
                <a:gd name="T7" fmla="*/ 750 h 763"/>
                <a:gd name="T8" fmla="*/ 564 w 1965"/>
                <a:gd name="T9" fmla="*/ 735 h 763"/>
                <a:gd name="T10" fmla="*/ 694 w 1965"/>
                <a:gd name="T11" fmla="*/ 716 h 763"/>
                <a:gd name="T12" fmla="*/ 822 w 1965"/>
                <a:gd name="T13" fmla="*/ 689 h 763"/>
                <a:gd name="T14" fmla="*/ 948 w 1965"/>
                <a:gd name="T15" fmla="*/ 657 h 763"/>
                <a:gd name="T16" fmla="*/ 1071 w 1965"/>
                <a:gd name="T17" fmla="*/ 618 h 763"/>
                <a:gd name="T18" fmla="*/ 1192 w 1965"/>
                <a:gd name="T19" fmla="*/ 571 h 763"/>
                <a:gd name="T20" fmla="*/ 1312 w 1965"/>
                <a:gd name="T21" fmla="*/ 518 h 763"/>
                <a:gd name="T22" fmla="*/ 1370 w 1965"/>
                <a:gd name="T23" fmla="*/ 487 h 763"/>
                <a:gd name="T24" fmla="*/ 1427 w 1965"/>
                <a:gd name="T25" fmla="*/ 456 h 763"/>
                <a:gd name="T26" fmla="*/ 1484 w 1965"/>
                <a:gd name="T27" fmla="*/ 422 h 763"/>
                <a:gd name="T28" fmla="*/ 1540 w 1965"/>
                <a:gd name="T29" fmla="*/ 386 h 763"/>
                <a:gd name="T30" fmla="*/ 1597 w 1965"/>
                <a:gd name="T31" fmla="*/ 349 h 763"/>
                <a:gd name="T32" fmla="*/ 1651 w 1965"/>
                <a:gd name="T33" fmla="*/ 309 h 763"/>
                <a:gd name="T34" fmla="*/ 1705 w 1965"/>
                <a:gd name="T35" fmla="*/ 266 h 763"/>
                <a:gd name="T36" fmla="*/ 1759 w 1965"/>
                <a:gd name="T37" fmla="*/ 222 h 763"/>
                <a:gd name="T38" fmla="*/ 1811 w 1965"/>
                <a:gd name="T39" fmla="*/ 175 h 763"/>
                <a:gd name="T40" fmla="*/ 1863 w 1965"/>
                <a:gd name="T41" fmla="*/ 126 h 763"/>
                <a:gd name="T42" fmla="*/ 1915 w 1965"/>
                <a:gd name="T43" fmla="*/ 74 h 763"/>
                <a:gd name="T44" fmla="*/ 1965 w 1965"/>
                <a:gd name="T45" fmla="*/ 21 h 763"/>
                <a:gd name="T46" fmla="*/ 1917 w 1965"/>
                <a:gd name="T47" fmla="*/ 26 h 763"/>
                <a:gd name="T48" fmla="*/ 1866 w 1965"/>
                <a:gd name="T49" fmla="*/ 78 h 763"/>
                <a:gd name="T50" fmla="*/ 1815 w 1965"/>
                <a:gd name="T51" fmla="*/ 127 h 763"/>
                <a:gd name="T52" fmla="*/ 1764 w 1965"/>
                <a:gd name="T53" fmla="*/ 175 h 763"/>
                <a:gd name="T54" fmla="*/ 1712 w 1965"/>
                <a:gd name="T55" fmla="*/ 220 h 763"/>
                <a:gd name="T56" fmla="*/ 1659 w 1965"/>
                <a:gd name="T57" fmla="*/ 262 h 763"/>
                <a:gd name="T58" fmla="*/ 1605 w 1965"/>
                <a:gd name="T59" fmla="*/ 303 h 763"/>
                <a:gd name="T60" fmla="*/ 1551 w 1965"/>
                <a:gd name="T61" fmla="*/ 342 h 763"/>
                <a:gd name="T62" fmla="*/ 1495 w 1965"/>
                <a:gd name="T63" fmla="*/ 377 h 763"/>
                <a:gd name="T64" fmla="*/ 1439 w 1965"/>
                <a:gd name="T65" fmla="*/ 412 h 763"/>
                <a:gd name="T66" fmla="*/ 1383 w 1965"/>
                <a:gd name="T67" fmla="*/ 445 h 763"/>
                <a:gd name="T68" fmla="*/ 1326 w 1965"/>
                <a:gd name="T69" fmla="*/ 474 h 763"/>
                <a:gd name="T70" fmla="*/ 1239 w 1965"/>
                <a:gd name="T71" fmla="*/ 516 h 763"/>
                <a:gd name="T72" fmla="*/ 1120 w 1965"/>
                <a:gd name="T73" fmla="*/ 566 h 763"/>
                <a:gd name="T74" fmla="*/ 1000 w 1965"/>
                <a:gd name="T75" fmla="*/ 608 h 763"/>
                <a:gd name="T76" fmla="*/ 877 w 1965"/>
                <a:gd name="T77" fmla="*/ 643 h 763"/>
                <a:gd name="T78" fmla="*/ 752 w 1965"/>
                <a:gd name="T79" fmla="*/ 672 h 763"/>
                <a:gd name="T80" fmla="*/ 625 w 1965"/>
                <a:gd name="T81" fmla="*/ 694 h 763"/>
                <a:gd name="T82" fmla="*/ 496 w 1965"/>
                <a:gd name="T83" fmla="*/ 712 h 763"/>
                <a:gd name="T84" fmla="*/ 365 w 1965"/>
                <a:gd name="T85" fmla="*/ 723 h 763"/>
                <a:gd name="T86" fmla="*/ 232 w 1965"/>
                <a:gd name="T87" fmla="*/ 729 h 763"/>
                <a:gd name="T88" fmla="*/ 97 w 1965"/>
                <a:gd name="T89" fmla="*/ 731 h 763"/>
                <a:gd name="T90" fmla="*/ 42 w 1965"/>
                <a:gd name="T91" fmla="*/ 755 h 763"/>
                <a:gd name="T92" fmla="*/ 0 w 1965"/>
                <a:gd name="T93" fmla="*/ 761 h 763"/>
                <a:gd name="T94" fmla="*/ 16 w 1965"/>
                <a:gd name="T95" fmla="*/ 737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65" h="763">
                  <a:moveTo>
                    <a:pt x="16" y="737"/>
                  </a:moveTo>
                  <a:lnTo>
                    <a:pt x="29" y="762"/>
                  </a:lnTo>
                  <a:lnTo>
                    <a:pt x="97" y="763"/>
                  </a:lnTo>
                  <a:lnTo>
                    <a:pt x="165" y="763"/>
                  </a:lnTo>
                  <a:lnTo>
                    <a:pt x="233" y="762"/>
                  </a:lnTo>
                  <a:lnTo>
                    <a:pt x="300" y="759"/>
                  </a:lnTo>
                  <a:lnTo>
                    <a:pt x="367" y="755"/>
                  </a:lnTo>
                  <a:lnTo>
                    <a:pt x="434" y="750"/>
                  </a:lnTo>
                  <a:lnTo>
                    <a:pt x="499" y="743"/>
                  </a:lnTo>
                  <a:lnTo>
                    <a:pt x="564" y="735"/>
                  </a:lnTo>
                  <a:lnTo>
                    <a:pt x="630" y="726"/>
                  </a:lnTo>
                  <a:lnTo>
                    <a:pt x="694" y="716"/>
                  </a:lnTo>
                  <a:lnTo>
                    <a:pt x="759" y="704"/>
                  </a:lnTo>
                  <a:lnTo>
                    <a:pt x="822" y="689"/>
                  </a:lnTo>
                  <a:lnTo>
                    <a:pt x="885" y="674"/>
                  </a:lnTo>
                  <a:lnTo>
                    <a:pt x="948" y="657"/>
                  </a:lnTo>
                  <a:lnTo>
                    <a:pt x="1010" y="638"/>
                  </a:lnTo>
                  <a:lnTo>
                    <a:pt x="1071" y="618"/>
                  </a:lnTo>
                  <a:lnTo>
                    <a:pt x="1133" y="595"/>
                  </a:lnTo>
                  <a:lnTo>
                    <a:pt x="1192" y="571"/>
                  </a:lnTo>
                  <a:lnTo>
                    <a:pt x="1252" y="546"/>
                  </a:lnTo>
                  <a:lnTo>
                    <a:pt x="1312" y="518"/>
                  </a:lnTo>
                  <a:lnTo>
                    <a:pt x="1340" y="503"/>
                  </a:lnTo>
                  <a:lnTo>
                    <a:pt x="1370" y="487"/>
                  </a:lnTo>
                  <a:lnTo>
                    <a:pt x="1398" y="472"/>
                  </a:lnTo>
                  <a:lnTo>
                    <a:pt x="1427" y="456"/>
                  </a:lnTo>
                  <a:lnTo>
                    <a:pt x="1456" y="439"/>
                  </a:lnTo>
                  <a:lnTo>
                    <a:pt x="1484" y="422"/>
                  </a:lnTo>
                  <a:lnTo>
                    <a:pt x="1513" y="405"/>
                  </a:lnTo>
                  <a:lnTo>
                    <a:pt x="1540" y="386"/>
                  </a:lnTo>
                  <a:lnTo>
                    <a:pt x="1568" y="368"/>
                  </a:lnTo>
                  <a:lnTo>
                    <a:pt x="1597" y="349"/>
                  </a:lnTo>
                  <a:lnTo>
                    <a:pt x="1624" y="328"/>
                  </a:lnTo>
                  <a:lnTo>
                    <a:pt x="1651" y="309"/>
                  </a:lnTo>
                  <a:lnTo>
                    <a:pt x="1678" y="287"/>
                  </a:lnTo>
                  <a:lnTo>
                    <a:pt x="1705" y="266"/>
                  </a:lnTo>
                  <a:lnTo>
                    <a:pt x="1733" y="245"/>
                  </a:lnTo>
                  <a:lnTo>
                    <a:pt x="1759" y="222"/>
                  </a:lnTo>
                  <a:lnTo>
                    <a:pt x="1786" y="199"/>
                  </a:lnTo>
                  <a:lnTo>
                    <a:pt x="1811" y="175"/>
                  </a:lnTo>
                  <a:lnTo>
                    <a:pt x="1838" y="151"/>
                  </a:lnTo>
                  <a:lnTo>
                    <a:pt x="1863" y="126"/>
                  </a:lnTo>
                  <a:lnTo>
                    <a:pt x="1889" y="101"/>
                  </a:lnTo>
                  <a:lnTo>
                    <a:pt x="1915" y="74"/>
                  </a:lnTo>
                  <a:lnTo>
                    <a:pt x="1940" y="48"/>
                  </a:lnTo>
                  <a:lnTo>
                    <a:pt x="1965" y="21"/>
                  </a:lnTo>
                  <a:lnTo>
                    <a:pt x="1941" y="0"/>
                  </a:lnTo>
                  <a:lnTo>
                    <a:pt x="1917" y="26"/>
                  </a:lnTo>
                  <a:lnTo>
                    <a:pt x="1891" y="53"/>
                  </a:lnTo>
                  <a:lnTo>
                    <a:pt x="1866" y="78"/>
                  </a:lnTo>
                  <a:lnTo>
                    <a:pt x="1841" y="103"/>
                  </a:lnTo>
                  <a:lnTo>
                    <a:pt x="1815" y="127"/>
                  </a:lnTo>
                  <a:lnTo>
                    <a:pt x="1790" y="152"/>
                  </a:lnTo>
                  <a:lnTo>
                    <a:pt x="1764" y="175"/>
                  </a:lnTo>
                  <a:lnTo>
                    <a:pt x="1738" y="198"/>
                  </a:lnTo>
                  <a:lnTo>
                    <a:pt x="1712" y="220"/>
                  </a:lnTo>
                  <a:lnTo>
                    <a:pt x="1686" y="242"/>
                  </a:lnTo>
                  <a:lnTo>
                    <a:pt x="1659" y="262"/>
                  </a:lnTo>
                  <a:lnTo>
                    <a:pt x="1631" y="283"/>
                  </a:lnTo>
                  <a:lnTo>
                    <a:pt x="1605" y="303"/>
                  </a:lnTo>
                  <a:lnTo>
                    <a:pt x="1578" y="322"/>
                  </a:lnTo>
                  <a:lnTo>
                    <a:pt x="1551" y="342"/>
                  </a:lnTo>
                  <a:lnTo>
                    <a:pt x="1523" y="360"/>
                  </a:lnTo>
                  <a:lnTo>
                    <a:pt x="1495" y="377"/>
                  </a:lnTo>
                  <a:lnTo>
                    <a:pt x="1468" y="395"/>
                  </a:lnTo>
                  <a:lnTo>
                    <a:pt x="1439" y="412"/>
                  </a:lnTo>
                  <a:lnTo>
                    <a:pt x="1412" y="428"/>
                  </a:lnTo>
                  <a:lnTo>
                    <a:pt x="1383" y="445"/>
                  </a:lnTo>
                  <a:lnTo>
                    <a:pt x="1354" y="460"/>
                  </a:lnTo>
                  <a:lnTo>
                    <a:pt x="1326" y="474"/>
                  </a:lnTo>
                  <a:lnTo>
                    <a:pt x="1297" y="488"/>
                  </a:lnTo>
                  <a:lnTo>
                    <a:pt x="1239" y="516"/>
                  </a:lnTo>
                  <a:lnTo>
                    <a:pt x="1180" y="541"/>
                  </a:lnTo>
                  <a:lnTo>
                    <a:pt x="1120" y="566"/>
                  </a:lnTo>
                  <a:lnTo>
                    <a:pt x="1061" y="587"/>
                  </a:lnTo>
                  <a:lnTo>
                    <a:pt x="1000" y="608"/>
                  </a:lnTo>
                  <a:lnTo>
                    <a:pt x="940" y="626"/>
                  </a:lnTo>
                  <a:lnTo>
                    <a:pt x="877" y="643"/>
                  </a:lnTo>
                  <a:lnTo>
                    <a:pt x="815" y="659"/>
                  </a:lnTo>
                  <a:lnTo>
                    <a:pt x="752" y="672"/>
                  </a:lnTo>
                  <a:lnTo>
                    <a:pt x="689" y="684"/>
                  </a:lnTo>
                  <a:lnTo>
                    <a:pt x="625" y="694"/>
                  </a:lnTo>
                  <a:lnTo>
                    <a:pt x="560" y="704"/>
                  </a:lnTo>
                  <a:lnTo>
                    <a:pt x="496" y="712"/>
                  </a:lnTo>
                  <a:lnTo>
                    <a:pt x="431" y="718"/>
                  </a:lnTo>
                  <a:lnTo>
                    <a:pt x="365" y="723"/>
                  </a:lnTo>
                  <a:lnTo>
                    <a:pt x="299" y="727"/>
                  </a:lnTo>
                  <a:lnTo>
                    <a:pt x="232" y="729"/>
                  </a:lnTo>
                  <a:lnTo>
                    <a:pt x="165" y="731"/>
                  </a:lnTo>
                  <a:lnTo>
                    <a:pt x="97" y="731"/>
                  </a:lnTo>
                  <a:lnTo>
                    <a:pt x="30" y="730"/>
                  </a:lnTo>
                  <a:lnTo>
                    <a:pt x="42" y="755"/>
                  </a:lnTo>
                  <a:lnTo>
                    <a:pt x="16" y="737"/>
                  </a:lnTo>
                  <a:lnTo>
                    <a:pt x="0" y="761"/>
                  </a:lnTo>
                  <a:lnTo>
                    <a:pt x="29" y="762"/>
                  </a:lnTo>
                  <a:lnTo>
                    <a:pt x="16" y="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BB825DBE-78D6-4F44-9C34-22B6C3C78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2687"/>
              <a:ext cx="100" cy="105"/>
            </a:xfrm>
            <a:custGeom>
              <a:avLst/>
              <a:gdLst>
                <a:gd name="T0" fmla="*/ 378 w 398"/>
                <a:gd name="T1" fmla="*/ 0 h 421"/>
                <a:gd name="T2" fmla="*/ 378 w 398"/>
                <a:gd name="T3" fmla="*/ 0 h 421"/>
                <a:gd name="T4" fmla="*/ 321 w 398"/>
                <a:gd name="T5" fmla="*/ 50 h 421"/>
                <a:gd name="T6" fmla="*/ 266 w 398"/>
                <a:gd name="T7" fmla="*/ 101 h 421"/>
                <a:gd name="T8" fmla="*/ 214 w 398"/>
                <a:gd name="T9" fmla="*/ 151 h 421"/>
                <a:gd name="T10" fmla="*/ 164 w 398"/>
                <a:gd name="T11" fmla="*/ 201 h 421"/>
                <a:gd name="T12" fmla="*/ 141 w 398"/>
                <a:gd name="T13" fmla="*/ 227 h 421"/>
                <a:gd name="T14" fmla="*/ 117 w 398"/>
                <a:gd name="T15" fmla="*/ 251 h 421"/>
                <a:gd name="T16" fmla="*/ 95 w 398"/>
                <a:gd name="T17" fmla="*/ 277 h 421"/>
                <a:gd name="T18" fmla="*/ 74 w 398"/>
                <a:gd name="T19" fmla="*/ 302 h 421"/>
                <a:gd name="T20" fmla="*/ 54 w 398"/>
                <a:gd name="T21" fmla="*/ 327 h 421"/>
                <a:gd name="T22" fmla="*/ 34 w 398"/>
                <a:gd name="T23" fmla="*/ 352 h 421"/>
                <a:gd name="T24" fmla="*/ 17 w 398"/>
                <a:gd name="T25" fmla="*/ 378 h 421"/>
                <a:gd name="T26" fmla="*/ 0 w 398"/>
                <a:gd name="T27" fmla="*/ 403 h 421"/>
                <a:gd name="T28" fmla="*/ 26 w 398"/>
                <a:gd name="T29" fmla="*/ 421 h 421"/>
                <a:gd name="T30" fmla="*/ 43 w 398"/>
                <a:gd name="T31" fmla="*/ 396 h 421"/>
                <a:gd name="T32" fmla="*/ 61 w 398"/>
                <a:gd name="T33" fmla="*/ 372 h 421"/>
                <a:gd name="T34" fmla="*/ 79 w 398"/>
                <a:gd name="T35" fmla="*/ 347 h 421"/>
                <a:gd name="T36" fmla="*/ 99 w 398"/>
                <a:gd name="T37" fmla="*/ 323 h 421"/>
                <a:gd name="T38" fmla="*/ 119 w 398"/>
                <a:gd name="T39" fmla="*/ 297 h 421"/>
                <a:gd name="T40" fmla="*/ 141 w 398"/>
                <a:gd name="T41" fmla="*/ 273 h 421"/>
                <a:gd name="T42" fmla="*/ 164 w 398"/>
                <a:gd name="T43" fmla="*/ 248 h 421"/>
                <a:gd name="T44" fmla="*/ 187 w 398"/>
                <a:gd name="T45" fmla="*/ 224 h 421"/>
                <a:gd name="T46" fmla="*/ 237 w 398"/>
                <a:gd name="T47" fmla="*/ 174 h 421"/>
                <a:gd name="T48" fmla="*/ 288 w 398"/>
                <a:gd name="T49" fmla="*/ 124 h 421"/>
                <a:gd name="T50" fmla="*/ 342 w 398"/>
                <a:gd name="T51" fmla="*/ 75 h 421"/>
                <a:gd name="T52" fmla="*/ 398 w 398"/>
                <a:gd name="T53" fmla="*/ 25 h 421"/>
                <a:gd name="T54" fmla="*/ 398 w 398"/>
                <a:gd name="T55" fmla="*/ 26 h 421"/>
                <a:gd name="T56" fmla="*/ 378 w 398"/>
                <a:gd name="T57" fmla="*/ 0 h 421"/>
                <a:gd name="T58" fmla="*/ 378 w 398"/>
                <a:gd name="T59" fmla="*/ 0 h 421"/>
                <a:gd name="T60" fmla="*/ 378 w 398"/>
                <a:gd name="T6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8" h="421">
                  <a:moveTo>
                    <a:pt x="378" y="0"/>
                  </a:moveTo>
                  <a:lnTo>
                    <a:pt x="378" y="0"/>
                  </a:lnTo>
                  <a:lnTo>
                    <a:pt x="321" y="50"/>
                  </a:lnTo>
                  <a:lnTo>
                    <a:pt x="266" y="101"/>
                  </a:lnTo>
                  <a:lnTo>
                    <a:pt x="214" y="151"/>
                  </a:lnTo>
                  <a:lnTo>
                    <a:pt x="164" y="201"/>
                  </a:lnTo>
                  <a:lnTo>
                    <a:pt x="141" y="227"/>
                  </a:lnTo>
                  <a:lnTo>
                    <a:pt x="117" y="251"/>
                  </a:lnTo>
                  <a:lnTo>
                    <a:pt x="95" y="277"/>
                  </a:lnTo>
                  <a:lnTo>
                    <a:pt x="74" y="302"/>
                  </a:lnTo>
                  <a:lnTo>
                    <a:pt x="54" y="327"/>
                  </a:lnTo>
                  <a:lnTo>
                    <a:pt x="34" y="352"/>
                  </a:lnTo>
                  <a:lnTo>
                    <a:pt x="17" y="378"/>
                  </a:lnTo>
                  <a:lnTo>
                    <a:pt x="0" y="403"/>
                  </a:lnTo>
                  <a:lnTo>
                    <a:pt x="26" y="421"/>
                  </a:lnTo>
                  <a:lnTo>
                    <a:pt x="43" y="396"/>
                  </a:lnTo>
                  <a:lnTo>
                    <a:pt x="61" y="372"/>
                  </a:lnTo>
                  <a:lnTo>
                    <a:pt x="79" y="347"/>
                  </a:lnTo>
                  <a:lnTo>
                    <a:pt x="99" y="323"/>
                  </a:lnTo>
                  <a:lnTo>
                    <a:pt x="119" y="297"/>
                  </a:lnTo>
                  <a:lnTo>
                    <a:pt x="141" y="273"/>
                  </a:lnTo>
                  <a:lnTo>
                    <a:pt x="164" y="248"/>
                  </a:lnTo>
                  <a:lnTo>
                    <a:pt x="187" y="224"/>
                  </a:lnTo>
                  <a:lnTo>
                    <a:pt x="237" y="174"/>
                  </a:lnTo>
                  <a:lnTo>
                    <a:pt x="288" y="124"/>
                  </a:lnTo>
                  <a:lnTo>
                    <a:pt x="342" y="75"/>
                  </a:lnTo>
                  <a:lnTo>
                    <a:pt x="398" y="25"/>
                  </a:lnTo>
                  <a:lnTo>
                    <a:pt x="398" y="26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AA019C6D-365E-4CCC-A598-3CF6D580A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815"/>
              <a:ext cx="34" cy="70"/>
            </a:xfrm>
            <a:custGeom>
              <a:avLst/>
              <a:gdLst>
                <a:gd name="T0" fmla="*/ 134 w 134"/>
                <a:gd name="T1" fmla="*/ 253 h 277"/>
                <a:gd name="T2" fmla="*/ 120 w 134"/>
                <a:gd name="T3" fmla="*/ 240 h 277"/>
                <a:gd name="T4" fmla="*/ 108 w 134"/>
                <a:gd name="T5" fmla="*/ 228 h 277"/>
                <a:gd name="T6" fmla="*/ 96 w 134"/>
                <a:gd name="T7" fmla="*/ 216 h 277"/>
                <a:gd name="T8" fmla="*/ 85 w 134"/>
                <a:gd name="T9" fmla="*/ 203 h 277"/>
                <a:gd name="T10" fmla="*/ 74 w 134"/>
                <a:gd name="T11" fmla="*/ 189 h 277"/>
                <a:gd name="T12" fmla="*/ 65 w 134"/>
                <a:gd name="T13" fmla="*/ 175 h 277"/>
                <a:gd name="T14" fmla="*/ 57 w 134"/>
                <a:gd name="T15" fmla="*/ 161 h 277"/>
                <a:gd name="T16" fmla="*/ 50 w 134"/>
                <a:gd name="T17" fmla="*/ 145 h 277"/>
                <a:gd name="T18" fmla="*/ 44 w 134"/>
                <a:gd name="T19" fmla="*/ 130 h 277"/>
                <a:gd name="T20" fmla="*/ 39 w 134"/>
                <a:gd name="T21" fmla="*/ 114 h 277"/>
                <a:gd name="T22" fmla="*/ 35 w 134"/>
                <a:gd name="T23" fmla="*/ 97 h 277"/>
                <a:gd name="T24" fmla="*/ 32 w 134"/>
                <a:gd name="T25" fmla="*/ 80 h 277"/>
                <a:gd name="T26" fmla="*/ 31 w 134"/>
                <a:gd name="T27" fmla="*/ 63 h 277"/>
                <a:gd name="T28" fmla="*/ 32 w 134"/>
                <a:gd name="T29" fmla="*/ 44 h 277"/>
                <a:gd name="T30" fmla="*/ 35 w 134"/>
                <a:gd name="T31" fmla="*/ 26 h 277"/>
                <a:gd name="T32" fmla="*/ 38 w 134"/>
                <a:gd name="T33" fmla="*/ 7 h 277"/>
                <a:gd name="T34" fmla="*/ 7 w 134"/>
                <a:gd name="T35" fmla="*/ 0 h 277"/>
                <a:gd name="T36" fmla="*/ 3 w 134"/>
                <a:gd name="T37" fmla="*/ 21 h 277"/>
                <a:gd name="T38" fmla="*/ 0 w 134"/>
                <a:gd name="T39" fmla="*/ 42 h 277"/>
                <a:gd name="T40" fmla="*/ 0 w 134"/>
                <a:gd name="T41" fmla="*/ 63 h 277"/>
                <a:gd name="T42" fmla="*/ 1 w 134"/>
                <a:gd name="T43" fmla="*/ 83 h 277"/>
                <a:gd name="T44" fmla="*/ 3 w 134"/>
                <a:gd name="T45" fmla="*/ 103 h 277"/>
                <a:gd name="T46" fmla="*/ 8 w 134"/>
                <a:gd name="T47" fmla="*/ 122 h 277"/>
                <a:gd name="T48" fmla="*/ 13 w 134"/>
                <a:gd name="T49" fmla="*/ 140 h 277"/>
                <a:gd name="T50" fmla="*/ 20 w 134"/>
                <a:gd name="T51" fmla="*/ 158 h 277"/>
                <a:gd name="T52" fmla="*/ 28 w 134"/>
                <a:gd name="T53" fmla="*/ 175 h 277"/>
                <a:gd name="T54" fmla="*/ 38 w 134"/>
                <a:gd name="T55" fmla="*/ 191 h 277"/>
                <a:gd name="T56" fmla="*/ 48 w 134"/>
                <a:gd name="T57" fmla="*/ 208 h 277"/>
                <a:gd name="T58" fmla="*/ 60 w 134"/>
                <a:gd name="T59" fmla="*/ 223 h 277"/>
                <a:gd name="T60" fmla="*/ 72 w 134"/>
                <a:gd name="T61" fmla="*/ 237 h 277"/>
                <a:gd name="T62" fmla="*/ 85 w 134"/>
                <a:gd name="T63" fmla="*/ 250 h 277"/>
                <a:gd name="T64" fmla="*/ 99 w 134"/>
                <a:gd name="T65" fmla="*/ 264 h 277"/>
                <a:gd name="T66" fmla="*/ 113 w 134"/>
                <a:gd name="T67" fmla="*/ 277 h 277"/>
                <a:gd name="T68" fmla="*/ 134 w 134"/>
                <a:gd name="T69" fmla="*/ 25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277">
                  <a:moveTo>
                    <a:pt x="134" y="253"/>
                  </a:moveTo>
                  <a:lnTo>
                    <a:pt x="120" y="240"/>
                  </a:lnTo>
                  <a:lnTo>
                    <a:pt x="108" y="228"/>
                  </a:lnTo>
                  <a:lnTo>
                    <a:pt x="96" y="216"/>
                  </a:lnTo>
                  <a:lnTo>
                    <a:pt x="85" y="203"/>
                  </a:lnTo>
                  <a:lnTo>
                    <a:pt x="74" y="189"/>
                  </a:lnTo>
                  <a:lnTo>
                    <a:pt x="65" y="175"/>
                  </a:lnTo>
                  <a:lnTo>
                    <a:pt x="57" y="161"/>
                  </a:lnTo>
                  <a:lnTo>
                    <a:pt x="50" y="145"/>
                  </a:lnTo>
                  <a:lnTo>
                    <a:pt x="44" y="130"/>
                  </a:lnTo>
                  <a:lnTo>
                    <a:pt x="39" y="114"/>
                  </a:lnTo>
                  <a:lnTo>
                    <a:pt x="35" y="97"/>
                  </a:lnTo>
                  <a:lnTo>
                    <a:pt x="32" y="80"/>
                  </a:lnTo>
                  <a:lnTo>
                    <a:pt x="31" y="63"/>
                  </a:lnTo>
                  <a:lnTo>
                    <a:pt x="32" y="44"/>
                  </a:lnTo>
                  <a:lnTo>
                    <a:pt x="35" y="26"/>
                  </a:lnTo>
                  <a:lnTo>
                    <a:pt x="38" y="7"/>
                  </a:lnTo>
                  <a:lnTo>
                    <a:pt x="7" y="0"/>
                  </a:lnTo>
                  <a:lnTo>
                    <a:pt x="3" y="21"/>
                  </a:lnTo>
                  <a:lnTo>
                    <a:pt x="0" y="42"/>
                  </a:lnTo>
                  <a:lnTo>
                    <a:pt x="0" y="63"/>
                  </a:lnTo>
                  <a:lnTo>
                    <a:pt x="1" y="83"/>
                  </a:lnTo>
                  <a:lnTo>
                    <a:pt x="3" y="103"/>
                  </a:lnTo>
                  <a:lnTo>
                    <a:pt x="8" y="122"/>
                  </a:lnTo>
                  <a:lnTo>
                    <a:pt x="13" y="140"/>
                  </a:lnTo>
                  <a:lnTo>
                    <a:pt x="20" y="158"/>
                  </a:lnTo>
                  <a:lnTo>
                    <a:pt x="28" y="175"/>
                  </a:lnTo>
                  <a:lnTo>
                    <a:pt x="38" y="191"/>
                  </a:lnTo>
                  <a:lnTo>
                    <a:pt x="48" y="208"/>
                  </a:lnTo>
                  <a:lnTo>
                    <a:pt x="60" y="223"/>
                  </a:lnTo>
                  <a:lnTo>
                    <a:pt x="72" y="237"/>
                  </a:lnTo>
                  <a:lnTo>
                    <a:pt x="85" y="250"/>
                  </a:lnTo>
                  <a:lnTo>
                    <a:pt x="99" y="264"/>
                  </a:lnTo>
                  <a:lnTo>
                    <a:pt x="113" y="277"/>
                  </a:lnTo>
                  <a:lnTo>
                    <a:pt x="134" y="2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848900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F41A5-ECF4-460B-A30F-859D20CB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0060"/>
            <a:ext cx="9601200" cy="718127"/>
          </a:xfrm>
        </p:spPr>
        <p:txBody>
          <a:bodyPr/>
          <a:lstStyle/>
          <a:p>
            <a:r>
              <a:rPr lang="cs-CZ" dirty="0"/>
              <a:t>Fibrilace síní III-B.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136E0F-A997-4F6D-B3C7-344AB9CF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71" y="6253589"/>
            <a:ext cx="2089496" cy="54292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A85315-E34F-4D5B-8C79-A45D20DF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04" y="5121578"/>
            <a:ext cx="11348362" cy="164636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SzPct val="130000"/>
              <a:buNone/>
            </a:pPr>
            <a:r>
              <a:rPr lang="cs-CZ" sz="2800" dirty="0"/>
              <a:t>Pacient má fibrilaci síní</a:t>
            </a:r>
          </a:p>
          <a:p>
            <a:pPr marL="0" indent="0" algn="ctr">
              <a:lnSpc>
                <a:spcPct val="150000"/>
              </a:lnSpc>
              <a:buSzPct val="130000"/>
              <a:buNone/>
            </a:pPr>
            <a:r>
              <a:rPr lang="cs-CZ" sz="2800" dirty="0"/>
              <a:t>Komorová odpověď je přiměřená</a:t>
            </a:r>
          </a:p>
        </p:txBody>
      </p:sp>
      <p:pic>
        <p:nvPicPr>
          <p:cNvPr id="6" name="Obrázek 5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A6EB6F34-A7BA-4887-AE9F-B49596E44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919994" y="-2225994"/>
            <a:ext cx="4364666" cy="102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5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F41A5-ECF4-460B-A30F-859D20CB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0060"/>
            <a:ext cx="9601200" cy="718127"/>
          </a:xfrm>
        </p:spPr>
        <p:txBody>
          <a:bodyPr/>
          <a:lstStyle/>
          <a:p>
            <a:r>
              <a:rPr lang="cs-CZ" dirty="0"/>
              <a:t>Fibrilace síní IV.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136E0F-A997-4F6D-B3C7-344AB9CF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71" y="6253589"/>
            <a:ext cx="2089496" cy="54292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A85315-E34F-4D5B-8C79-A45D20DF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04" y="5486400"/>
            <a:ext cx="11348362" cy="12815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SzPct val="130000"/>
              <a:buNone/>
            </a:pPr>
            <a:r>
              <a:rPr lang="cs-CZ" sz="2800" dirty="0"/>
              <a:t>Pacient s </a:t>
            </a:r>
            <a:r>
              <a:rPr lang="cs-CZ" sz="2800" dirty="0" err="1"/>
              <a:t>biventrikulárním</a:t>
            </a:r>
            <a:r>
              <a:rPr lang="cs-CZ" sz="2800" dirty="0"/>
              <a:t> systémem</a:t>
            </a:r>
          </a:p>
        </p:txBody>
      </p:sp>
      <p:pic>
        <p:nvPicPr>
          <p:cNvPr id="5" name="Obrázek 4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35F7F97F-1AA1-46FD-B5A5-66F97110F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793113" y="-1607103"/>
            <a:ext cx="4608443" cy="95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F41A5-ECF4-460B-A30F-859D20CB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0060"/>
            <a:ext cx="9601200" cy="718127"/>
          </a:xfrm>
        </p:spPr>
        <p:txBody>
          <a:bodyPr/>
          <a:lstStyle/>
          <a:p>
            <a:r>
              <a:rPr lang="cs-CZ" dirty="0"/>
              <a:t>Komorové extrasystoly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136E0F-A997-4F6D-B3C7-344AB9CF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71" y="6253589"/>
            <a:ext cx="2089496" cy="5429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22C9133-9DED-4E3F-9487-E2915842F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4" r="119" b="1309"/>
          <a:stretch/>
        </p:blipFill>
        <p:spPr>
          <a:xfrm rot="-5400000">
            <a:off x="4639205" y="2087586"/>
            <a:ext cx="2921192" cy="6582419"/>
          </a:xfrm>
          <a:prstGeom prst="rect">
            <a:avLst/>
          </a:prstGeom>
        </p:spPr>
      </p:pic>
      <p:pic>
        <p:nvPicPr>
          <p:cNvPr id="7" name="Obrázek 6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630375D7-208D-40B0-B690-7C64CFCFD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r="7552"/>
          <a:stretch/>
        </p:blipFill>
        <p:spPr>
          <a:xfrm>
            <a:off x="2371725" y="875299"/>
            <a:ext cx="7462479" cy="30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3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F41A5-ECF4-460B-A30F-859D20CB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0060"/>
            <a:ext cx="9601200" cy="718127"/>
          </a:xfrm>
        </p:spPr>
        <p:txBody>
          <a:bodyPr/>
          <a:lstStyle/>
          <a:p>
            <a:r>
              <a:rPr lang="cs-CZ" dirty="0"/>
              <a:t>Monitor nitrohrudní impedance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136E0F-A997-4F6D-B3C7-344AB9CF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71" y="6253589"/>
            <a:ext cx="2089496" cy="54292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A85315-E34F-4D5B-8C79-A45D20DF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257800"/>
            <a:ext cx="11429999" cy="15101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SzPct val="130000"/>
              <a:buNone/>
            </a:pPr>
            <a:r>
              <a:rPr lang="cs-CZ" sz="2400" dirty="0"/>
              <a:t>Pacientovi začátkem ledna diagnostikována „růže“</a:t>
            </a:r>
          </a:p>
          <a:p>
            <a:pPr marL="0" indent="0">
              <a:lnSpc>
                <a:spcPct val="150000"/>
              </a:lnSpc>
              <a:buSzPct val="130000"/>
              <a:buNone/>
            </a:pPr>
            <a:r>
              <a:rPr lang="cs-CZ" sz="2400" dirty="0"/>
              <a:t>Od té doby se mu čím dál hůře daří, na kontrole doporučena hospitalizace pro SS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36761C8-4DEA-4A28-9F99-9B0913DA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022561" y="-2179261"/>
            <a:ext cx="4156402" cy="1062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28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F41A5-ECF4-460B-A30F-859D20CB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47260"/>
            <a:ext cx="9601200" cy="718127"/>
          </a:xfrm>
        </p:spPr>
        <p:txBody>
          <a:bodyPr/>
          <a:lstStyle/>
          <a:p>
            <a:r>
              <a:rPr lang="cs-CZ" dirty="0"/>
              <a:t>Shrnutí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136E0F-A997-4F6D-B3C7-344AB9CF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71" y="6253589"/>
            <a:ext cx="2089496" cy="542925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F559F8A-359C-445E-BB68-231E1EF056FD}"/>
              </a:ext>
            </a:extLst>
          </p:cNvPr>
          <p:cNvSpPr txBox="1">
            <a:spLocks/>
          </p:cNvSpPr>
          <p:nvPr/>
        </p:nvSpPr>
        <p:spPr>
          <a:xfrm>
            <a:off x="1046602" y="1500907"/>
            <a:ext cx="11095465" cy="5038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3000" dirty="0"/>
              <a:t>Implantovaný přístroj by mohl pomoci v diagnostice SS</a:t>
            </a:r>
          </a:p>
          <a:p>
            <a:pPr>
              <a:lnSpc>
                <a:spcPct val="200000"/>
              </a:lnSpc>
            </a:pPr>
            <a:r>
              <a:rPr lang="cs-CZ" sz="3000" dirty="0"/>
              <a:t>Nabízí kontinuální  24/7 monitor srdečního rytmu a dalších veličin (nitrohrudní impedance)</a:t>
            </a:r>
          </a:p>
          <a:p>
            <a:pPr>
              <a:lnSpc>
                <a:spcPct val="200000"/>
              </a:lnSpc>
            </a:pPr>
            <a:r>
              <a:rPr lang="cs-CZ" sz="3000" dirty="0"/>
              <a:t>Nepracuje s „povrchovým“ EKG</a:t>
            </a:r>
          </a:p>
          <a:p>
            <a:pPr>
              <a:lnSpc>
                <a:spcPct val="200000"/>
              </a:lnSpc>
            </a:pPr>
            <a:r>
              <a:rPr lang="cs-CZ" sz="3000" dirty="0"/>
              <a:t>Nemá </a:t>
            </a:r>
            <a:r>
              <a:rPr lang="cs-CZ" sz="3000"/>
              <a:t>kontinuální záznam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85284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>
          <a:xfrm>
            <a:off x="4559300" y="5380038"/>
            <a:ext cx="7632700" cy="1217612"/>
          </a:xfrm>
        </p:spPr>
        <p:txBody>
          <a:bodyPr/>
          <a:lstStyle/>
          <a:p>
            <a:pPr eaLnBrk="1" hangingPunct="1"/>
            <a:r>
              <a:rPr lang="cs-CZ" altLang="cs-CZ" dirty="0"/>
              <a:t>Děkuji za pozornost</a:t>
            </a:r>
          </a:p>
        </p:txBody>
      </p:sp>
      <p:sp>
        <p:nvSpPr>
          <p:cNvPr id="2" name="AutoShape 2" descr="http://www.google.cz/url?sa=i&amp;source=images&amp;cd=&amp;docid=AqPohWc8cc791M&amp;tbnid=w_22jJMV3QE6ZM:&amp;ved=0CAUQjBw4KQ&amp;url=http%3A%2F%2Fwww.hartwijzer.nl%2Fafb%2Ficd_foto.jpg&amp;ei=QIQoVNiWJMSnygOnnIKoDw&amp;psig=AFQjCNGOW6d-DqLmFgb10pNx_r2XVqtzPA&amp;ust=1412027840697459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http://www.google.cz/url?sa=i&amp;source=images&amp;cd=&amp;docid=AqPohWc8cc791M&amp;tbnid=w_22jJMV3QE6ZM:&amp;ved=0CAUQjBw4KQ&amp;url=http%3A%2F%2Fwww.hartwijzer.nl%2Fafb%2Ficd_foto.jpg&amp;ei=QIQoVNiWJMSnygOnnIKoDw&amp;psig=AFQjCNGOW6d-DqLmFgb10pNx_r2XVqtzPA&amp;ust=1412027840697459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http://www.google.cz/url?sa=i&amp;source=images&amp;cd=&amp;docid=AqPohWc8cc791M&amp;tbnid=w_22jJMV3QE6ZM:&amp;ved=0CAUQjBw4KQ&amp;url=http%3A%2F%2Fwww.hartwijzer.nl%2Fafb%2Ficd_foto.jpg&amp;ei=QIQoVNiWJMSnygOnnIKoDw&amp;psig=AFQjCNGOW6d-DqLmFgb10pNx_r2XVqtzPA&amp;ust=1412027840697459"/>
          <p:cNvSpPr>
            <a:spLocks noChangeAspect="1" noChangeArrowheads="1"/>
          </p:cNvSpPr>
          <p:nvPr/>
        </p:nvSpPr>
        <p:spPr bwMode="auto">
          <a:xfrm>
            <a:off x="1892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 descr="Obsah obrázku dechové nástroje, hudba&#10;&#10;Popis vygenerován s velmi vysokou mírou spolehlivost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0" y="168275"/>
            <a:ext cx="5087888" cy="47971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02E04BC-9FEA-44B6-9B51-290EE3CBF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71" y="6253589"/>
            <a:ext cx="2089496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6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838EB45-7E5A-4B3E-824D-E04E8D9EF10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10179" y="139634"/>
          <a:ext cx="8771642" cy="657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6857820" imgH="5143500" progId="Acrobat.Document.11">
                  <p:embed/>
                </p:oleObj>
              </mc:Choice>
              <mc:Fallback>
                <p:oleObj name="Acrobat Document" r:id="rId3" imgW="6857820" imgH="5143500" progId="Acrobat.Document.11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5838EB45-7E5A-4B3E-824D-E04E8D9EF1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0179" y="139634"/>
                        <a:ext cx="8771642" cy="6578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704E3A-34EC-4DB8-856C-AD79C9308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951" y="2623063"/>
            <a:ext cx="2969644" cy="4205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600" dirty="0"/>
              <a:t>CARDION s.r.o.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C2F9A2FA-05C4-402E-AA61-75B2FA2B2D85}"/>
              </a:ext>
            </a:extLst>
          </p:cNvPr>
          <p:cNvGrpSpPr/>
          <p:nvPr/>
        </p:nvGrpSpPr>
        <p:grpSpPr>
          <a:xfrm>
            <a:off x="4397249" y="2716875"/>
            <a:ext cx="1369438" cy="3666988"/>
            <a:chOff x="4397249" y="2716875"/>
            <a:chExt cx="1369438" cy="3666988"/>
          </a:xfrm>
        </p:grpSpPr>
        <p:sp>
          <p:nvSpPr>
            <p:cNvPr id="5" name="Zástupný symbol pro obsah 2">
              <a:extLst>
                <a:ext uri="{FF2B5EF4-FFF2-40B4-BE49-F238E27FC236}">
                  <a16:creationId xmlns:a16="http://schemas.microsoft.com/office/drawing/2014/main" id="{0FB88A90-B013-4328-9339-B24984A988EA}"/>
                </a:ext>
              </a:extLst>
            </p:cNvPr>
            <p:cNvSpPr txBox="1">
              <a:spLocks/>
            </p:cNvSpPr>
            <p:nvPr/>
          </p:nvSpPr>
          <p:spPr>
            <a:xfrm>
              <a:off x="4416596" y="3312543"/>
              <a:ext cx="258793" cy="23291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fontScale="92500" lnSpcReduction="20000"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cs-CZ" sz="1500" dirty="0"/>
                <a:t>X</a:t>
              </a:r>
            </a:p>
          </p:txBody>
        </p:sp>
        <p:sp>
          <p:nvSpPr>
            <p:cNvPr id="6" name="Zástupný symbol pro obsah 2">
              <a:extLst>
                <a:ext uri="{FF2B5EF4-FFF2-40B4-BE49-F238E27FC236}">
                  <a16:creationId xmlns:a16="http://schemas.microsoft.com/office/drawing/2014/main" id="{6386DA57-A675-4F89-B8F3-C5163868A6AF}"/>
                </a:ext>
              </a:extLst>
            </p:cNvPr>
            <p:cNvSpPr txBox="1">
              <a:spLocks/>
            </p:cNvSpPr>
            <p:nvPr/>
          </p:nvSpPr>
          <p:spPr>
            <a:xfrm>
              <a:off x="4403725" y="3905928"/>
              <a:ext cx="258793" cy="23291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fontScale="92500" lnSpcReduction="20000"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cs-CZ" sz="1500" dirty="0"/>
                <a:t>X</a:t>
              </a:r>
            </a:p>
          </p:txBody>
        </p:sp>
        <p:sp>
          <p:nvSpPr>
            <p:cNvPr id="7" name="Zástupný symbol pro obsah 2">
              <a:extLst>
                <a:ext uri="{FF2B5EF4-FFF2-40B4-BE49-F238E27FC236}">
                  <a16:creationId xmlns:a16="http://schemas.microsoft.com/office/drawing/2014/main" id="{57D08928-653B-48DD-8341-2C566147E52A}"/>
                </a:ext>
              </a:extLst>
            </p:cNvPr>
            <p:cNvSpPr txBox="1">
              <a:spLocks/>
            </p:cNvSpPr>
            <p:nvPr/>
          </p:nvSpPr>
          <p:spPr>
            <a:xfrm>
              <a:off x="4416596" y="4459092"/>
              <a:ext cx="258793" cy="23291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fontScale="92500" lnSpcReduction="20000"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cs-CZ" sz="1500" dirty="0"/>
                <a:t>X</a:t>
              </a:r>
            </a:p>
          </p:txBody>
        </p:sp>
        <p:sp>
          <p:nvSpPr>
            <p:cNvPr id="8" name="Zástupný symbol pro obsah 2">
              <a:extLst>
                <a:ext uri="{FF2B5EF4-FFF2-40B4-BE49-F238E27FC236}">
                  <a16:creationId xmlns:a16="http://schemas.microsoft.com/office/drawing/2014/main" id="{89E9967F-F212-4F29-B145-CC93DC36DB1D}"/>
                </a:ext>
              </a:extLst>
            </p:cNvPr>
            <p:cNvSpPr txBox="1">
              <a:spLocks/>
            </p:cNvSpPr>
            <p:nvPr/>
          </p:nvSpPr>
          <p:spPr>
            <a:xfrm>
              <a:off x="5507894" y="2716875"/>
              <a:ext cx="258793" cy="23291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fontScale="92500" lnSpcReduction="20000"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cs-CZ" sz="1500" dirty="0"/>
                <a:t>X</a:t>
              </a:r>
            </a:p>
          </p:txBody>
        </p:sp>
        <p:sp>
          <p:nvSpPr>
            <p:cNvPr id="9" name="Zástupný symbol pro obsah 2">
              <a:extLst>
                <a:ext uri="{FF2B5EF4-FFF2-40B4-BE49-F238E27FC236}">
                  <a16:creationId xmlns:a16="http://schemas.microsoft.com/office/drawing/2014/main" id="{617AA87D-E998-4574-B1F5-236ADB5413FB}"/>
                </a:ext>
              </a:extLst>
            </p:cNvPr>
            <p:cNvSpPr txBox="1">
              <a:spLocks/>
            </p:cNvSpPr>
            <p:nvPr/>
          </p:nvSpPr>
          <p:spPr>
            <a:xfrm>
              <a:off x="4403723" y="4999453"/>
              <a:ext cx="258793" cy="23291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fontScale="92500" lnSpcReduction="20000"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cs-CZ" sz="1500" dirty="0"/>
                <a:t>X</a:t>
              </a:r>
            </a:p>
          </p:txBody>
        </p:sp>
        <p:sp>
          <p:nvSpPr>
            <p:cNvPr id="10" name="Zástupný symbol pro obsah 2">
              <a:extLst>
                <a:ext uri="{FF2B5EF4-FFF2-40B4-BE49-F238E27FC236}">
                  <a16:creationId xmlns:a16="http://schemas.microsoft.com/office/drawing/2014/main" id="{34E68566-8D19-4A56-9EB5-A72106ABBFF1}"/>
                </a:ext>
              </a:extLst>
            </p:cNvPr>
            <p:cNvSpPr txBox="1">
              <a:spLocks/>
            </p:cNvSpPr>
            <p:nvPr/>
          </p:nvSpPr>
          <p:spPr>
            <a:xfrm>
              <a:off x="4403723" y="5583535"/>
              <a:ext cx="258793" cy="23291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fontScale="92500" lnSpcReduction="20000"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cs-CZ" sz="1500" dirty="0"/>
                <a:t>X</a:t>
              </a:r>
            </a:p>
          </p:txBody>
        </p:sp>
        <p:sp>
          <p:nvSpPr>
            <p:cNvPr id="11" name="Zástupný symbol pro obsah 2">
              <a:extLst>
                <a:ext uri="{FF2B5EF4-FFF2-40B4-BE49-F238E27FC236}">
                  <a16:creationId xmlns:a16="http://schemas.microsoft.com/office/drawing/2014/main" id="{39CFC38B-B73D-4FDA-BA90-9449EC773BB9}"/>
                </a:ext>
              </a:extLst>
            </p:cNvPr>
            <p:cNvSpPr txBox="1">
              <a:spLocks/>
            </p:cNvSpPr>
            <p:nvPr/>
          </p:nvSpPr>
          <p:spPr>
            <a:xfrm>
              <a:off x="4397249" y="6150950"/>
              <a:ext cx="258793" cy="23291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 fontScale="92500" lnSpcReduction="20000"/>
            </a:bodyPr>
            <a:lstStyle>
              <a:lvl1pPr marL="384048" indent="-384048" algn="l" defTabSz="914400" rtl="0" eaLnBrk="1" latinLnBrk="0" hangingPunct="1">
                <a:lnSpc>
                  <a:spcPct val="94000"/>
                </a:lnSpc>
                <a:spcBef>
                  <a:spcPts val="10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914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20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371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828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8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2860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7432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6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32004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36576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–"/>
                <a:defRPr sz="1400" i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4114800" indent="-384048" algn="l" defTabSz="914400" rtl="0" eaLnBrk="1" latinLnBrk="0" hangingPunct="1">
                <a:lnSpc>
                  <a:spcPct val="94000"/>
                </a:lnSpc>
                <a:spcBef>
                  <a:spcPts val="500"/>
                </a:spcBef>
                <a:spcAft>
                  <a:spcPts val="200"/>
                </a:spcAft>
                <a:buFont typeface="Franklin Gothic Book" panose="020B0503020102020204" pitchFamily="34" charset="0"/>
                <a:buChar char="■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cs-CZ" sz="1500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7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F41A5-ECF4-460B-A30F-859D20CB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47260"/>
            <a:ext cx="9601200" cy="718127"/>
          </a:xfrm>
        </p:spPr>
        <p:txBody>
          <a:bodyPr/>
          <a:lstStyle/>
          <a:p>
            <a:r>
              <a:rPr lang="cs-CZ" dirty="0"/>
              <a:t>S čím přístroj pracuje?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A85315-E34F-4D5B-8C79-A45D20DF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00907"/>
            <a:ext cx="4724400" cy="50384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000" dirty="0"/>
              <a:t>Stav baterie</a:t>
            </a:r>
          </a:p>
          <a:p>
            <a:pPr>
              <a:lnSpc>
                <a:spcPct val="150000"/>
              </a:lnSpc>
            </a:pPr>
            <a:r>
              <a:rPr lang="cs-CZ" sz="3000" dirty="0"/>
              <a:t>Stav kondenzátoru</a:t>
            </a:r>
          </a:p>
          <a:p>
            <a:pPr>
              <a:lnSpc>
                <a:spcPct val="150000"/>
              </a:lnSpc>
            </a:pPr>
            <a:r>
              <a:rPr lang="cs-CZ" sz="3000" dirty="0"/>
              <a:t>Výdej pro stimulaci</a:t>
            </a:r>
          </a:p>
          <a:p>
            <a:pPr>
              <a:lnSpc>
                <a:spcPct val="150000"/>
              </a:lnSpc>
            </a:pPr>
            <a:r>
              <a:rPr lang="cs-CZ" sz="3000" dirty="0"/>
              <a:t>Amplitudy signálů</a:t>
            </a:r>
          </a:p>
          <a:p>
            <a:pPr>
              <a:lnSpc>
                <a:spcPct val="150000"/>
              </a:lnSpc>
            </a:pPr>
            <a:r>
              <a:rPr lang="cs-CZ" sz="3000" dirty="0"/>
              <a:t>Impedance stimulačních okruhů</a:t>
            </a:r>
            <a:endParaRPr lang="cs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136E0F-A997-4F6D-B3C7-344AB9CF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71" y="6253589"/>
            <a:ext cx="2089496" cy="542925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FF559F8A-359C-445E-BB68-231E1EF056FD}"/>
              </a:ext>
            </a:extLst>
          </p:cNvPr>
          <p:cNvSpPr txBox="1">
            <a:spLocks/>
          </p:cNvSpPr>
          <p:nvPr/>
        </p:nvSpPr>
        <p:spPr>
          <a:xfrm>
            <a:off x="6105525" y="1500907"/>
            <a:ext cx="4724400" cy="5038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3000" dirty="0"/>
              <a:t>Intervaly z oddílů srdce</a:t>
            </a:r>
          </a:p>
          <a:p>
            <a:pPr>
              <a:lnSpc>
                <a:spcPct val="200000"/>
              </a:lnSpc>
            </a:pPr>
            <a:r>
              <a:rPr lang="cs-CZ" sz="3000" dirty="0"/>
              <a:t>Amplitudy signálů</a:t>
            </a:r>
          </a:p>
          <a:p>
            <a:pPr>
              <a:lnSpc>
                <a:spcPct val="200000"/>
              </a:lnSpc>
            </a:pPr>
            <a:r>
              <a:rPr lang="cs-CZ" sz="3000" dirty="0"/>
              <a:t>Morfologie signálů</a:t>
            </a:r>
          </a:p>
          <a:p>
            <a:pPr>
              <a:lnSpc>
                <a:spcPct val="200000"/>
              </a:lnSpc>
            </a:pPr>
            <a:r>
              <a:rPr lang="cs-CZ" sz="3000" dirty="0"/>
              <a:t>Nitrohrudní impedance</a:t>
            </a:r>
          </a:p>
        </p:txBody>
      </p:sp>
    </p:spTree>
    <p:extLst>
      <p:ext uri="{BB962C8B-B14F-4D97-AF65-F5344CB8AC3E}">
        <p14:creationId xmlns:p14="http://schemas.microsoft.com/office/powerpoint/2010/main" val="8789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F41A5-ECF4-460B-A30F-859D20CB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0060"/>
            <a:ext cx="9601200" cy="718127"/>
          </a:xfrm>
        </p:spPr>
        <p:txBody>
          <a:bodyPr/>
          <a:lstStyle/>
          <a:p>
            <a:pPr algn="ctr"/>
            <a:r>
              <a:rPr lang="cs-CZ" dirty="0"/>
              <a:t>Intrakardiální záznam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136E0F-A997-4F6D-B3C7-344AB9CF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71" y="6253589"/>
            <a:ext cx="2089496" cy="542925"/>
          </a:xfrm>
          <a:prstGeom prst="rect">
            <a:avLst/>
          </a:prstGeom>
        </p:spPr>
      </p:pic>
      <p:pic>
        <p:nvPicPr>
          <p:cNvPr id="4" name="Obrázek 3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B1EF6524-12EB-4051-BD74-1373FA56B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016801" y="-607102"/>
            <a:ext cx="4272197" cy="6858000"/>
          </a:xfrm>
          <a:prstGeom prst="rect">
            <a:avLst/>
          </a:prstGeom>
        </p:spPr>
      </p:pic>
      <p:pic>
        <p:nvPicPr>
          <p:cNvPr id="6" name="Obrázek 5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B0D1912D-A4EB-4057-9C26-163EA677D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930316" y="287780"/>
            <a:ext cx="4331368" cy="6858000"/>
          </a:xfrm>
          <a:prstGeom prst="rect">
            <a:avLst/>
          </a:prstGeom>
        </p:spPr>
      </p:pic>
      <p:pic>
        <p:nvPicPr>
          <p:cNvPr id="8" name="Obrázek 7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A6F9E363-482A-40AD-859F-2EDD76A43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6565382" y="1230244"/>
            <a:ext cx="4295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3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mph" presetSubtype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F41A5-ECF4-460B-A30F-859D20CB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0060"/>
            <a:ext cx="9601200" cy="718127"/>
          </a:xfrm>
        </p:spPr>
        <p:txBody>
          <a:bodyPr/>
          <a:lstStyle/>
          <a:p>
            <a:r>
              <a:rPr lang="cs-CZ" dirty="0"/>
              <a:t>Fibrilace síní I-A.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136E0F-A997-4F6D-B3C7-344AB9CF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71" y="6253589"/>
            <a:ext cx="2089496" cy="542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3BA8512-2C4C-40FB-B333-0F0D6BC6E2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"/>
          <a:stretch/>
        </p:blipFill>
        <p:spPr>
          <a:xfrm>
            <a:off x="781050" y="876796"/>
            <a:ext cx="11168518" cy="28800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D51241BD-0370-4DBC-81FA-2DE387A83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3" y="3756797"/>
            <a:ext cx="10196722" cy="31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2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F41A5-ECF4-460B-A30F-859D20CB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0060"/>
            <a:ext cx="9601200" cy="718127"/>
          </a:xfrm>
        </p:spPr>
        <p:txBody>
          <a:bodyPr/>
          <a:lstStyle/>
          <a:p>
            <a:r>
              <a:rPr lang="cs-CZ" dirty="0"/>
              <a:t>Fibrilace síní I-B.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136E0F-A997-4F6D-B3C7-344AB9CF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71" y="6253589"/>
            <a:ext cx="2089496" cy="54292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A85315-E34F-4D5B-8C79-A45D20DF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04" y="4997754"/>
            <a:ext cx="11348362" cy="8549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SzPct val="130000"/>
              <a:buNone/>
            </a:pPr>
            <a:r>
              <a:rPr lang="cs-CZ" sz="2800" dirty="0"/>
              <a:t>Je pacient jednoznačně indikován k </a:t>
            </a:r>
            <a:r>
              <a:rPr lang="cs-CZ" sz="2800" dirty="0" err="1"/>
              <a:t>antikoagulaci</a:t>
            </a:r>
            <a:r>
              <a:rPr lang="cs-CZ" sz="2800" dirty="0"/>
              <a:t> pro výskyt fibrilace síní?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1EEE4E29-51F8-4938-92A1-304917873294}"/>
              </a:ext>
            </a:extLst>
          </p:cNvPr>
          <p:cNvGrpSpPr/>
          <p:nvPr/>
        </p:nvGrpSpPr>
        <p:grpSpPr>
          <a:xfrm>
            <a:off x="742363" y="1323976"/>
            <a:ext cx="11399703" cy="3548062"/>
            <a:chOff x="742363" y="1323976"/>
            <a:chExt cx="11399703" cy="3548062"/>
          </a:xfrm>
        </p:grpSpPr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C977DC4E-FF0C-4EF7-B127-3E84125B4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63" y="1323976"/>
              <a:ext cx="11399703" cy="3548062"/>
            </a:xfrm>
            <a:prstGeom prst="rect">
              <a:avLst/>
            </a:prstGeom>
          </p:spPr>
        </p:pic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BF5EF6C1-4443-4328-92A7-81E467358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6" t="75069" r="83522" b="6669"/>
            <a:stretch/>
          </p:blipFill>
          <p:spPr>
            <a:xfrm>
              <a:off x="8625525" y="4035225"/>
              <a:ext cx="252000" cy="648000"/>
            </a:xfrm>
            <a:prstGeom prst="rect">
              <a:avLst/>
            </a:prstGeom>
          </p:spPr>
        </p:pic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5CFBC9F2-688F-4FB5-AAFA-7B5B9BED7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6" t="75069" r="83522" b="6669"/>
            <a:stretch/>
          </p:blipFill>
          <p:spPr>
            <a:xfrm>
              <a:off x="9016050" y="4051925"/>
              <a:ext cx="252000" cy="648000"/>
            </a:xfrm>
            <a:prstGeom prst="rect">
              <a:avLst/>
            </a:prstGeom>
          </p:spPr>
        </p:pic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8B466A14-69F7-477F-8DE8-5732F23E1F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6" t="75069" r="83522" b="6669"/>
            <a:stretch/>
          </p:blipFill>
          <p:spPr>
            <a:xfrm>
              <a:off x="9397050" y="4049575"/>
              <a:ext cx="252000" cy="648000"/>
            </a:xfrm>
            <a:prstGeom prst="rect">
              <a:avLst/>
            </a:prstGeom>
          </p:spPr>
        </p:pic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EAAE914E-B80F-4329-A02E-FBAE0EF52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6" t="75069" r="83522" b="6669"/>
            <a:stretch/>
          </p:blipFill>
          <p:spPr>
            <a:xfrm>
              <a:off x="9778050" y="4061450"/>
              <a:ext cx="252000" cy="648000"/>
            </a:xfrm>
            <a:prstGeom prst="rect">
              <a:avLst/>
            </a:prstGeom>
          </p:spPr>
        </p:pic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D11A329E-3906-41C0-A51A-B5C43A9E9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6" t="75069" r="83522" b="6669"/>
            <a:stretch/>
          </p:blipFill>
          <p:spPr>
            <a:xfrm>
              <a:off x="10149525" y="4061450"/>
              <a:ext cx="252000" cy="648000"/>
            </a:xfrm>
            <a:prstGeom prst="rect">
              <a:avLst/>
            </a:prstGeom>
          </p:spPr>
        </p:pic>
        <p:pic>
          <p:nvPicPr>
            <p:cNvPr id="28" name="Obrázek 27">
              <a:extLst>
                <a:ext uri="{FF2B5EF4-FFF2-40B4-BE49-F238E27FC236}">
                  <a16:creationId xmlns:a16="http://schemas.microsoft.com/office/drawing/2014/main" id="{151FCFDC-F902-4FDE-BAB9-4B8E548B5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6" t="75069" r="83522" b="6669"/>
            <a:stretch/>
          </p:blipFill>
          <p:spPr>
            <a:xfrm>
              <a:off x="10521000" y="4051925"/>
              <a:ext cx="252000" cy="648000"/>
            </a:xfrm>
            <a:prstGeom prst="rect">
              <a:avLst/>
            </a:prstGeom>
          </p:spPr>
        </p:pic>
        <p:pic>
          <p:nvPicPr>
            <p:cNvPr id="29" name="Obrázek 28">
              <a:extLst>
                <a:ext uri="{FF2B5EF4-FFF2-40B4-BE49-F238E27FC236}">
                  <a16:creationId xmlns:a16="http://schemas.microsoft.com/office/drawing/2014/main" id="{AC1929C8-3A49-485A-B062-396943127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6" t="75069" r="83522" b="6669"/>
            <a:stretch/>
          </p:blipFill>
          <p:spPr>
            <a:xfrm>
              <a:off x="10902000" y="4061450"/>
              <a:ext cx="252000" cy="648000"/>
            </a:xfrm>
            <a:prstGeom prst="rect">
              <a:avLst/>
            </a:prstGeom>
          </p:spPr>
        </p:pic>
        <p:pic>
          <p:nvPicPr>
            <p:cNvPr id="30" name="Obrázek 29">
              <a:extLst>
                <a:ext uri="{FF2B5EF4-FFF2-40B4-BE49-F238E27FC236}">
                  <a16:creationId xmlns:a16="http://schemas.microsoft.com/office/drawing/2014/main" id="{B5CFACC0-7589-4BEB-BC0E-89E5054AD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66" t="75069" r="83522" b="6669"/>
            <a:stretch/>
          </p:blipFill>
          <p:spPr>
            <a:xfrm>
              <a:off x="11263950" y="4051925"/>
              <a:ext cx="252000" cy="6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17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F41A5-ECF4-460B-A30F-859D20CB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0060"/>
            <a:ext cx="9601200" cy="718127"/>
          </a:xfrm>
        </p:spPr>
        <p:txBody>
          <a:bodyPr/>
          <a:lstStyle/>
          <a:p>
            <a:r>
              <a:rPr lang="cs-CZ" dirty="0"/>
              <a:t>Fibrilace síní II-A.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136E0F-A997-4F6D-B3C7-344AB9CF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71" y="6253589"/>
            <a:ext cx="2089496" cy="5429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B748483-1359-48A2-80D4-B72A82309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788826" y="-2742391"/>
            <a:ext cx="2620813" cy="9721967"/>
          </a:xfrm>
          <a:prstGeom prst="rect">
            <a:avLst/>
          </a:prstGeom>
        </p:spPr>
      </p:pic>
      <p:pic>
        <p:nvPicPr>
          <p:cNvPr id="6" name="Obrázek 5" descr="Obsah obrázku text&#10;&#10;Popis vygenerován s vysokou mírou spolehlivosti">
            <a:extLst>
              <a:ext uri="{FF2B5EF4-FFF2-40B4-BE49-F238E27FC236}">
                <a16:creationId xmlns:a16="http://schemas.microsoft.com/office/drawing/2014/main" id="{7445188D-F408-49CD-B21C-A023B8D72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685608" y="676046"/>
            <a:ext cx="2824590" cy="83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7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F41A5-ECF4-460B-A30F-859D20CB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0060"/>
            <a:ext cx="9601200" cy="718127"/>
          </a:xfrm>
        </p:spPr>
        <p:txBody>
          <a:bodyPr/>
          <a:lstStyle/>
          <a:p>
            <a:r>
              <a:rPr lang="cs-CZ" dirty="0"/>
              <a:t>Fibrilace síní II-B.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136E0F-A997-4F6D-B3C7-344AB9CF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71" y="6253589"/>
            <a:ext cx="2089496" cy="54292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A85315-E34F-4D5B-8C79-A45D20DF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04" y="5121578"/>
            <a:ext cx="11348362" cy="164636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SzPct val="130000"/>
              <a:buNone/>
            </a:pPr>
            <a:r>
              <a:rPr lang="cs-CZ" sz="2800" dirty="0"/>
              <a:t>Pacient NEMÁ paroxysmy fibrilace síní</a:t>
            </a:r>
          </a:p>
          <a:p>
            <a:pPr marL="0" indent="0" algn="ctr">
              <a:lnSpc>
                <a:spcPct val="150000"/>
              </a:lnSpc>
              <a:buSzPct val="130000"/>
              <a:buNone/>
            </a:pPr>
            <a:r>
              <a:rPr lang="cs-CZ" sz="2800" dirty="0"/>
              <a:t>Pacient trpí síňovou ektopií s rychlou odpovědí komor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2A8C99D-9F21-4530-9122-44CE3D019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147894" y="-2015234"/>
            <a:ext cx="3898482" cy="1015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9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F41A5-ECF4-460B-A30F-859D20CB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0060"/>
            <a:ext cx="9601200" cy="718127"/>
          </a:xfrm>
        </p:spPr>
        <p:txBody>
          <a:bodyPr/>
          <a:lstStyle/>
          <a:p>
            <a:r>
              <a:rPr lang="cs-CZ" dirty="0"/>
              <a:t>Fibrilace síní III-A.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5136E0F-A997-4F6D-B3C7-344AB9CFF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571" y="6253589"/>
            <a:ext cx="2089496" cy="542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4D1474E-FA57-42A9-BF61-84C1EF70F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974679" y="-3440616"/>
            <a:ext cx="2918602" cy="11247634"/>
          </a:xfrm>
          <a:prstGeom prst="rect">
            <a:avLst/>
          </a:prstGeom>
        </p:spPr>
      </p:pic>
      <p:pic>
        <p:nvPicPr>
          <p:cNvPr id="15" name="Obrázek 14" descr="Obsah obrázku text, mapa&#10;&#10;Popis vygenerován s vysokou mírou spolehlivosti">
            <a:extLst>
              <a:ext uri="{FF2B5EF4-FFF2-40B4-BE49-F238E27FC236}">
                <a16:creationId xmlns:a16="http://schemas.microsoft.com/office/drawing/2014/main" id="{C01FC8A9-269F-4AFB-9671-77A3B1081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565447" y="930048"/>
            <a:ext cx="3080156" cy="85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0459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1410</TotalTime>
  <Words>183</Words>
  <Application>Microsoft Office PowerPoint</Application>
  <PresentationFormat>Širokoúhlá obrazovka</PresentationFormat>
  <Paragraphs>44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Franklin Gothic Book</vt:lpstr>
      <vt:lpstr>Crop</vt:lpstr>
      <vt:lpstr>Acrobat Document</vt:lpstr>
      <vt:lpstr>POMŮŽE NÁM PAMĚŤ IMPLANTOVANÉHO PM/ICD PŘI LÉČBĚ SRDEČNÍHO SELHÁNÍ?</vt:lpstr>
      <vt:lpstr>Prezentace aplikace PowerPoint</vt:lpstr>
      <vt:lpstr>S čím přístroj pracuje?</vt:lpstr>
      <vt:lpstr>Intrakardiální záznam</vt:lpstr>
      <vt:lpstr>Fibrilace síní I-A.</vt:lpstr>
      <vt:lpstr>Fibrilace síní I-B.</vt:lpstr>
      <vt:lpstr>Fibrilace síní II-A.</vt:lpstr>
      <vt:lpstr>Fibrilace síní II-B.</vt:lpstr>
      <vt:lpstr>Fibrilace síní III-A.</vt:lpstr>
      <vt:lpstr>Fibrilace síní III-B.</vt:lpstr>
      <vt:lpstr>Fibrilace síní IV.</vt:lpstr>
      <vt:lpstr>Komorové extrasystoly</vt:lpstr>
      <vt:lpstr>Monitor nitrohrudní impedance</vt:lpstr>
      <vt:lpstr>Shrnutí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Střítecký</dc:creator>
  <cp:lastModifiedBy>HP RHSOUND</cp:lastModifiedBy>
  <cp:revision>81</cp:revision>
  <dcterms:created xsi:type="dcterms:W3CDTF">2017-11-05T16:49:40Z</dcterms:created>
  <dcterms:modified xsi:type="dcterms:W3CDTF">2018-11-27T12:49:19Z</dcterms:modified>
</cp:coreProperties>
</file>